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74" r:id="rId4"/>
    <p:sldMasterId id="2147483675" r:id="rId5"/>
    <p:sldMasterId id="214748367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y="5143500" cx="9144000"/>
  <p:notesSz cx="6858000" cy="9144000"/>
  <p:embeddedFontLst>
    <p:embeddedFont>
      <p:font typeface="Montserrat SemiBold"/>
      <p:regular r:id="rId25"/>
      <p:bold r:id="rId26"/>
      <p:italic r:id="rId27"/>
      <p:boldItalic r:id="rId28"/>
    </p:embeddedFont>
    <p:embeddedFont>
      <p:font typeface="Montserrat Light"/>
      <p:regular r:id="rId29"/>
      <p:bold r:id="rId30"/>
      <p:italic r:id="rId31"/>
      <p:boldItalic r:id="rId32"/>
    </p:embeddedFont>
    <p:embeddedFont>
      <p:font typeface="Quicksand"/>
      <p:regular r:id="rId33"/>
      <p:bold r:id="rId34"/>
    </p:embeddedFont>
    <p:embeddedFont>
      <p:font typeface="Quicksand Light"/>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MontserratSemiBold-bold.fntdata"/><Relationship Id="rId25" Type="http://schemas.openxmlformats.org/officeDocument/2006/relationships/font" Target="fonts/MontserratSemiBold-regular.fntdata"/><Relationship Id="rId28" Type="http://schemas.openxmlformats.org/officeDocument/2006/relationships/font" Target="fonts/MontserratSemiBold-boldItalic.fntdata"/><Relationship Id="rId27" Type="http://schemas.openxmlformats.org/officeDocument/2006/relationships/font" Target="fonts/MontserratSemi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MontserratLight-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MontserratLight-italic.fntdata"/><Relationship Id="rId30" Type="http://schemas.openxmlformats.org/officeDocument/2006/relationships/font" Target="fonts/MontserratLight-bold.fntdata"/><Relationship Id="rId11" Type="http://schemas.openxmlformats.org/officeDocument/2006/relationships/slide" Target="slides/slide4.xml"/><Relationship Id="rId33" Type="http://schemas.openxmlformats.org/officeDocument/2006/relationships/font" Target="fonts/Quicksand-regular.fntdata"/><Relationship Id="rId10" Type="http://schemas.openxmlformats.org/officeDocument/2006/relationships/slide" Target="slides/slide3.xml"/><Relationship Id="rId32" Type="http://schemas.openxmlformats.org/officeDocument/2006/relationships/font" Target="fonts/MontserratLight-boldItalic.fntdata"/><Relationship Id="rId13" Type="http://schemas.openxmlformats.org/officeDocument/2006/relationships/slide" Target="slides/slide6.xml"/><Relationship Id="rId35" Type="http://schemas.openxmlformats.org/officeDocument/2006/relationships/font" Target="fonts/QuicksandLight-regular.fntdata"/><Relationship Id="rId12" Type="http://schemas.openxmlformats.org/officeDocument/2006/relationships/slide" Target="slides/slide5.xml"/><Relationship Id="rId34" Type="http://schemas.openxmlformats.org/officeDocument/2006/relationships/font" Target="fonts/Quicksand-bold.fntdata"/><Relationship Id="rId15" Type="http://schemas.openxmlformats.org/officeDocument/2006/relationships/slide" Target="slides/slide8.xml"/><Relationship Id="rId14" Type="http://schemas.openxmlformats.org/officeDocument/2006/relationships/slide" Target="slides/slide7.xml"/><Relationship Id="rId36" Type="http://schemas.openxmlformats.org/officeDocument/2006/relationships/font" Target="fonts/QuicksandLight-bold.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cce.io/cm1w-3-s" TargetMode="External"/><Relationship Id="rId3" Type="http://schemas.openxmlformats.org/officeDocument/2006/relationships/hyperlink" Target="https://ncce.io/ogl"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cce.io/cm1w-3-a3-s"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cce.io/cm1w-3-a2-r"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cce.io/cm1w-3-a3-w"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5f2558693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5f2558693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GB" sz="900">
                <a:solidFill>
                  <a:srgbClr val="666666"/>
                </a:solidFill>
                <a:latin typeface="Quicksand"/>
                <a:ea typeface="Quicksand"/>
                <a:cs typeface="Quicksand"/>
                <a:sym typeface="Quicksand"/>
              </a:rPr>
              <a:t>Last updated: 01-07-20</a:t>
            </a:r>
            <a:endParaRPr sz="900">
              <a:solidFill>
                <a:srgbClr val="666666"/>
              </a:solidFill>
              <a:latin typeface="Quicksand"/>
              <a:ea typeface="Quicksand"/>
              <a:cs typeface="Quicksand"/>
              <a:sym typeface="Quicksand"/>
            </a:endParaRPr>
          </a:p>
          <a:p>
            <a:pPr indent="0" lvl="0" marL="0" rtl="0" algn="just">
              <a:lnSpc>
                <a:spcPct val="115000"/>
              </a:lnSpc>
              <a:spcBef>
                <a:spcPts val="0"/>
              </a:spcBef>
              <a:spcAft>
                <a:spcPts val="0"/>
              </a:spcAft>
              <a:buNone/>
            </a:pPr>
            <a:r>
              <a:t/>
            </a:r>
            <a:endParaRPr sz="900">
              <a:solidFill>
                <a:srgbClr val="666666"/>
              </a:solidFill>
              <a:latin typeface="Quicksand"/>
              <a:ea typeface="Quicksand"/>
              <a:cs typeface="Quicksand"/>
              <a:sym typeface="Quicksand"/>
            </a:endParaRPr>
          </a:p>
          <a:p>
            <a:pPr indent="0" lvl="0" marL="0" rtl="0" algn="just">
              <a:lnSpc>
                <a:spcPct val="115000"/>
              </a:lnSpc>
              <a:spcBef>
                <a:spcPts val="0"/>
              </a:spcBef>
              <a:spcAft>
                <a:spcPts val="0"/>
              </a:spcAft>
              <a:buNone/>
            </a:pPr>
            <a:r>
              <a:rPr lang="en-GB" sz="900">
                <a:solidFill>
                  <a:srgbClr val="666666"/>
                </a:solidFill>
                <a:latin typeface="Quicksand"/>
                <a:ea typeface="Quicksand"/>
                <a:cs typeface="Quicksand"/>
                <a:sym typeface="Quicksand"/>
              </a:rPr>
              <a:t>This resource is available online at </a:t>
            </a:r>
            <a:r>
              <a:rPr lang="en-GB" sz="900" u="sng">
                <a:solidFill>
                  <a:srgbClr val="1155CC"/>
                </a:solidFill>
                <a:latin typeface="Quicksand"/>
                <a:ea typeface="Quicksand"/>
                <a:cs typeface="Quicksand"/>
                <a:sym typeface="Quicksand"/>
                <a:hlinkClick r:id="rId2"/>
              </a:rPr>
              <a:t>ncce.io/cm1w-3-s</a:t>
            </a:r>
            <a:r>
              <a:rPr lang="en-GB" sz="900">
                <a:solidFill>
                  <a:srgbClr val="666666"/>
                </a:solidFill>
                <a:latin typeface="Quicksand"/>
                <a:ea typeface="Quicksand"/>
                <a:cs typeface="Quicksand"/>
                <a:sym typeface="Quicksand"/>
              </a:rPr>
              <a:t>. Resources are updated </a:t>
            </a:r>
            <a:r>
              <a:rPr lang="en-GB" sz="900">
                <a:solidFill>
                  <a:srgbClr val="666666"/>
                </a:solidFill>
                <a:latin typeface="Quicksand"/>
                <a:ea typeface="Quicksand"/>
                <a:cs typeface="Quicksand"/>
                <a:sym typeface="Quicksand"/>
              </a:rPr>
              <a:t>regularly </a:t>
            </a:r>
            <a:r>
              <a:rPr lang="en-GB" sz="900">
                <a:solidFill>
                  <a:srgbClr val="666666"/>
                </a:solidFill>
                <a:latin typeface="Quicksand"/>
                <a:ea typeface="Quicksand"/>
                <a:cs typeface="Quicksand"/>
                <a:sym typeface="Quicksand"/>
              </a:rPr>
              <a:t>– please check that you are using the latest version.</a:t>
            </a:r>
            <a:endParaRPr sz="900">
              <a:solidFill>
                <a:srgbClr val="666666"/>
              </a:solidFill>
              <a:latin typeface="Quicksand"/>
              <a:ea typeface="Quicksand"/>
              <a:cs typeface="Quicksand"/>
              <a:sym typeface="Quicksand"/>
            </a:endParaRPr>
          </a:p>
          <a:p>
            <a:pPr indent="0" lvl="0" marL="0" rtl="0" algn="just">
              <a:lnSpc>
                <a:spcPct val="115000"/>
              </a:lnSpc>
              <a:spcBef>
                <a:spcPts val="0"/>
              </a:spcBef>
              <a:spcAft>
                <a:spcPts val="0"/>
              </a:spcAft>
              <a:buNone/>
            </a:pPr>
            <a:r>
              <a:t/>
            </a:r>
            <a:endParaRPr sz="900">
              <a:solidFill>
                <a:srgbClr val="666666"/>
              </a:solidFill>
              <a:latin typeface="Quicksand"/>
              <a:ea typeface="Quicksand"/>
              <a:cs typeface="Quicksand"/>
              <a:sym typeface="Quicksand"/>
            </a:endParaRPr>
          </a:p>
          <a:p>
            <a:pPr indent="0" lvl="0" marL="0" rtl="0" algn="just">
              <a:lnSpc>
                <a:spcPct val="115000"/>
              </a:lnSpc>
              <a:spcBef>
                <a:spcPts val="0"/>
              </a:spcBef>
              <a:spcAft>
                <a:spcPts val="0"/>
              </a:spcAft>
              <a:buNone/>
            </a:pPr>
            <a:r>
              <a:rPr lang="en-GB" sz="900">
                <a:solidFill>
                  <a:srgbClr val="666666"/>
                </a:solidFill>
                <a:latin typeface="Quicksand"/>
                <a:ea typeface="Quicksand"/>
                <a:cs typeface="Quicksand"/>
                <a:sym typeface="Quicksand"/>
              </a:rPr>
              <a:t>This resource is licensed under the Open Government Licence, version 3. For more information on this licence, see </a:t>
            </a:r>
            <a:r>
              <a:rPr lang="en-GB" sz="900" u="sng">
                <a:solidFill>
                  <a:srgbClr val="1155CC"/>
                </a:solidFill>
                <a:latin typeface="Quicksand"/>
                <a:ea typeface="Quicksand"/>
                <a:cs typeface="Quicksand"/>
                <a:sym typeface="Quicksand"/>
                <a:hlinkClick r:id="rId3"/>
              </a:rPr>
              <a:t>ncce.io/ogl</a:t>
            </a:r>
            <a:r>
              <a:rPr lang="en-GB" sz="900">
                <a:solidFill>
                  <a:srgbClr val="666666"/>
                </a:solidFill>
                <a:latin typeface="Quicksand"/>
                <a:ea typeface="Quicksand"/>
                <a:cs typeface="Quicksand"/>
                <a:sym typeface="Quicksand"/>
              </a:rPr>
              <a:t>.</a:t>
            </a:r>
            <a:endParaRPr sz="900">
              <a:solidFill>
                <a:srgbClr val="666666"/>
              </a:solidFill>
              <a:latin typeface="Quicksand"/>
              <a:ea typeface="Quicksand"/>
              <a:cs typeface="Quicksand"/>
              <a:sym typeface="Quicksan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33e137da1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33e137da1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333333"/>
                </a:solidFill>
                <a:latin typeface="Quicksand"/>
                <a:ea typeface="Quicksand"/>
                <a:cs typeface="Quicksand"/>
                <a:sym typeface="Quicksand"/>
              </a:rPr>
              <a:t>Share the </a:t>
            </a:r>
            <a:r>
              <a:rPr lang="en-GB" u="sng">
                <a:solidFill>
                  <a:schemeClr val="hlink"/>
                </a:solidFill>
                <a:latin typeface="Quicksand"/>
                <a:ea typeface="Quicksand"/>
                <a:cs typeface="Quicksand"/>
                <a:sym typeface="Quicksand"/>
                <a:hlinkClick r:id="rId2"/>
              </a:rPr>
              <a:t>solution</a:t>
            </a:r>
            <a:r>
              <a:rPr lang="en-GB">
                <a:solidFill>
                  <a:srgbClr val="333333"/>
                </a:solidFill>
                <a:latin typeface="Quicksand"/>
                <a:ea typeface="Quicksand"/>
                <a:cs typeface="Quicksand"/>
                <a:sym typeface="Quicksand"/>
              </a:rPr>
              <a:t> (ncce.io/cm1w-3-a3-s) with the learners.</a:t>
            </a:r>
            <a:endParaRPr>
              <a:solidFill>
                <a:srgbClr val="333333"/>
              </a:solidFill>
              <a:latin typeface="Quicksand"/>
              <a:ea typeface="Quicksand"/>
              <a:cs typeface="Quicksand"/>
              <a:sym typeface="Quicksand"/>
            </a:endParaRPr>
          </a:p>
          <a:p>
            <a:pPr indent="0" lvl="0" marL="0" rtl="0" algn="l">
              <a:spcBef>
                <a:spcPts val="0"/>
              </a:spcBef>
              <a:spcAft>
                <a:spcPts val="0"/>
              </a:spcAft>
              <a:buNone/>
            </a:pPr>
            <a:r>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a:solidFill>
                  <a:srgbClr val="333333"/>
                </a:solidFill>
                <a:latin typeface="Quicksand"/>
                <a:ea typeface="Quicksand"/>
                <a:cs typeface="Quicksand"/>
                <a:sym typeface="Quicksand"/>
              </a:rPr>
              <a:t>Image source: </a:t>
            </a:r>
            <a:r>
              <a:rPr lang="en-GB">
                <a:solidFill>
                  <a:srgbClr val="333333"/>
                </a:solidFill>
                <a:latin typeface="Quicksand"/>
                <a:ea typeface="Quicksand"/>
                <a:cs typeface="Quicksand"/>
                <a:sym typeface="Quicksand"/>
              </a:rPr>
              <a:t>https://pixabay.com/vectors/computer-keyboard-home-computer-158770/</a:t>
            </a:r>
            <a:endParaRPr>
              <a:solidFill>
                <a:srgbClr val="333333"/>
              </a:solidFill>
              <a:latin typeface="Quicksand"/>
              <a:ea typeface="Quicksand"/>
              <a:cs typeface="Quicksand"/>
              <a:sym typeface="Quicksan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5f2558693a_0_3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5f2558693a_0_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333333"/>
                </a:solidFill>
                <a:latin typeface="Quicksand"/>
                <a:ea typeface="Quicksand"/>
                <a:cs typeface="Quicksand"/>
                <a:sym typeface="Quicksand"/>
              </a:rPr>
              <a:t>C</a:t>
            </a:r>
            <a:r>
              <a:rPr lang="en-GB">
                <a:solidFill>
                  <a:srgbClr val="333333"/>
                </a:solidFill>
                <a:latin typeface="Quicksand"/>
                <a:ea typeface="Quicksand"/>
                <a:cs typeface="Quicksand"/>
                <a:sym typeface="Quicksand"/>
              </a:rPr>
              <a:t>lick to animate the red box, then </a:t>
            </a:r>
            <a:r>
              <a:rPr lang="en-GB">
                <a:solidFill>
                  <a:srgbClr val="333333"/>
                </a:solidFill>
                <a:latin typeface="Quicksand"/>
                <a:ea typeface="Quicksand"/>
                <a:cs typeface="Quicksand"/>
                <a:sym typeface="Quicksand"/>
              </a:rPr>
              <a:t>ask the learners</a:t>
            </a:r>
            <a:r>
              <a:rPr lang="en-GB">
                <a:solidFill>
                  <a:srgbClr val="333333"/>
                </a:solidFill>
                <a:latin typeface="Quicksand"/>
                <a:ea typeface="Quicksand"/>
                <a:cs typeface="Quicksand"/>
                <a:sym typeface="Quicksand"/>
              </a:rPr>
              <a:t>. Make links to other units of work in which the children may have used this (e.g. Year 1 Digital Painting, etc.).</a:t>
            </a:r>
            <a:endParaRPr>
              <a:solidFill>
                <a:srgbClr val="333333"/>
              </a:solidFill>
              <a:latin typeface="Quicksand"/>
              <a:ea typeface="Quicksand"/>
              <a:cs typeface="Quicksand"/>
              <a:sym typeface="Quicksand"/>
            </a:endParaRPr>
          </a:p>
          <a:p>
            <a:pPr indent="0" lvl="0" marL="0" rtl="0" algn="l">
              <a:spcBef>
                <a:spcPts val="0"/>
              </a:spcBef>
              <a:spcAft>
                <a:spcPts val="0"/>
              </a:spcAft>
              <a:buNone/>
            </a:pPr>
            <a:r>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a:solidFill>
                  <a:srgbClr val="333333"/>
                </a:solidFill>
                <a:latin typeface="Quicksand"/>
                <a:ea typeface="Quicksand"/>
                <a:cs typeface="Quicksand"/>
                <a:sym typeface="Quicksand"/>
              </a:rPr>
              <a:t>Click to animate the bottom text box. </a:t>
            </a:r>
            <a:endParaRPr>
              <a:solidFill>
                <a:srgbClr val="333333"/>
              </a:solidFill>
              <a:latin typeface="Quicksand"/>
              <a:ea typeface="Quicksand"/>
              <a:cs typeface="Quicksand"/>
              <a:sym typeface="Quicksan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5f2558693a_0_4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5f2558693a_0_4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333333"/>
                </a:solidFill>
                <a:latin typeface="Quicksand"/>
                <a:ea typeface="Quicksand"/>
                <a:cs typeface="Quicksand"/>
                <a:sym typeface="Quicksand"/>
              </a:rPr>
              <a:t>Ask the learners to use the Enter key to add space to the bottom of their document. This will allow them to experiment away from their writing, which will ensure that the learners are not making changes to their main description of the lost toy. </a:t>
            </a:r>
            <a:endParaRPr>
              <a:solidFill>
                <a:srgbClr val="333333"/>
              </a:solidFill>
              <a:latin typeface="Quicksand"/>
              <a:ea typeface="Quicksand"/>
              <a:cs typeface="Quicksand"/>
              <a:sym typeface="Quicksan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5f2558693a_0_4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5f2558693a_0_4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333333"/>
                </a:solidFill>
                <a:latin typeface="Quicksand"/>
                <a:ea typeface="Quicksand"/>
                <a:cs typeface="Quicksand"/>
                <a:sym typeface="Quicksand"/>
              </a:rPr>
              <a:t>Explain what each of the toolbar buttons does to the writing.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a:solidFill>
                  <a:srgbClr val="333333"/>
                </a:solidFill>
                <a:latin typeface="Quicksand"/>
                <a:ea typeface="Quicksand"/>
                <a:cs typeface="Quicksand"/>
                <a:sym typeface="Quicksand"/>
              </a:rPr>
              <a:t>Bold: makes the letters thicker</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a:solidFill>
                  <a:srgbClr val="333333"/>
                </a:solidFill>
                <a:latin typeface="Quicksand"/>
                <a:ea typeface="Quicksand"/>
                <a:cs typeface="Quicksand"/>
                <a:sym typeface="Quicksand"/>
              </a:rPr>
              <a:t>Italic: makes the letters slanted or lean</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a:solidFill>
                  <a:srgbClr val="333333"/>
                </a:solidFill>
                <a:latin typeface="Quicksand"/>
                <a:ea typeface="Quicksand"/>
                <a:cs typeface="Quicksand"/>
                <a:sym typeface="Quicksand"/>
              </a:rPr>
              <a:t>Underline: underlines the letters</a:t>
            </a:r>
            <a:endParaRPr>
              <a:solidFill>
                <a:srgbClr val="333333"/>
              </a:solidFill>
              <a:latin typeface="Quicksand"/>
              <a:ea typeface="Quicksand"/>
              <a:cs typeface="Quicksand"/>
              <a:sym typeface="Quicksan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5f2558693a_0_4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5f2558693a_0_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GB">
                <a:solidFill>
                  <a:srgbClr val="3C4043"/>
                </a:solidFill>
                <a:latin typeface="Quicksand"/>
                <a:ea typeface="Quicksand"/>
                <a:cs typeface="Quicksand"/>
                <a:sym typeface="Quicksand"/>
              </a:rPr>
              <a:t>Ask the learners to save. As this is something that they have already done, they should only need to press the Save button. </a:t>
            </a:r>
            <a:endParaRPr>
              <a:solidFill>
                <a:srgbClr val="3C4043"/>
              </a:solidFill>
              <a:latin typeface="Quicksand"/>
              <a:ea typeface="Quicksand"/>
              <a:cs typeface="Quicksand"/>
              <a:sym typeface="Quicksand"/>
            </a:endParaRPr>
          </a:p>
          <a:p>
            <a:pPr indent="0" lvl="0" marL="0" rtl="0" algn="just">
              <a:spcBef>
                <a:spcPts val="0"/>
              </a:spcBef>
              <a:spcAft>
                <a:spcPts val="0"/>
              </a:spcAft>
              <a:buNone/>
            </a:pPr>
            <a:r>
              <a:t/>
            </a:r>
            <a:endParaRPr b="1" i="1">
              <a:solidFill>
                <a:srgbClr val="3C4043"/>
              </a:solidFill>
              <a:latin typeface="Quicksand"/>
              <a:ea typeface="Quicksand"/>
              <a:cs typeface="Quicksand"/>
              <a:sym typeface="Quicksand"/>
            </a:endParaRPr>
          </a:p>
          <a:p>
            <a:pPr indent="0" lvl="0" marL="0" rtl="0" algn="just">
              <a:spcBef>
                <a:spcPts val="0"/>
              </a:spcBef>
              <a:spcAft>
                <a:spcPts val="0"/>
              </a:spcAft>
              <a:buNone/>
            </a:pPr>
            <a:r>
              <a:rPr b="1" lang="en-GB">
                <a:latin typeface="Quicksand"/>
                <a:ea typeface="Quicksand"/>
                <a:cs typeface="Quicksand"/>
                <a:sym typeface="Quicksand"/>
              </a:rPr>
              <a:t>Note:</a:t>
            </a:r>
            <a:r>
              <a:rPr lang="en-GB">
                <a:latin typeface="Quicksand"/>
                <a:ea typeface="Quicksand"/>
                <a:cs typeface="Quicksand"/>
                <a:sym typeface="Quicksand"/>
              </a:rPr>
              <a:t> If the school uses a cloud-based system that allows collaboration on documents (e.g. Google Docs), the learners may not need to save their documents. This is something that should be explained to learners.</a:t>
            </a:r>
            <a:endParaRPr i="1">
              <a:latin typeface="Quicksand"/>
              <a:ea typeface="Quicksand"/>
              <a:cs typeface="Quicksand"/>
              <a:sym typeface="Quicksand"/>
            </a:endParaRPr>
          </a:p>
          <a:p>
            <a:pPr indent="0" lvl="0" marL="0" rtl="0" algn="just">
              <a:spcBef>
                <a:spcPts val="0"/>
              </a:spcBef>
              <a:spcAft>
                <a:spcPts val="0"/>
              </a:spcAft>
              <a:buNone/>
            </a:pPr>
            <a:r>
              <a:t/>
            </a:r>
            <a:endParaRPr b="1" i="1">
              <a:solidFill>
                <a:srgbClr val="3C4043"/>
              </a:solidFill>
              <a:latin typeface="Quicksand"/>
              <a:ea typeface="Quicksand"/>
              <a:cs typeface="Quicksand"/>
              <a:sym typeface="Quicksand"/>
            </a:endParaRPr>
          </a:p>
          <a:p>
            <a:pPr indent="0" lvl="0" marL="0" rtl="0" algn="just">
              <a:spcBef>
                <a:spcPts val="0"/>
              </a:spcBef>
              <a:spcAft>
                <a:spcPts val="0"/>
              </a:spcAft>
              <a:buNone/>
            </a:pPr>
            <a:r>
              <a:t/>
            </a:r>
            <a:endParaRPr b="1" i="1">
              <a:solidFill>
                <a:srgbClr val="3C4043"/>
              </a:solidFill>
              <a:latin typeface="Quicksand"/>
              <a:ea typeface="Quicksand"/>
              <a:cs typeface="Quicksand"/>
              <a:sym typeface="Quicksand"/>
            </a:endParaRPr>
          </a:p>
          <a:p>
            <a:pPr indent="0" lvl="0" marL="0" rtl="0" algn="just">
              <a:spcBef>
                <a:spcPts val="0"/>
              </a:spcBef>
              <a:spcAft>
                <a:spcPts val="0"/>
              </a:spcAft>
              <a:buNone/>
            </a:pPr>
            <a:r>
              <a:t/>
            </a:r>
            <a:endParaRPr b="1" i="1">
              <a:solidFill>
                <a:srgbClr val="3C4043"/>
              </a:solidFill>
              <a:latin typeface="Quicksand"/>
              <a:ea typeface="Quicksand"/>
              <a:cs typeface="Quicksand"/>
              <a:sym typeface="Quicksan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g5f2558693a_0_4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5f2558693a_0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333333"/>
              </a:solidFill>
              <a:latin typeface="Quicksand"/>
              <a:ea typeface="Quicksand"/>
              <a:cs typeface="Quicksand"/>
              <a:sym typeface="Quicksan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g33d72190d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33d72190d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333333"/>
                </a:solidFill>
                <a:latin typeface="Quicksand"/>
                <a:ea typeface="Quicksand"/>
                <a:cs typeface="Quicksand"/>
                <a:sym typeface="Quicksand"/>
              </a:rPr>
              <a:t>Image source: https://pixabay.com/vectors/thumb-up-hand-like-confirm-go-top-307176/</a:t>
            </a:r>
            <a:endParaRPr>
              <a:solidFill>
                <a:srgbClr val="333333"/>
              </a:solidFill>
              <a:latin typeface="Quicksand"/>
              <a:ea typeface="Quicksand"/>
              <a:cs typeface="Quicksand"/>
              <a:sym typeface="Quicksan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g5f2558693a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5f2558693a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333333"/>
              </a:solidFill>
              <a:latin typeface="Quicksand"/>
              <a:ea typeface="Quicksand"/>
              <a:cs typeface="Quicksand"/>
              <a:sym typeface="Quicksan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5f2558693a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5f2558693a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333333"/>
              </a:solidFill>
              <a:latin typeface="Quicksand"/>
              <a:ea typeface="Quicksand"/>
              <a:cs typeface="Quicksand"/>
              <a:sym typeface="Quicksan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5f2558693a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5f2558693a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333333"/>
              </a:solidFill>
              <a:latin typeface="Quicksand"/>
              <a:ea typeface="Quicksand"/>
              <a:cs typeface="Quicksand"/>
              <a:sym typeface="Quicksan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5f2558693a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5f2558693a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lang="en-GB">
                <a:latin typeface="Quicksand"/>
                <a:ea typeface="Quicksand"/>
                <a:cs typeface="Quicksand"/>
                <a:sym typeface="Quicksand"/>
              </a:rPr>
              <a:t>Note: </a:t>
            </a:r>
            <a:r>
              <a:rPr lang="en-GB">
                <a:latin typeface="Quicksand"/>
                <a:ea typeface="Quicksand"/>
                <a:cs typeface="Quicksand"/>
                <a:sym typeface="Quicksand"/>
              </a:rPr>
              <a:t>This is likely to be highly scaffolded depending on the school’s setup. You may wish to add a page detailing the steps that your learners need to take to access their documents. This could be reused in future lessons.</a:t>
            </a:r>
            <a:endParaRPr>
              <a:latin typeface="Quicksand"/>
              <a:ea typeface="Quicksand"/>
              <a:cs typeface="Quicksand"/>
              <a:sym typeface="Quicksand"/>
            </a:endParaRPr>
          </a:p>
          <a:p>
            <a:pPr indent="0" lvl="0" marL="0" rtl="0" algn="just">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rPr lang="en-GB">
                <a:solidFill>
                  <a:srgbClr val="333333"/>
                </a:solidFill>
                <a:latin typeface="Quicksand"/>
                <a:ea typeface="Quicksand"/>
                <a:cs typeface="Quicksand"/>
                <a:sym typeface="Quicksand"/>
              </a:rPr>
              <a:t>Image sources:</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a:solidFill>
                  <a:srgbClr val="333333"/>
                </a:solidFill>
                <a:latin typeface="Quicksand"/>
                <a:ea typeface="Quicksand"/>
                <a:cs typeface="Quicksand"/>
                <a:sym typeface="Quicksand"/>
              </a:rPr>
              <a:t>https://pixabay.com/vectors/laptop-notebook-mobile-computer-154091/</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a:solidFill>
                  <a:srgbClr val="333333"/>
                </a:solidFill>
                <a:latin typeface="Quicksand"/>
                <a:ea typeface="Quicksand"/>
                <a:cs typeface="Quicksand"/>
                <a:sym typeface="Quicksand"/>
              </a:rPr>
              <a:t>https://pixabay.com/vectors/computer-desktop-workstation-office-158675/</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a:solidFill>
                  <a:srgbClr val="333333"/>
                </a:solidFill>
                <a:latin typeface="Quicksand"/>
                <a:ea typeface="Quicksand"/>
                <a:cs typeface="Quicksand"/>
                <a:sym typeface="Quicksand"/>
              </a:rPr>
              <a:t>https://commons.wikimedia.org/wiki/File:Microsoft_Word_2013_logo.svg</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a:solidFill>
                  <a:srgbClr val="333333"/>
                </a:solidFill>
                <a:latin typeface="Quicksand"/>
                <a:ea typeface="Quicksand"/>
                <a:cs typeface="Quicksand"/>
                <a:sym typeface="Quicksand"/>
              </a:rPr>
              <a:t>https://commons.wikimedia.org/wiki/File:Icon-doc.svg</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a:solidFill>
                  <a:srgbClr val="333333"/>
                </a:solidFill>
                <a:latin typeface="Quicksand"/>
                <a:ea typeface="Quicksand"/>
                <a:cs typeface="Quicksand"/>
                <a:sym typeface="Quicksand"/>
              </a:rPr>
              <a:t>https://commons.wikimedia.org/wiki/File:LibreOffice_6.1_Writer_Icon.svg</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a:solidFill>
                  <a:srgbClr val="333333"/>
                </a:solidFill>
                <a:latin typeface="Quicksand"/>
                <a:ea typeface="Quicksand"/>
                <a:cs typeface="Quicksand"/>
                <a:sym typeface="Quicksand"/>
              </a:rPr>
              <a:t>https://www.openoffice.org/ui/VisualDesign/OOo30MimeType.html</a:t>
            </a:r>
            <a:endParaRPr>
              <a:solidFill>
                <a:srgbClr val="333333"/>
              </a:solidFill>
              <a:latin typeface="Quicksand"/>
              <a:ea typeface="Quicksand"/>
              <a:cs typeface="Quicksand"/>
              <a:sym typeface="Quicksand"/>
            </a:endParaRPr>
          </a:p>
          <a:p>
            <a:pPr indent="0" lvl="0" marL="0" rtl="0" algn="l">
              <a:spcBef>
                <a:spcPts val="0"/>
              </a:spcBef>
              <a:spcAft>
                <a:spcPts val="0"/>
              </a:spcAft>
              <a:buNone/>
            </a:pPr>
            <a:r>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t/>
            </a:r>
            <a:endParaRPr>
              <a:solidFill>
                <a:srgbClr val="333333"/>
              </a:solidFill>
              <a:latin typeface="Quicksand"/>
              <a:ea typeface="Quicksand"/>
              <a:cs typeface="Quicksand"/>
              <a:sym typeface="Quicksan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5f2558693a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5f2558693a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333333"/>
                </a:solidFill>
                <a:latin typeface="Quicksand"/>
                <a:ea typeface="Quicksand"/>
                <a:cs typeface="Quicksand"/>
                <a:sym typeface="Quicksand"/>
              </a:rPr>
              <a:t>Click to animate the circles showing the capital letters.</a:t>
            </a:r>
            <a:endParaRPr>
              <a:solidFill>
                <a:srgbClr val="333333"/>
              </a:solidFill>
              <a:latin typeface="Quicksand"/>
              <a:ea typeface="Quicksand"/>
              <a:cs typeface="Quicksand"/>
              <a:sym typeface="Quicksan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5f2558693a_0_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5f2558693a_0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333333"/>
                </a:solidFill>
                <a:latin typeface="Quicksand"/>
                <a:ea typeface="Quicksand"/>
                <a:cs typeface="Quicksand"/>
                <a:sym typeface="Quicksand"/>
              </a:rPr>
              <a:t>Click to animate the Caps Lock key.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a:solidFill>
                  <a:srgbClr val="333333"/>
                </a:solidFill>
                <a:latin typeface="Quicksand"/>
                <a:ea typeface="Quicksand"/>
                <a:cs typeface="Quicksand"/>
                <a:sym typeface="Quicksand"/>
              </a:rPr>
              <a:t>Image source: </a:t>
            </a:r>
            <a:r>
              <a:rPr lang="en-GB">
                <a:solidFill>
                  <a:srgbClr val="333333"/>
                </a:solidFill>
                <a:latin typeface="Quicksand"/>
                <a:ea typeface="Quicksand"/>
                <a:cs typeface="Quicksand"/>
                <a:sym typeface="Quicksand"/>
              </a:rPr>
              <a:t>https://pixabay.com/vectors/computer-keyboard-home-computer-158770/</a:t>
            </a:r>
            <a:endParaRPr>
              <a:solidFill>
                <a:srgbClr val="333333"/>
              </a:solidFill>
              <a:latin typeface="Quicksand"/>
              <a:ea typeface="Quicksand"/>
              <a:cs typeface="Quicksand"/>
              <a:sym typeface="Quicksan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5f2558693a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5f2558693a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333333"/>
                </a:solidFill>
                <a:latin typeface="Quicksand"/>
                <a:ea typeface="Quicksand"/>
                <a:cs typeface="Quicksand"/>
                <a:sym typeface="Quicksand"/>
              </a:rPr>
              <a:t>Click to open the </a:t>
            </a:r>
            <a:r>
              <a:rPr lang="en-GB" u="sng">
                <a:solidFill>
                  <a:schemeClr val="hlink"/>
                </a:solidFill>
                <a:latin typeface="Quicksand"/>
                <a:ea typeface="Quicksand"/>
                <a:cs typeface="Quicksand"/>
                <a:sym typeface="Quicksand"/>
                <a:hlinkClick r:id="rId2"/>
              </a:rPr>
              <a:t>model lost toy poster</a:t>
            </a:r>
            <a:r>
              <a:rPr lang="en-GB">
                <a:solidFill>
                  <a:srgbClr val="333333"/>
                </a:solidFill>
                <a:latin typeface="Quicksand"/>
                <a:ea typeface="Quicksand"/>
                <a:cs typeface="Quicksand"/>
                <a:sym typeface="Quicksand"/>
              </a:rPr>
              <a:t>.</a:t>
            </a:r>
            <a:endParaRPr>
              <a:solidFill>
                <a:srgbClr val="333333"/>
              </a:solidFill>
              <a:latin typeface="Quicksand"/>
              <a:ea typeface="Quicksand"/>
              <a:cs typeface="Quicksand"/>
              <a:sym typeface="Quicksand"/>
            </a:endParaRPr>
          </a:p>
          <a:p>
            <a:pPr indent="0" lvl="0" marL="0" rtl="0" algn="l">
              <a:spcBef>
                <a:spcPts val="0"/>
              </a:spcBef>
              <a:spcAft>
                <a:spcPts val="0"/>
              </a:spcAft>
              <a:buNone/>
            </a:pPr>
            <a:r>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a:solidFill>
                  <a:srgbClr val="333333"/>
                </a:solidFill>
                <a:latin typeface="Quicksand"/>
                <a:ea typeface="Quicksand"/>
                <a:cs typeface="Quicksand"/>
                <a:sym typeface="Quicksand"/>
              </a:rPr>
              <a:t>Image source: https://pixabay.com/photos/teddy-soft-toy-funny-teddy-bear-2977694/</a:t>
            </a:r>
            <a:endParaRPr>
              <a:solidFill>
                <a:srgbClr val="333333"/>
              </a:solidFill>
              <a:latin typeface="Quicksand"/>
              <a:ea typeface="Quicksand"/>
              <a:cs typeface="Quicksand"/>
              <a:sym typeface="Quicksan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5f2558693a_0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5f2558693a_0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333333"/>
                </a:solidFill>
                <a:latin typeface="Quicksand"/>
                <a:ea typeface="Quicksand"/>
                <a:cs typeface="Quicksand"/>
                <a:sym typeface="Quicksand"/>
              </a:rPr>
              <a:t>Give the learners time to discuss what they found difficult about the activity. Commonly, the learners will find placing the cursor in the correct place challenging.</a:t>
            </a:r>
            <a:endParaRPr>
              <a:solidFill>
                <a:srgbClr val="333333"/>
              </a:solidFill>
              <a:latin typeface="Quicksand"/>
              <a:ea typeface="Quicksand"/>
              <a:cs typeface="Quicksand"/>
              <a:sym typeface="Quicksand"/>
            </a:endParaRPr>
          </a:p>
          <a:p>
            <a:pPr indent="0" lvl="0" marL="0" rtl="0" algn="l">
              <a:spcBef>
                <a:spcPts val="0"/>
              </a:spcBef>
              <a:spcAft>
                <a:spcPts val="0"/>
              </a:spcAft>
              <a:buNone/>
            </a:pPr>
            <a:r>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a:solidFill>
                  <a:srgbClr val="333333"/>
                </a:solidFill>
                <a:latin typeface="Quicksand"/>
                <a:ea typeface="Quicksand"/>
                <a:cs typeface="Quicksand"/>
                <a:sym typeface="Quicksand"/>
              </a:rPr>
              <a:t>Image source: </a:t>
            </a:r>
            <a:r>
              <a:rPr lang="en-GB">
                <a:solidFill>
                  <a:srgbClr val="333333"/>
                </a:solidFill>
                <a:latin typeface="Quicksand"/>
                <a:ea typeface="Quicksand"/>
                <a:cs typeface="Quicksand"/>
                <a:sym typeface="Quicksand"/>
              </a:rPr>
              <a:t>https://pixabay.com/photos/teddy-soft-toy-funny-teddy-bear-2977694/</a:t>
            </a:r>
            <a:endParaRPr>
              <a:solidFill>
                <a:srgbClr val="333333"/>
              </a:solidFill>
              <a:latin typeface="Quicksand"/>
              <a:ea typeface="Quicksand"/>
              <a:cs typeface="Quicksand"/>
              <a:sym typeface="Quicksan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g5f2558693a_0_4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5f2558693a_0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333333"/>
                </a:solidFill>
                <a:latin typeface="Quicksand"/>
                <a:ea typeface="Quicksand"/>
                <a:cs typeface="Quicksand"/>
                <a:sym typeface="Quicksand"/>
              </a:rPr>
              <a:t>Provide the learners with the </a:t>
            </a:r>
            <a:r>
              <a:rPr lang="en-GB" u="sng">
                <a:solidFill>
                  <a:schemeClr val="hlink"/>
                </a:solidFill>
                <a:latin typeface="Quicksand"/>
                <a:ea typeface="Quicksand"/>
                <a:cs typeface="Quicksand"/>
                <a:sym typeface="Quicksand"/>
                <a:hlinkClick r:id="rId2"/>
              </a:rPr>
              <a:t>printout</a:t>
            </a:r>
            <a:r>
              <a:rPr lang="en-GB">
                <a:solidFill>
                  <a:srgbClr val="333333"/>
                </a:solidFill>
                <a:latin typeface="Quicksand"/>
                <a:ea typeface="Quicksand"/>
                <a:cs typeface="Quicksand"/>
                <a:sym typeface="Quicksand"/>
              </a:rPr>
              <a:t> and ask them to cut out the description boxes on page 2 and stick them at the end of the line pointing to the correct key on the keyboard. You may wish to</a:t>
            </a:r>
            <a:r>
              <a:rPr lang="en-GB">
                <a:solidFill>
                  <a:srgbClr val="333333"/>
                </a:solidFill>
                <a:latin typeface="Quicksand"/>
                <a:ea typeface="Quicksand"/>
                <a:cs typeface="Quicksand"/>
                <a:sym typeface="Quicksand"/>
              </a:rPr>
              <a:t> through the descriptions as a whole class prior to the activity, to support early readers.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a:solidFill>
                  <a:srgbClr val="333333"/>
                </a:solidFill>
                <a:latin typeface="Quicksand"/>
                <a:ea typeface="Quicksand"/>
                <a:cs typeface="Quicksand"/>
                <a:sym typeface="Quicksand"/>
              </a:rPr>
              <a:t>This activity could also be completed as a whole class activity on an interactive whiteboard.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a:solidFill>
                  <a:srgbClr val="333333"/>
                </a:solidFill>
                <a:latin typeface="Quicksand"/>
                <a:ea typeface="Quicksand"/>
                <a:cs typeface="Quicksand"/>
                <a:sym typeface="Quicksand"/>
              </a:rPr>
              <a:t>Image source: </a:t>
            </a:r>
            <a:r>
              <a:rPr lang="en-GB">
                <a:solidFill>
                  <a:srgbClr val="333333"/>
                </a:solidFill>
                <a:latin typeface="Quicksand"/>
                <a:ea typeface="Quicksand"/>
                <a:cs typeface="Quicksand"/>
                <a:sym typeface="Quicksand"/>
              </a:rPr>
              <a:t>https://pixabay.com/vectors/computer-keyboard-home-computer-158770/</a:t>
            </a:r>
            <a:endParaRPr>
              <a:solidFill>
                <a:srgbClr val="333333"/>
              </a:solidFill>
              <a:latin typeface="Quicksand"/>
              <a:ea typeface="Quicksand"/>
              <a:cs typeface="Quicksand"/>
              <a:sym typeface="Quicksan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esson 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665600" y="744575"/>
            <a:ext cx="58128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3215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aption">
  <p:cSld name="CAPTION_ONLY_1">
    <p:spTree>
      <p:nvGrpSpPr>
        <p:cNvPr id="43" name="Shape 43"/>
        <p:cNvGrpSpPr/>
        <p:nvPr/>
      </p:nvGrpSpPr>
      <p:grpSpPr>
        <a:xfrm>
          <a:off x="0" y="0"/>
          <a:ext cx="0" cy="0"/>
          <a:chOff x="0" y="0"/>
          <a:chExt cx="0" cy="0"/>
        </a:xfrm>
      </p:grpSpPr>
      <p:sp>
        <p:nvSpPr>
          <p:cNvPr id="44" name="Google Shape;44;p11"/>
          <p:cNvSpPr txBox="1"/>
          <p:nvPr>
            <p:ph idx="1" type="body"/>
          </p:nvPr>
        </p:nvSpPr>
        <p:spPr>
          <a:xfrm>
            <a:off x="311700" y="4230575"/>
            <a:ext cx="84339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5" name="Google Shape;4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46" name="Google Shape;46;p11"/>
          <p:cNvSpPr txBox="1"/>
          <p:nvPr>
            <p:ph type="title"/>
          </p:nvPr>
        </p:nvSpPr>
        <p:spPr>
          <a:xfrm>
            <a:off x="311700" y="230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7" name="Shape 47"/>
        <p:cNvGrpSpPr/>
        <p:nvPr/>
      </p:nvGrpSpPr>
      <p:grpSpPr>
        <a:xfrm>
          <a:off x="0" y="0"/>
          <a:ext cx="0" cy="0"/>
          <a:chOff x="0" y="0"/>
          <a:chExt cx="0" cy="0"/>
        </a:xfrm>
      </p:grpSpPr>
      <p:sp>
        <p:nvSpPr>
          <p:cNvPr id="48" name="Google Shape;4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_3">
    <p:spTree>
      <p:nvGrpSpPr>
        <p:cNvPr id="54" name="Shape 54"/>
        <p:cNvGrpSpPr/>
        <p:nvPr/>
      </p:nvGrpSpPr>
      <p:grpSpPr>
        <a:xfrm>
          <a:off x="0" y="0"/>
          <a:ext cx="0" cy="0"/>
          <a:chOff x="0" y="0"/>
          <a:chExt cx="0" cy="0"/>
        </a:xfrm>
      </p:grpSpPr>
      <p:sp>
        <p:nvSpPr>
          <p:cNvPr id="55" name="Google Shape;55;p14"/>
          <p:cNvSpPr/>
          <p:nvPr/>
        </p:nvSpPr>
        <p:spPr>
          <a:xfrm>
            <a:off x="8316875" y="4351925"/>
            <a:ext cx="564300" cy="465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 name="Google Shape;56;p14"/>
          <p:cNvPicPr preferRelativeResize="0"/>
          <p:nvPr/>
        </p:nvPicPr>
        <p:blipFill rotWithShape="1">
          <a:blip r:embed="rId2">
            <a:alphaModFix/>
          </a:blip>
          <a:srcRect b="14825" l="14223" r="15015" t="14372"/>
          <a:stretch/>
        </p:blipFill>
        <p:spPr>
          <a:xfrm>
            <a:off x="8255175" y="4304125"/>
            <a:ext cx="694023" cy="694026"/>
          </a:xfrm>
          <a:prstGeom prst="rect">
            <a:avLst/>
          </a:prstGeom>
          <a:noFill/>
          <a:ln>
            <a:noFill/>
          </a:ln>
        </p:spPr>
      </p:pic>
      <p:sp>
        <p:nvSpPr>
          <p:cNvPr id="57" name="Google Shape;57;p14"/>
          <p:cNvSpPr txBox="1"/>
          <p:nvPr>
            <p:ph type="title"/>
          </p:nvPr>
        </p:nvSpPr>
        <p:spPr>
          <a:xfrm>
            <a:off x="526875" y="576775"/>
            <a:ext cx="8095800" cy="2034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5800">
                <a:solidFill>
                  <a:schemeClr val="dk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8" name="Google Shape;58;p14"/>
          <p:cNvSpPr txBox="1"/>
          <p:nvPr>
            <p:ph idx="1" type="subTitle"/>
          </p:nvPr>
        </p:nvSpPr>
        <p:spPr>
          <a:xfrm>
            <a:off x="532725" y="2665400"/>
            <a:ext cx="8095800" cy="7311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59" name="Google Shape;59;p14"/>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bjectives / Questions / Lists">
  <p:cSld name="TITLE_4_1_1_1_2">
    <p:spTree>
      <p:nvGrpSpPr>
        <p:cNvPr id="60" name="Shape 60"/>
        <p:cNvGrpSpPr/>
        <p:nvPr/>
      </p:nvGrpSpPr>
      <p:grpSpPr>
        <a:xfrm>
          <a:off x="0" y="0"/>
          <a:ext cx="0" cy="0"/>
          <a:chOff x="0" y="0"/>
          <a:chExt cx="0" cy="0"/>
        </a:xfrm>
      </p:grpSpPr>
      <p:sp>
        <p:nvSpPr>
          <p:cNvPr id="61" name="Google Shape;61;p15"/>
          <p:cNvSpPr txBox="1"/>
          <p:nvPr>
            <p:ph idx="1" type="body"/>
          </p:nvPr>
        </p:nvSpPr>
        <p:spPr>
          <a:xfrm>
            <a:off x="310900" y="1017725"/>
            <a:ext cx="8522100" cy="3811500"/>
          </a:xfrm>
          <a:prstGeom prst="rect">
            <a:avLst/>
          </a:prstGeom>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SzPts val="1800"/>
              <a:buChar char="●"/>
              <a:defRPr/>
            </a:lvl1pPr>
            <a:lvl2pPr indent="-317500" lvl="1" marL="914400" rtl="0">
              <a:lnSpc>
                <a:spcPct val="115000"/>
              </a:lnSpc>
              <a:spcBef>
                <a:spcPts val="1600"/>
              </a:spcBef>
              <a:spcAft>
                <a:spcPts val="0"/>
              </a:spcAft>
              <a:buSzPts val="1400"/>
              <a:buChar char="○"/>
              <a:defRPr/>
            </a:lvl2pPr>
            <a:lvl3pPr indent="-317500" lvl="2" marL="1371600" rtl="0">
              <a:lnSpc>
                <a:spcPct val="115000"/>
              </a:lnSpc>
              <a:spcBef>
                <a:spcPts val="1600"/>
              </a:spcBef>
              <a:spcAft>
                <a:spcPts val="0"/>
              </a:spcAft>
              <a:buSzPts val="1400"/>
              <a:buChar char="■"/>
              <a:defRPr/>
            </a:lvl3pPr>
            <a:lvl4pPr indent="-317500" lvl="3" marL="1828800" rtl="0">
              <a:lnSpc>
                <a:spcPct val="115000"/>
              </a:lnSpc>
              <a:spcBef>
                <a:spcPts val="1600"/>
              </a:spcBef>
              <a:spcAft>
                <a:spcPts val="0"/>
              </a:spcAft>
              <a:buSzPts val="1400"/>
              <a:buChar char="●"/>
              <a:defRPr/>
            </a:lvl4pPr>
            <a:lvl5pPr indent="-317500" lvl="4" marL="2286000" rtl="0">
              <a:lnSpc>
                <a:spcPct val="115000"/>
              </a:lnSpc>
              <a:spcBef>
                <a:spcPts val="1600"/>
              </a:spcBef>
              <a:spcAft>
                <a:spcPts val="0"/>
              </a:spcAft>
              <a:buSzPts val="1400"/>
              <a:buChar char="○"/>
              <a:defRPr/>
            </a:lvl5pPr>
            <a:lvl6pPr indent="-317500" lvl="5" marL="2743200" rtl="0">
              <a:lnSpc>
                <a:spcPct val="115000"/>
              </a:lnSpc>
              <a:spcBef>
                <a:spcPts val="1600"/>
              </a:spcBef>
              <a:spcAft>
                <a:spcPts val="0"/>
              </a:spcAft>
              <a:buSzPts val="1400"/>
              <a:buChar char="■"/>
              <a:defRPr/>
            </a:lvl6pPr>
            <a:lvl7pPr indent="-317500" lvl="6" marL="3200400" rtl="0">
              <a:lnSpc>
                <a:spcPct val="115000"/>
              </a:lnSpc>
              <a:spcBef>
                <a:spcPts val="1600"/>
              </a:spcBef>
              <a:spcAft>
                <a:spcPts val="0"/>
              </a:spcAft>
              <a:buSzPts val="1400"/>
              <a:buChar char="●"/>
              <a:defRPr/>
            </a:lvl7pPr>
            <a:lvl8pPr indent="-317500" lvl="7" marL="3657600" rtl="0">
              <a:lnSpc>
                <a:spcPct val="115000"/>
              </a:lnSpc>
              <a:spcBef>
                <a:spcPts val="1600"/>
              </a:spcBef>
              <a:spcAft>
                <a:spcPts val="0"/>
              </a:spcAft>
              <a:buSzPts val="1400"/>
              <a:buChar char="○"/>
              <a:defRPr/>
            </a:lvl8pPr>
            <a:lvl9pPr indent="-317500" lvl="8" marL="4114800" rtl="0">
              <a:lnSpc>
                <a:spcPct val="115000"/>
              </a:lnSpc>
              <a:spcBef>
                <a:spcPts val="1600"/>
              </a:spcBef>
              <a:spcAft>
                <a:spcPts val="1600"/>
              </a:spcAft>
              <a:buSzPts val="1400"/>
              <a:buChar char="■"/>
              <a:defRPr/>
            </a:lvl9pPr>
          </a:lstStyle>
          <a:p/>
        </p:txBody>
      </p:sp>
      <p:sp>
        <p:nvSpPr>
          <p:cNvPr id="62" name="Google Shape;62;p15"/>
          <p:cNvSpPr txBox="1"/>
          <p:nvPr>
            <p:ph type="title"/>
          </p:nvPr>
        </p:nvSpPr>
        <p:spPr>
          <a:xfrm>
            <a:off x="310900" y="310900"/>
            <a:ext cx="8522100" cy="7068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3" name="Google Shape;63;p15"/>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64" name="Google Shape;64;p15"/>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rge image and text under (with heading)">
  <p:cSld name="TITLE_4_1_1_2_1">
    <p:spTree>
      <p:nvGrpSpPr>
        <p:cNvPr id="65" name="Shape 65"/>
        <p:cNvGrpSpPr/>
        <p:nvPr/>
      </p:nvGrpSpPr>
      <p:grpSpPr>
        <a:xfrm>
          <a:off x="0" y="0"/>
          <a:ext cx="0" cy="0"/>
          <a:chOff x="0" y="0"/>
          <a:chExt cx="0" cy="0"/>
        </a:xfrm>
      </p:grpSpPr>
      <p:sp>
        <p:nvSpPr>
          <p:cNvPr id="66" name="Google Shape;66;p16"/>
          <p:cNvSpPr txBox="1"/>
          <p:nvPr>
            <p:ph idx="1" type="body"/>
          </p:nvPr>
        </p:nvSpPr>
        <p:spPr>
          <a:xfrm>
            <a:off x="310900" y="1017725"/>
            <a:ext cx="8521200" cy="30972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7" name="Google Shape;67;p16"/>
          <p:cNvSpPr txBox="1"/>
          <p:nvPr>
            <p:ph idx="2" type="body"/>
          </p:nvPr>
        </p:nvSpPr>
        <p:spPr>
          <a:xfrm>
            <a:off x="310900" y="4117599"/>
            <a:ext cx="8521200" cy="698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8" name="Google Shape;68;p16"/>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9" name="Google Shape;69;p16"/>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70" name="Google Shape;70;p16"/>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rge image and text under (no heading)">
  <p:cSld name="TITLE_4_1_1_1_4_1">
    <p:spTree>
      <p:nvGrpSpPr>
        <p:cNvPr id="71" name="Shape 71"/>
        <p:cNvGrpSpPr/>
        <p:nvPr/>
      </p:nvGrpSpPr>
      <p:grpSpPr>
        <a:xfrm>
          <a:off x="0" y="0"/>
          <a:ext cx="0" cy="0"/>
          <a:chOff x="0" y="0"/>
          <a:chExt cx="0" cy="0"/>
        </a:xfrm>
      </p:grpSpPr>
      <p:sp>
        <p:nvSpPr>
          <p:cNvPr id="72" name="Google Shape;72;p17"/>
          <p:cNvSpPr txBox="1"/>
          <p:nvPr>
            <p:ph idx="1" type="body"/>
          </p:nvPr>
        </p:nvSpPr>
        <p:spPr>
          <a:xfrm>
            <a:off x="310900" y="472000"/>
            <a:ext cx="8521200" cy="37953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3" name="Google Shape;73;p17"/>
          <p:cNvSpPr txBox="1"/>
          <p:nvPr>
            <p:ph idx="2" type="body"/>
          </p:nvPr>
        </p:nvSpPr>
        <p:spPr>
          <a:xfrm>
            <a:off x="310900" y="4282175"/>
            <a:ext cx="8521200" cy="5460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74" name="Google Shape;74;p17"/>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75" name="Google Shape;75;p17"/>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rge image (no text under)">
  <p:cSld name="TITLE_4_1_1_1_3_2_1">
    <p:spTree>
      <p:nvGrpSpPr>
        <p:cNvPr id="76" name="Shape 76"/>
        <p:cNvGrpSpPr/>
        <p:nvPr/>
      </p:nvGrpSpPr>
      <p:grpSpPr>
        <a:xfrm>
          <a:off x="0" y="0"/>
          <a:ext cx="0" cy="0"/>
          <a:chOff x="0" y="0"/>
          <a:chExt cx="0" cy="0"/>
        </a:xfrm>
      </p:grpSpPr>
      <p:sp>
        <p:nvSpPr>
          <p:cNvPr id="77" name="Google Shape;77;p18"/>
          <p:cNvSpPr txBox="1"/>
          <p:nvPr>
            <p:ph idx="1" type="body"/>
          </p:nvPr>
        </p:nvSpPr>
        <p:spPr>
          <a:xfrm>
            <a:off x="310900" y="1017725"/>
            <a:ext cx="8521200" cy="38115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8" name="Google Shape;78;p18"/>
          <p:cNvSpPr txBox="1"/>
          <p:nvPr>
            <p:ph type="title"/>
          </p:nvPr>
        </p:nvSpPr>
        <p:spPr>
          <a:xfrm>
            <a:off x="310900" y="319600"/>
            <a:ext cx="8521200" cy="7089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79" name="Google Shape;79;p18"/>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80" name="Google Shape;80;p18"/>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or Images side by side">
  <p:cSld name="TITLE_4_1_1_1_3_1_1_1">
    <p:spTree>
      <p:nvGrpSpPr>
        <p:cNvPr id="81" name="Shape 81"/>
        <p:cNvGrpSpPr/>
        <p:nvPr/>
      </p:nvGrpSpPr>
      <p:grpSpPr>
        <a:xfrm>
          <a:off x="0" y="0"/>
          <a:ext cx="0" cy="0"/>
          <a:chOff x="0" y="0"/>
          <a:chExt cx="0" cy="0"/>
        </a:xfrm>
      </p:grpSpPr>
      <p:sp>
        <p:nvSpPr>
          <p:cNvPr id="82" name="Google Shape;82;p19"/>
          <p:cNvSpPr txBox="1"/>
          <p:nvPr>
            <p:ph idx="1" type="body"/>
          </p:nvPr>
        </p:nvSpPr>
        <p:spPr>
          <a:xfrm>
            <a:off x="310900" y="1170124"/>
            <a:ext cx="4096500" cy="36591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3" name="Google Shape;83;p19"/>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4" name="Google Shape;84;p19"/>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85" name="Google Shape;85;p19"/>
          <p:cNvSpPr txBox="1"/>
          <p:nvPr>
            <p:ph idx="2" type="body"/>
          </p:nvPr>
        </p:nvSpPr>
        <p:spPr>
          <a:xfrm>
            <a:off x="4736600" y="1170100"/>
            <a:ext cx="4096500" cy="36591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6" name="Google Shape;86;p19"/>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rge text">
  <p:cSld name="TITLE_4_1_1_1_1_1_1">
    <p:spTree>
      <p:nvGrpSpPr>
        <p:cNvPr id="87" name="Shape 87"/>
        <p:cNvGrpSpPr/>
        <p:nvPr/>
      </p:nvGrpSpPr>
      <p:grpSpPr>
        <a:xfrm>
          <a:off x="0" y="0"/>
          <a:ext cx="0" cy="0"/>
          <a:chOff x="0" y="0"/>
          <a:chExt cx="0" cy="0"/>
        </a:xfrm>
      </p:grpSpPr>
      <p:sp>
        <p:nvSpPr>
          <p:cNvPr id="88" name="Google Shape;88;p20"/>
          <p:cNvSpPr txBox="1"/>
          <p:nvPr>
            <p:ph type="title"/>
          </p:nvPr>
        </p:nvSpPr>
        <p:spPr>
          <a:xfrm>
            <a:off x="310900" y="319600"/>
            <a:ext cx="8521200" cy="4508400"/>
          </a:xfrm>
          <a:prstGeom prst="rect">
            <a:avLst/>
          </a:prstGeom>
        </p:spPr>
        <p:txBody>
          <a:bodyPr anchorCtr="0" anchor="t" bIns="91425" lIns="91425" spcFirstLastPara="1" rIns="91425" wrap="square" tIns="91425">
            <a:noAutofit/>
          </a:bodyPr>
          <a:lstStyle>
            <a:lvl1pPr lvl="0" rtl="0">
              <a:spcBef>
                <a:spcPts val="0"/>
              </a:spcBef>
              <a:spcAft>
                <a:spcPts val="0"/>
              </a:spcAft>
              <a:buNone/>
              <a:defRPr b="0" sz="3600">
                <a:latin typeface="Quicksand Light"/>
                <a:ea typeface="Quicksand Light"/>
                <a:cs typeface="Quicksand Light"/>
                <a:sym typeface="Quicksand Ligh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9" name="Google Shape;89;p20"/>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90" name="Google Shape;90;p20"/>
          <p:cNvSpPr txBox="1"/>
          <p:nvPr>
            <p:ph idx="1"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_3">
    <p:spTree>
      <p:nvGrpSpPr>
        <p:cNvPr id="96" name="Shape 96"/>
        <p:cNvGrpSpPr/>
        <p:nvPr/>
      </p:nvGrpSpPr>
      <p:grpSpPr>
        <a:xfrm>
          <a:off x="0" y="0"/>
          <a:ext cx="0" cy="0"/>
          <a:chOff x="0" y="0"/>
          <a:chExt cx="0" cy="0"/>
        </a:xfrm>
      </p:grpSpPr>
      <p:sp>
        <p:nvSpPr>
          <p:cNvPr id="97" name="Google Shape;97;p22"/>
          <p:cNvSpPr/>
          <p:nvPr/>
        </p:nvSpPr>
        <p:spPr>
          <a:xfrm>
            <a:off x="8316875" y="4351925"/>
            <a:ext cx="564300" cy="465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8" name="Google Shape;98;p22"/>
          <p:cNvPicPr preferRelativeResize="0"/>
          <p:nvPr/>
        </p:nvPicPr>
        <p:blipFill rotWithShape="1">
          <a:blip r:embed="rId2">
            <a:alphaModFix/>
          </a:blip>
          <a:srcRect b="14825" l="14223" r="15015" t="14372"/>
          <a:stretch/>
        </p:blipFill>
        <p:spPr>
          <a:xfrm>
            <a:off x="8255175" y="4304125"/>
            <a:ext cx="694023" cy="694026"/>
          </a:xfrm>
          <a:prstGeom prst="rect">
            <a:avLst/>
          </a:prstGeom>
          <a:noFill/>
          <a:ln>
            <a:noFill/>
          </a:ln>
        </p:spPr>
      </p:pic>
      <p:sp>
        <p:nvSpPr>
          <p:cNvPr id="99" name="Google Shape;99;p22"/>
          <p:cNvSpPr txBox="1"/>
          <p:nvPr>
            <p:ph type="title"/>
          </p:nvPr>
        </p:nvSpPr>
        <p:spPr>
          <a:xfrm>
            <a:off x="526875" y="576775"/>
            <a:ext cx="8095800" cy="2034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5800">
                <a:solidFill>
                  <a:schemeClr val="dk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0" name="Google Shape;100;p22"/>
          <p:cNvSpPr txBox="1"/>
          <p:nvPr>
            <p:ph idx="1" type="subTitle"/>
          </p:nvPr>
        </p:nvSpPr>
        <p:spPr>
          <a:xfrm>
            <a:off x="532725" y="2665400"/>
            <a:ext cx="8095800" cy="7311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bjectives / Questions / Lists">
  <p:cSld name="TITLE_4_1_1_1_2">
    <p:spTree>
      <p:nvGrpSpPr>
        <p:cNvPr id="101" name="Shape 101"/>
        <p:cNvGrpSpPr/>
        <p:nvPr/>
      </p:nvGrpSpPr>
      <p:grpSpPr>
        <a:xfrm>
          <a:off x="0" y="0"/>
          <a:ext cx="0" cy="0"/>
          <a:chOff x="0" y="0"/>
          <a:chExt cx="0" cy="0"/>
        </a:xfrm>
      </p:grpSpPr>
      <p:sp>
        <p:nvSpPr>
          <p:cNvPr id="102" name="Google Shape;102;p23"/>
          <p:cNvSpPr txBox="1"/>
          <p:nvPr>
            <p:ph idx="1" type="body"/>
          </p:nvPr>
        </p:nvSpPr>
        <p:spPr>
          <a:xfrm>
            <a:off x="310900" y="1017725"/>
            <a:ext cx="8522100" cy="3811500"/>
          </a:xfrm>
          <a:prstGeom prst="rect">
            <a:avLst/>
          </a:prstGeom>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SzPts val="1800"/>
              <a:buChar char="●"/>
              <a:defRPr/>
            </a:lvl1pPr>
            <a:lvl2pPr indent="-317500" lvl="1" marL="914400" rtl="0">
              <a:lnSpc>
                <a:spcPct val="115000"/>
              </a:lnSpc>
              <a:spcBef>
                <a:spcPts val="1600"/>
              </a:spcBef>
              <a:spcAft>
                <a:spcPts val="0"/>
              </a:spcAft>
              <a:buSzPts val="1400"/>
              <a:buChar char="○"/>
              <a:defRPr/>
            </a:lvl2pPr>
            <a:lvl3pPr indent="-317500" lvl="2" marL="1371600" rtl="0">
              <a:lnSpc>
                <a:spcPct val="115000"/>
              </a:lnSpc>
              <a:spcBef>
                <a:spcPts val="1600"/>
              </a:spcBef>
              <a:spcAft>
                <a:spcPts val="0"/>
              </a:spcAft>
              <a:buSzPts val="1400"/>
              <a:buChar char="■"/>
              <a:defRPr/>
            </a:lvl3pPr>
            <a:lvl4pPr indent="-317500" lvl="3" marL="1828800" rtl="0">
              <a:lnSpc>
                <a:spcPct val="115000"/>
              </a:lnSpc>
              <a:spcBef>
                <a:spcPts val="1600"/>
              </a:spcBef>
              <a:spcAft>
                <a:spcPts val="0"/>
              </a:spcAft>
              <a:buSzPts val="1400"/>
              <a:buChar char="●"/>
              <a:defRPr/>
            </a:lvl4pPr>
            <a:lvl5pPr indent="-317500" lvl="4" marL="2286000" rtl="0">
              <a:lnSpc>
                <a:spcPct val="115000"/>
              </a:lnSpc>
              <a:spcBef>
                <a:spcPts val="1600"/>
              </a:spcBef>
              <a:spcAft>
                <a:spcPts val="0"/>
              </a:spcAft>
              <a:buSzPts val="1400"/>
              <a:buChar char="○"/>
              <a:defRPr/>
            </a:lvl5pPr>
            <a:lvl6pPr indent="-317500" lvl="5" marL="2743200" rtl="0">
              <a:lnSpc>
                <a:spcPct val="115000"/>
              </a:lnSpc>
              <a:spcBef>
                <a:spcPts val="1600"/>
              </a:spcBef>
              <a:spcAft>
                <a:spcPts val="0"/>
              </a:spcAft>
              <a:buSzPts val="1400"/>
              <a:buChar char="■"/>
              <a:defRPr/>
            </a:lvl6pPr>
            <a:lvl7pPr indent="-317500" lvl="6" marL="3200400" rtl="0">
              <a:lnSpc>
                <a:spcPct val="115000"/>
              </a:lnSpc>
              <a:spcBef>
                <a:spcPts val="1600"/>
              </a:spcBef>
              <a:spcAft>
                <a:spcPts val="0"/>
              </a:spcAft>
              <a:buSzPts val="1400"/>
              <a:buChar char="●"/>
              <a:defRPr/>
            </a:lvl7pPr>
            <a:lvl8pPr indent="-317500" lvl="7" marL="3657600" rtl="0">
              <a:lnSpc>
                <a:spcPct val="115000"/>
              </a:lnSpc>
              <a:spcBef>
                <a:spcPts val="1600"/>
              </a:spcBef>
              <a:spcAft>
                <a:spcPts val="0"/>
              </a:spcAft>
              <a:buSzPts val="1400"/>
              <a:buChar char="○"/>
              <a:defRPr/>
            </a:lvl8pPr>
            <a:lvl9pPr indent="-317500" lvl="8" marL="4114800" rtl="0">
              <a:lnSpc>
                <a:spcPct val="115000"/>
              </a:lnSpc>
              <a:spcBef>
                <a:spcPts val="1600"/>
              </a:spcBef>
              <a:spcAft>
                <a:spcPts val="1600"/>
              </a:spcAft>
              <a:buSzPts val="1400"/>
              <a:buChar char="■"/>
              <a:defRPr/>
            </a:lvl9pPr>
          </a:lstStyle>
          <a:p/>
        </p:txBody>
      </p:sp>
      <p:sp>
        <p:nvSpPr>
          <p:cNvPr id="103" name="Google Shape;103;p23"/>
          <p:cNvSpPr txBox="1"/>
          <p:nvPr>
            <p:ph type="title"/>
          </p:nvPr>
        </p:nvSpPr>
        <p:spPr>
          <a:xfrm>
            <a:off x="310900" y="310900"/>
            <a:ext cx="8522100" cy="7068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4" name="Google Shape;104;p23"/>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105" name="Google Shape;105;p23"/>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rge image and text under (with heading)">
  <p:cSld name="TITLE_4_1_1_2_1">
    <p:spTree>
      <p:nvGrpSpPr>
        <p:cNvPr id="106" name="Shape 106"/>
        <p:cNvGrpSpPr/>
        <p:nvPr/>
      </p:nvGrpSpPr>
      <p:grpSpPr>
        <a:xfrm>
          <a:off x="0" y="0"/>
          <a:ext cx="0" cy="0"/>
          <a:chOff x="0" y="0"/>
          <a:chExt cx="0" cy="0"/>
        </a:xfrm>
      </p:grpSpPr>
      <p:sp>
        <p:nvSpPr>
          <p:cNvPr id="107" name="Google Shape;107;p24"/>
          <p:cNvSpPr txBox="1"/>
          <p:nvPr>
            <p:ph idx="1" type="body"/>
          </p:nvPr>
        </p:nvSpPr>
        <p:spPr>
          <a:xfrm>
            <a:off x="310900" y="1017725"/>
            <a:ext cx="8521200" cy="30972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08" name="Google Shape;108;p24"/>
          <p:cNvSpPr txBox="1"/>
          <p:nvPr>
            <p:ph idx="2" type="body"/>
          </p:nvPr>
        </p:nvSpPr>
        <p:spPr>
          <a:xfrm>
            <a:off x="310900" y="4117599"/>
            <a:ext cx="8521200" cy="698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09" name="Google Shape;109;p24"/>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0" name="Google Shape;110;p24"/>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111" name="Google Shape;111;p24"/>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rge image and text under (no heading)">
  <p:cSld name="TITLE_4_1_1_1_4_1">
    <p:spTree>
      <p:nvGrpSpPr>
        <p:cNvPr id="112" name="Shape 112"/>
        <p:cNvGrpSpPr/>
        <p:nvPr/>
      </p:nvGrpSpPr>
      <p:grpSpPr>
        <a:xfrm>
          <a:off x="0" y="0"/>
          <a:ext cx="0" cy="0"/>
          <a:chOff x="0" y="0"/>
          <a:chExt cx="0" cy="0"/>
        </a:xfrm>
      </p:grpSpPr>
      <p:sp>
        <p:nvSpPr>
          <p:cNvPr id="113" name="Google Shape;113;p25"/>
          <p:cNvSpPr txBox="1"/>
          <p:nvPr>
            <p:ph idx="1" type="body"/>
          </p:nvPr>
        </p:nvSpPr>
        <p:spPr>
          <a:xfrm>
            <a:off x="310900" y="472000"/>
            <a:ext cx="8521200" cy="37953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14" name="Google Shape;114;p25"/>
          <p:cNvSpPr txBox="1"/>
          <p:nvPr>
            <p:ph idx="2" type="body"/>
          </p:nvPr>
        </p:nvSpPr>
        <p:spPr>
          <a:xfrm>
            <a:off x="310900" y="4282175"/>
            <a:ext cx="8521200" cy="5460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15" name="Google Shape;115;p25"/>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116" name="Google Shape;116;p25"/>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rge image (no text under)">
  <p:cSld name="TITLE_4_1_1_1_3_2_1">
    <p:spTree>
      <p:nvGrpSpPr>
        <p:cNvPr id="117" name="Shape 117"/>
        <p:cNvGrpSpPr/>
        <p:nvPr/>
      </p:nvGrpSpPr>
      <p:grpSpPr>
        <a:xfrm>
          <a:off x="0" y="0"/>
          <a:ext cx="0" cy="0"/>
          <a:chOff x="0" y="0"/>
          <a:chExt cx="0" cy="0"/>
        </a:xfrm>
      </p:grpSpPr>
      <p:sp>
        <p:nvSpPr>
          <p:cNvPr id="118" name="Google Shape;118;p26"/>
          <p:cNvSpPr txBox="1"/>
          <p:nvPr>
            <p:ph idx="1" type="body"/>
          </p:nvPr>
        </p:nvSpPr>
        <p:spPr>
          <a:xfrm>
            <a:off x="310900" y="1017725"/>
            <a:ext cx="8521200" cy="38115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19" name="Google Shape;119;p26"/>
          <p:cNvSpPr txBox="1"/>
          <p:nvPr>
            <p:ph type="title"/>
          </p:nvPr>
        </p:nvSpPr>
        <p:spPr>
          <a:xfrm>
            <a:off x="310900" y="319600"/>
            <a:ext cx="8521200" cy="7089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0" name="Google Shape;120;p26"/>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121" name="Google Shape;121;p26"/>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or Images side by side">
  <p:cSld name="TITLE_4_1_1_1_3_1_1_1">
    <p:spTree>
      <p:nvGrpSpPr>
        <p:cNvPr id="122" name="Shape 122"/>
        <p:cNvGrpSpPr/>
        <p:nvPr/>
      </p:nvGrpSpPr>
      <p:grpSpPr>
        <a:xfrm>
          <a:off x="0" y="0"/>
          <a:ext cx="0" cy="0"/>
          <a:chOff x="0" y="0"/>
          <a:chExt cx="0" cy="0"/>
        </a:xfrm>
      </p:grpSpPr>
      <p:sp>
        <p:nvSpPr>
          <p:cNvPr id="123" name="Google Shape;123;p27"/>
          <p:cNvSpPr txBox="1"/>
          <p:nvPr>
            <p:ph idx="1" type="body"/>
          </p:nvPr>
        </p:nvSpPr>
        <p:spPr>
          <a:xfrm>
            <a:off x="310900" y="1170124"/>
            <a:ext cx="4096500" cy="36591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24" name="Google Shape;124;p27"/>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5" name="Google Shape;125;p27"/>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126" name="Google Shape;126;p27"/>
          <p:cNvSpPr txBox="1"/>
          <p:nvPr>
            <p:ph idx="2" type="body"/>
          </p:nvPr>
        </p:nvSpPr>
        <p:spPr>
          <a:xfrm>
            <a:off x="4736600" y="1170100"/>
            <a:ext cx="4096500" cy="36591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27" name="Google Shape;127;p27"/>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rge text">
  <p:cSld name="TITLE_4_1_1_1_1_1_1">
    <p:spTree>
      <p:nvGrpSpPr>
        <p:cNvPr id="128" name="Shape 128"/>
        <p:cNvGrpSpPr/>
        <p:nvPr/>
      </p:nvGrpSpPr>
      <p:grpSpPr>
        <a:xfrm>
          <a:off x="0" y="0"/>
          <a:ext cx="0" cy="0"/>
          <a:chOff x="0" y="0"/>
          <a:chExt cx="0" cy="0"/>
        </a:xfrm>
      </p:grpSpPr>
      <p:sp>
        <p:nvSpPr>
          <p:cNvPr id="129" name="Google Shape;129;p28"/>
          <p:cNvSpPr txBox="1"/>
          <p:nvPr>
            <p:ph type="title"/>
          </p:nvPr>
        </p:nvSpPr>
        <p:spPr>
          <a:xfrm>
            <a:off x="310900" y="319600"/>
            <a:ext cx="8521200" cy="4508400"/>
          </a:xfrm>
          <a:prstGeom prst="rect">
            <a:avLst/>
          </a:prstGeom>
        </p:spPr>
        <p:txBody>
          <a:bodyPr anchorCtr="0" anchor="t" bIns="91425" lIns="91425" spcFirstLastPara="1" rIns="91425" wrap="square" tIns="91425">
            <a:noAutofit/>
          </a:bodyPr>
          <a:lstStyle>
            <a:lvl1pPr lvl="0" rtl="0">
              <a:spcBef>
                <a:spcPts val="0"/>
              </a:spcBef>
              <a:spcAft>
                <a:spcPts val="0"/>
              </a:spcAft>
              <a:buNone/>
              <a:defRPr b="0" sz="3600">
                <a:latin typeface="Quicksand Light"/>
                <a:ea typeface="Quicksand Light"/>
                <a:cs typeface="Quicksand Light"/>
                <a:sym typeface="Quicksand Ligh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0" name="Google Shape;130;p28"/>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131" name="Google Shape;131;p28"/>
          <p:cNvSpPr txBox="1"/>
          <p:nvPr>
            <p:ph idx="1"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xt lesson">
  <p:cSld name="SECTION_HEADER_2_1_2">
    <p:spTree>
      <p:nvGrpSpPr>
        <p:cNvPr id="132" name="Shape 132"/>
        <p:cNvGrpSpPr/>
        <p:nvPr/>
      </p:nvGrpSpPr>
      <p:grpSpPr>
        <a:xfrm>
          <a:off x="0" y="0"/>
          <a:ext cx="0" cy="0"/>
          <a:chOff x="0" y="0"/>
          <a:chExt cx="0" cy="0"/>
        </a:xfrm>
      </p:grpSpPr>
      <p:sp>
        <p:nvSpPr>
          <p:cNvPr id="133" name="Google Shape;133;p29"/>
          <p:cNvSpPr/>
          <p:nvPr/>
        </p:nvSpPr>
        <p:spPr>
          <a:xfrm>
            <a:off x="-75" y="0"/>
            <a:ext cx="9144000" cy="5143500"/>
          </a:xfrm>
          <a:prstGeom prst="rect">
            <a:avLst/>
          </a:prstGeom>
          <a:solidFill>
            <a:srgbClr val="5B5BA5">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9"/>
          <p:cNvSpPr/>
          <p:nvPr/>
        </p:nvSpPr>
        <p:spPr>
          <a:xfrm>
            <a:off x="-9750" y="-4475"/>
            <a:ext cx="9153900" cy="306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9"/>
          <p:cNvSpPr txBox="1"/>
          <p:nvPr/>
        </p:nvSpPr>
        <p:spPr>
          <a:xfrm>
            <a:off x="-270017" y="-45000"/>
            <a:ext cx="9021000" cy="256500"/>
          </a:xfrm>
          <a:prstGeom prst="rect">
            <a:avLst/>
          </a:prstGeom>
          <a:noFill/>
          <a:ln>
            <a:noFill/>
          </a:ln>
        </p:spPr>
        <p:txBody>
          <a:bodyPr anchorCtr="0" anchor="t" bIns="91425" lIns="91425" spcFirstLastPara="1" rIns="0" wrap="square" tIns="91425">
            <a:noAutofit/>
          </a:bodyPr>
          <a:lstStyle/>
          <a:p>
            <a:pPr indent="0" lvl="0" marL="0" rtl="0" algn="r">
              <a:spcBef>
                <a:spcPts val="0"/>
              </a:spcBef>
              <a:spcAft>
                <a:spcPts val="0"/>
              </a:spcAft>
              <a:buNone/>
            </a:pPr>
            <a:r>
              <a:rPr b="1" lang="en-GB" sz="1300">
                <a:solidFill>
                  <a:srgbClr val="5B5BA5"/>
                </a:solidFill>
                <a:latin typeface="Quicksand"/>
                <a:ea typeface="Quicksand"/>
                <a:cs typeface="Quicksand"/>
                <a:sym typeface="Quicksand"/>
              </a:rPr>
              <a:t>Next lesson...</a:t>
            </a:r>
            <a:endParaRPr b="1" sz="1300">
              <a:solidFill>
                <a:srgbClr val="5B5BA5"/>
              </a:solidFill>
              <a:latin typeface="Quicksand"/>
              <a:ea typeface="Quicksand"/>
              <a:cs typeface="Quicksand"/>
              <a:sym typeface="Quicksand"/>
            </a:endParaRPr>
          </a:p>
        </p:txBody>
      </p:sp>
      <p:sp>
        <p:nvSpPr>
          <p:cNvPr id="136" name="Google Shape;136;p29"/>
          <p:cNvSpPr txBox="1"/>
          <p:nvPr>
            <p:ph type="title"/>
          </p:nvPr>
        </p:nvSpPr>
        <p:spPr>
          <a:xfrm>
            <a:off x="542575" y="1029300"/>
            <a:ext cx="5130600" cy="502800"/>
          </a:xfrm>
          <a:prstGeom prst="rect">
            <a:avLst/>
          </a:prstGeom>
        </p:spPr>
        <p:txBody>
          <a:bodyPr anchorCtr="0" anchor="t" bIns="91425" lIns="0"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p:txBody>
      </p:sp>
      <p:sp>
        <p:nvSpPr>
          <p:cNvPr id="137" name="Google Shape;137;p29"/>
          <p:cNvSpPr txBox="1"/>
          <p:nvPr>
            <p:ph idx="1" type="subTitle"/>
          </p:nvPr>
        </p:nvSpPr>
        <p:spPr>
          <a:xfrm>
            <a:off x="534600" y="1659650"/>
            <a:ext cx="5130600" cy="1086000"/>
          </a:xfrm>
          <a:prstGeom prst="rect">
            <a:avLst/>
          </a:prstGeom>
        </p:spPr>
        <p:txBody>
          <a:bodyPr anchorCtr="0" anchor="t" bIns="91425" lIns="0"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38" name="Google Shape;138;p29"/>
          <p:cNvSpPr txBox="1"/>
          <p:nvPr>
            <p:ph idx="2" type="title"/>
          </p:nvPr>
        </p:nvSpPr>
        <p:spPr>
          <a:xfrm>
            <a:off x="526875" y="2745600"/>
            <a:ext cx="5130600" cy="502800"/>
          </a:xfrm>
          <a:prstGeom prst="rect">
            <a:avLst/>
          </a:prstGeom>
        </p:spPr>
        <p:txBody>
          <a:bodyPr anchorCtr="0" anchor="t" bIns="91425" lIns="0"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p:txBody>
      </p:sp>
      <p:sp>
        <p:nvSpPr>
          <p:cNvPr id="139" name="Google Shape;139;p29"/>
          <p:cNvSpPr txBox="1"/>
          <p:nvPr>
            <p:ph idx="3" type="subTitle"/>
          </p:nvPr>
        </p:nvSpPr>
        <p:spPr>
          <a:xfrm>
            <a:off x="522975" y="3392825"/>
            <a:ext cx="5150100" cy="1051500"/>
          </a:xfrm>
          <a:prstGeom prst="rect">
            <a:avLst/>
          </a:prstGeom>
        </p:spPr>
        <p:txBody>
          <a:bodyPr anchorCtr="0" anchor="t" bIns="91425" lIns="0"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230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981750"/>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bjectives Keywords and Next Time">
  <p:cSld name="TITLE_AND_BODY_1">
    <p:spTree>
      <p:nvGrpSpPr>
        <p:cNvPr id="20" name="Shape 20"/>
        <p:cNvGrpSpPr/>
        <p:nvPr/>
      </p:nvGrpSpPr>
      <p:grpSpPr>
        <a:xfrm>
          <a:off x="0" y="0"/>
          <a:ext cx="0" cy="0"/>
          <a:chOff x="0" y="0"/>
          <a:chExt cx="0" cy="0"/>
        </a:xfrm>
      </p:grpSpPr>
      <p:sp>
        <p:nvSpPr>
          <p:cNvPr id="21" name="Google Shape;21;p5"/>
          <p:cNvSpPr txBox="1"/>
          <p:nvPr>
            <p:ph type="title"/>
          </p:nvPr>
        </p:nvSpPr>
        <p:spPr>
          <a:xfrm>
            <a:off x="311700" y="230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515400" y="999000"/>
            <a:ext cx="8113200" cy="3604500"/>
          </a:xfrm>
          <a:prstGeom prst="rect">
            <a:avLst/>
          </a:prstGeom>
        </p:spPr>
        <p:txBody>
          <a:bodyPr anchorCtr="0" anchor="t" bIns="91425" lIns="91425" spcFirstLastPara="1" rIns="91425" wrap="square" tIns="91425">
            <a:noAutofit/>
          </a:bodyPr>
          <a:lstStyle>
            <a:lvl1pPr indent="-381000" lvl="0" marL="457200" rtl="0">
              <a:spcBef>
                <a:spcPts val="0"/>
              </a:spcBef>
              <a:spcAft>
                <a:spcPts val="0"/>
              </a:spcAft>
              <a:buSzPts val="2400"/>
              <a:buChar char="●"/>
              <a:defRPr sz="2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 name="Google Shape;23;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6"/>
          <p:cNvSpPr txBox="1"/>
          <p:nvPr>
            <p:ph type="title"/>
          </p:nvPr>
        </p:nvSpPr>
        <p:spPr>
          <a:xfrm>
            <a:off x="311700" y="230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6"/>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6"/>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7"/>
          <p:cNvSpPr txBox="1"/>
          <p:nvPr>
            <p:ph type="title"/>
          </p:nvPr>
        </p:nvSpPr>
        <p:spPr>
          <a:xfrm>
            <a:off x="311700" y="230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8166900" cy="409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7" name="Google Shape;37;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8" name="Google Shape;38;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9" name="Google Shape;3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0" name="Shape 40"/>
        <p:cNvGrpSpPr/>
        <p:nvPr/>
      </p:nvGrpSpPr>
      <p:grpSpPr>
        <a:xfrm>
          <a:off x="0" y="0"/>
          <a:ext cx="0" cy="0"/>
          <a:chOff x="0" y="0"/>
          <a:chExt cx="0" cy="0"/>
        </a:xfrm>
      </p:grpSpPr>
      <p:sp>
        <p:nvSpPr>
          <p:cNvPr id="41" name="Google Shape;41;p10"/>
          <p:cNvSpPr txBox="1"/>
          <p:nvPr>
            <p:ph idx="1" type="body"/>
          </p:nvPr>
        </p:nvSpPr>
        <p:spPr>
          <a:xfrm>
            <a:off x="311700" y="4230575"/>
            <a:ext cx="84339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2" name="Google Shape;42;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theme" Target="../theme/theme3.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C9DAF8"/>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30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Quicksand Light"/>
              <a:buNone/>
              <a:defRPr sz="2800">
                <a:solidFill>
                  <a:schemeClr val="dk1"/>
                </a:solidFill>
                <a:latin typeface="Quicksand Light"/>
                <a:ea typeface="Quicksand Light"/>
                <a:cs typeface="Quicksand Light"/>
                <a:sym typeface="Quicksand Ligh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981750"/>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SzPts val="1800"/>
              <a:buFont typeface="Quicksand"/>
              <a:buChar char="●"/>
              <a:defRPr sz="1800">
                <a:latin typeface="Quicksand"/>
                <a:ea typeface="Quicksand"/>
                <a:cs typeface="Quicksand"/>
                <a:sym typeface="Quicksand"/>
              </a:defRPr>
            </a:lvl1pPr>
            <a:lvl2pPr indent="-317500" lvl="1" marL="914400">
              <a:lnSpc>
                <a:spcPct val="115000"/>
              </a:lnSpc>
              <a:spcBef>
                <a:spcPts val="1600"/>
              </a:spcBef>
              <a:spcAft>
                <a:spcPts val="0"/>
              </a:spcAft>
              <a:buSzPts val="1400"/>
              <a:buFont typeface="Quicksand Light"/>
              <a:buChar char="○"/>
              <a:defRPr>
                <a:latin typeface="Quicksand Light"/>
                <a:ea typeface="Quicksand Light"/>
                <a:cs typeface="Quicksand Light"/>
                <a:sym typeface="Quicksand Light"/>
              </a:defRPr>
            </a:lvl2pPr>
            <a:lvl3pPr indent="-317500" lvl="2" marL="1371600">
              <a:lnSpc>
                <a:spcPct val="115000"/>
              </a:lnSpc>
              <a:spcBef>
                <a:spcPts val="1600"/>
              </a:spcBef>
              <a:spcAft>
                <a:spcPts val="0"/>
              </a:spcAft>
              <a:buSzPts val="1400"/>
              <a:buFont typeface="Quicksand Light"/>
              <a:buChar char="■"/>
              <a:defRPr>
                <a:latin typeface="Quicksand Light"/>
                <a:ea typeface="Quicksand Light"/>
                <a:cs typeface="Quicksand Light"/>
                <a:sym typeface="Quicksand Light"/>
              </a:defRPr>
            </a:lvl3pPr>
            <a:lvl4pPr indent="-317500" lvl="3" marL="1828800">
              <a:lnSpc>
                <a:spcPct val="115000"/>
              </a:lnSpc>
              <a:spcBef>
                <a:spcPts val="1600"/>
              </a:spcBef>
              <a:spcAft>
                <a:spcPts val="0"/>
              </a:spcAft>
              <a:buSzPts val="1400"/>
              <a:buFont typeface="Quicksand Light"/>
              <a:buChar char="●"/>
              <a:defRPr>
                <a:latin typeface="Quicksand Light"/>
                <a:ea typeface="Quicksand Light"/>
                <a:cs typeface="Quicksand Light"/>
                <a:sym typeface="Quicksand Light"/>
              </a:defRPr>
            </a:lvl4pPr>
            <a:lvl5pPr indent="-317500" lvl="4" marL="2286000">
              <a:lnSpc>
                <a:spcPct val="115000"/>
              </a:lnSpc>
              <a:spcBef>
                <a:spcPts val="1600"/>
              </a:spcBef>
              <a:spcAft>
                <a:spcPts val="0"/>
              </a:spcAft>
              <a:buSzPts val="1400"/>
              <a:buFont typeface="Quicksand Light"/>
              <a:buChar char="○"/>
              <a:defRPr>
                <a:latin typeface="Quicksand Light"/>
                <a:ea typeface="Quicksand Light"/>
                <a:cs typeface="Quicksand Light"/>
                <a:sym typeface="Quicksand Light"/>
              </a:defRPr>
            </a:lvl5pPr>
            <a:lvl6pPr indent="-317500" lvl="5" marL="2743200">
              <a:lnSpc>
                <a:spcPct val="115000"/>
              </a:lnSpc>
              <a:spcBef>
                <a:spcPts val="1600"/>
              </a:spcBef>
              <a:spcAft>
                <a:spcPts val="0"/>
              </a:spcAft>
              <a:buSzPts val="1400"/>
              <a:buFont typeface="Quicksand Light"/>
              <a:buChar char="■"/>
              <a:defRPr>
                <a:latin typeface="Quicksand Light"/>
                <a:ea typeface="Quicksand Light"/>
                <a:cs typeface="Quicksand Light"/>
                <a:sym typeface="Quicksand Light"/>
              </a:defRPr>
            </a:lvl6pPr>
            <a:lvl7pPr indent="-317500" lvl="6" marL="3200400">
              <a:lnSpc>
                <a:spcPct val="115000"/>
              </a:lnSpc>
              <a:spcBef>
                <a:spcPts val="1600"/>
              </a:spcBef>
              <a:spcAft>
                <a:spcPts val="0"/>
              </a:spcAft>
              <a:buSzPts val="1400"/>
              <a:buFont typeface="Quicksand Light"/>
              <a:buChar char="●"/>
              <a:defRPr>
                <a:latin typeface="Quicksand Light"/>
                <a:ea typeface="Quicksand Light"/>
                <a:cs typeface="Quicksand Light"/>
                <a:sym typeface="Quicksand Light"/>
              </a:defRPr>
            </a:lvl7pPr>
            <a:lvl8pPr indent="-317500" lvl="7" marL="3657600">
              <a:lnSpc>
                <a:spcPct val="115000"/>
              </a:lnSpc>
              <a:spcBef>
                <a:spcPts val="1600"/>
              </a:spcBef>
              <a:spcAft>
                <a:spcPts val="0"/>
              </a:spcAft>
              <a:buSzPts val="1400"/>
              <a:buFont typeface="Quicksand Light"/>
              <a:buChar char="○"/>
              <a:defRPr>
                <a:latin typeface="Quicksand Light"/>
                <a:ea typeface="Quicksand Light"/>
                <a:cs typeface="Quicksand Light"/>
                <a:sym typeface="Quicksand Light"/>
              </a:defRPr>
            </a:lvl8pPr>
            <a:lvl9pPr indent="-317500" lvl="8" marL="4114800">
              <a:lnSpc>
                <a:spcPct val="115000"/>
              </a:lnSpc>
              <a:spcBef>
                <a:spcPts val="1600"/>
              </a:spcBef>
              <a:spcAft>
                <a:spcPts val="1600"/>
              </a:spcAft>
              <a:buSzPts val="1400"/>
              <a:buFont typeface="Quicksand Light"/>
              <a:buChar char="■"/>
              <a:defRPr>
                <a:latin typeface="Quicksand Light"/>
                <a:ea typeface="Quicksand Light"/>
                <a:cs typeface="Quicksand Light"/>
                <a:sym typeface="Quicksand Ligh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1155CC">
            <a:alpha val="5590"/>
          </a:srgbClr>
        </a:solidFill>
      </p:bgPr>
    </p:bg>
    <p:spTree>
      <p:nvGrpSpPr>
        <p:cNvPr id="49" name="Shape 49"/>
        <p:cNvGrpSpPr/>
        <p:nvPr/>
      </p:nvGrpSpPr>
      <p:grpSpPr>
        <a:xfrm>
          <a:off x="0" y="0"/>
          <a:ext cx="0" cy="0"/>
          <a:chOff x="0" y="0"/>
          <a:chExt cx="0" cy="0"/>
        </a:xfrm>
      </p:grpSpPr>
      <p:sp>
        <p:nvSpPr>
          <p:cNvPr id="50" name="Google Shape;50;p13"/>
          <p:cNvSpPr/>
          <p:nvPr/>
        </p:nvSpPr>
        <p:spPr>
          <a:xfrm>
            <a:off x="0" y="2725"/>
            <a:ext cx="9144000" cy="306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3"/>
          <p:cNvSpPr txBox="1"/>
          <p:nvPr>
            <p:ph type="title"/>
          </p:nvPr>
        </p:nvSpPr>
        <p:spPr>
          <a:xfrm>
            <a:off x="310900" y="310900"/>
            <a:ext cx="8521500" cy="7068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dk1"/>
              </a:buClr>
              <a:buSzPts val="2800"/>
              <a:buFont typeface="Quicksand"/>
              <a:buNone/>
              <a:defRPr b="1" sz="2800">
                <a:solidFill>
                  <a:schemeClr val="dk1"/>
                </a:solidFill>
                <a:latin typeface="Quicksand"/>
                <a:ea typeface="Quicksand"/>
                <a:cs typeface="Quicksand"/>
                <a:sym typeface="Quicksan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0900" y="1017725"/>
            <a:ext cx="8521500" cy="38103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1pPr>
            <a:lvl2pPr indent="-317500" lvl="1" marL="9144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indent="-317500" lvl="2" marL="13716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indent="-317500" lvl="3" marL="18288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indent="-317500" lvl="4" marL="22860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indent="-317500" lvl="5" marL="27432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indent="-317500" lvl="6" marL="32004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indent="-317500" lvl="7" marL="36576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indent="-317500" lvl="8" marL="4114800" rtl="0">
              <a:lnSpc>
                <a:spcPct val="115000"/>
              </a:lnSpc>
              <a:spcBef>
                <a:spcPts val="1600"/>
              </a:spcBef>
              <a:spcAft>
                <a:spcPts val="1600"/>
              </a:spcAft>
              <a:buClr>
                <a:schemeClr val="dk1"/>
              </a:buClr>
              <a:buSzPts val="1400"/>
              <a:buFont typeface="Quicksand"/>
              <a:buChar char="■"/>
              <a:defRPr>
                <a:solidFill>
                  <a:schemeClr val="dk1"/>
                </a:solidFill>
                <a:latin typeface="Quicksand"/>
                <a:ea typeface="Quicksand"/>
                <a:cs typeface="Quicksand"/>
                <a:sym typeface="Quicksand"/>
              </a:defRPr>
            </a:lvl9pPr>
          </a:lstStyle>
          <a:p/>
        </p:txBody>
      </p:sp>
      <p:sp>
        <p:nvSpPr>
          <p:cNvPr id="53" name="Google Shape;53;p13"/>
          <p:cNvSpPr txBox="1"/>
          <p:nvPr>
            <p:ph idx="12" type="sldNum"/>
          </p:nvPr>
        </p:nvSpPr>
        <p:spPr>
          <a:xfrm>
            <a:off x="8832200" y="4829300"/>
            <a:ext cx="311700" cy="314100"/>
          </a:xfrm>
          <a:prstGeom prst="rect">
            <a:avLst/>
          </a:prstGeom>
          <a:noFill/>
          <a:ln>
            <a:noFill/>
          </a:ln>
        </p:spPr>
        <p:txBody>
          <a:bodyPr anchorCtr="0" anchor="ctr" bIns="91425" lIns="91425" spcFirstLastPara="1" rIns="91425" wrap="square" tIns="91425">
            <a:noAutofit/>
          </a:bodyPr>
          <a:lstStyle>
            <a:lvl1pPr lvl="0" rtl="0" algn="ctr">
              <a:buNone/>
              <a:defRPr sz="800">
                <a:solidFill>
                  <a:srgbClr val="494985"/>
                </a:solidFill>
                <a:latin typeface="Quicksand Light"/>
                <a:ea typeface="Quicksand Light"/>
                <a:cs typeface="Quicksand Light"/>
                <a:sym typeface="Quicksand Light"/>
              </a:defRPr>
            </a:lvl1pPr>
            <a:lvl2pPr lvl="1" rtl="0" algn="ctr">
              <a:buNone/>
              <a:defRPr sz="800">
                <a:solidFill>
                  <a:srgbClr val="494985"/>
                </a:solidFill>
                <a:latin typeface="Quicksand Light"/>
                <a:ea typeface="Quicksand Light"/>
                <a:cs typeface="Quicksand Light"/>
                <a:sym typeface="Quicksand Light"/>
              </a:defRPr>
            </a:lvl2pPr>
            <a:lvl3pPr lvl="2" rtl="0" algn="ctr">
              <a:buNone/>
              <a:defRPr sz="800">
                <a:solidFill>
                  <a:srgbClr val="494985"/>
                </a:solidFill>
                <a:latin typeface="Quicksand Light"/>
                <a:ea typeface="Quicksand Light"/>
                <a:cs typeface="Quicksand Light"/>
                <a:sym typeface="Quicksand Light"/>
              </a:defRPr>
            </a:lvl3pPr>
            <a:lvl4pPr lvl="3" rtl="0" algn="ctr">
              <a:buNone/>
              <a:defRPr sz="800">
                <a:solidFill>
                  <a:srgbClr val="494985"/>
                </a:solidFill>
                <a:latin typeface="Quicksand Light"/>
                <a:ea typeface="Quicksand Light"/>
                <a:cs typeface="Quicksand Light"/>
                <a:sym typeface="Quicksand Light"/>
              </a:defRPr>
            </a:lvl4pPr>
            <a:lvl5pPr lvl="4" rtl="0" algn="ctr">
              <a:buNone/>
              <a:defRPr sz="800">
                <a:solidFill>
                  <a:srgbClr val="494985"/>
                </a:solidFill>
                <a:latin typeface="Quicksand Light"/>
                <a:ea typeface="Quicksand Light"/>
                <a:cs typeface="Quicksand Light"/>
                <a:sym typeface="Quicksand Light"/>
              </a:defRPr>
            </a:lvl5pPr>
            <a:lvl6pPr lvl="5" rtl="0" algn="ctr">
              <a:buNone/>
              <a:defRPr sz="800">
                <a:solidFill>
                  <a:srgbClr val="494985"/>
                </a:solidFill>
                <a:latin typeface="Quicksand Light"/>
                <a:ea typeface="Quicksand Light"/>
                <a:cs typeface="Quicksand Light"/>
                <a:sym typeface="Quicksand Light"/>
              </a:defRPr>
            </a:lvl6pPr>
            <a:lvl7pPr lvl="6" rtl="0" algn="ctr">
              <a:buNone/>
              <a:defRPr sz="800">
                <a:solidFill>
                  <a:srgbClr val="494985"/>
                </a:solidFill>
                <a:latin typeface="Quicksand Light"/>
                <a:ea typeface="Quicksand Light"/>
                <a:cs typeface="Quicksand Light"/>
                <a:sym typeface="Quicksand Light"/>
              </a:defRPr>
            </a:lvl7pPr>
            <a:lvl8pPr lvl="7" rtl="0" algn="ctr">
              <a:buNone/>
              <a:defRPr sz="800">
                <a:solidFill>
                  <a:srgbClr val="494985"/>
                </a:solidFill>
                <a:latin typeface="Quicksand Light"/>
                <a:ea typeface="Quicksand Light"/>
                <a:cs typeface="Quicksand Light"/>
                <a:sym typeface="Quicksand Light"/>
              </a:defRPr>
            </a:lvl8pPr>
            <a:lvl9pPr lvl="8" rtl="0" algn="ctr">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96">
          <p15:clr>
            <a:srgbClr val="EA4335"/>
          </p15:clr>
        </p15:guide>
        <p15:guide id="2" orient="horz" pos="196">
          <p15:clr>
            <a:srgbClr val="EA4335"/>
          </p15:clr>
        </p15:guide>
        <p15:guide id="3" orient="horz" pos="641">
          <p15:clr>
            <a:srgbClr val="EA4335"/>
          </p15:clr>
        </p15:guide>
        <p15:guide id="4" pos="2776">
          <p15:clr>
            <a:srgbClr val="EA4335"/>
          </p15:clr>
        </p15:guide>
        <p15:guide id="5" orient="horz" pos="812">
          <p15:clr>
            <a:srgbClr val="EA4335"/>
          </p15:clr>
        </p15:guide>
        <p15:guide id="6" pos="2984">
          <p15:clr>
            <a:srgbClr val="EA4335"/>
          </p15:clr>
        </p15:guide>
        <p15:guide id="7" pos="5564">
          <p15:clr>
            <a:srgbClr val="EA4335"/>
          </p15:clr>
        </p15:guide>
        <p15:guide id="8" orient="horz" pos="2592">
          <p15:clr>
            <a:srgbClr val="EA4335"/>
          </p15:clr>
        </p15:guide>
        <p15:guide id="9" pos="2448">
          <p15:clr>
            <a:srgbClr val="EA4335"/>
          </p15:clr>
        </p15:guide>
        <p15:guide id="10" pos="3312">
          <p15:clr>
            <a:srgbClr val="EA4335"/>
          </p15:clr>
        </p15:guide>
        <p15:guide id="11" orient="horz" pos="3041">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1155CC">
            <a:alpha val="5590"/>
          </a:srgbClr>
        </a:solidFill>
      </p:bgPr>
    </p:bg>
    <p:spTree>
      <p:nvGrpSpPr>
        <p:cNvPr id="91" name="Shape 91"/>
        <p:cNvGrpSpPr/>
        <p:nvPr/>
      </p:nvGrpSpPr>
      <p:grpSpPr>
        <a:xfrm>
          <a:off x="0" y="0"/>
          <a:ext cx="0" cy="0"/>
          <a:chOff x="0" y="0"/>
          <a:chExt cx="0" cy="0"/>
        </a:xfrm>
      </p:grpSpPr>
      <p:sp>
        <p:nvSpPr>
          <p:cNvPr id="92" name="Google Shape;92;p21"/>
          <p:cNvSpPr/>
          <p:nvPr/>
        </p:nvSpPr>
        <p:spPr>
          <a:xfrm>
            <a:off x="0" y="2725"/>
            <a:ext cx="9144000" cy="306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1"/>
          <p:cNvSpPr txBox="1"/>
          <p:nvPr>
            <p:ph type="title"/>
          </p:nvPr>
        </p:nvSpPr>
        <p:spPr>
          <a:xfrm>
            <a:off x="310900" y="310900"/>
            <a:ext cx="8521500" cy="7068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dk1"/>
              </a:buClr>
              <a:buSzPts val="2800"/>
              <a:buFont typeface="Quicksand"/>
              <a:buNone/>
              <a:defRPr b="1" sz="2800">
                <a:solidFill>
                  <a:schemeClr val="dk1"/>
                </a:solidFill>
                <a:latin typeface="Quicksand"/>
                <a:ea typeface="Quicksand"/>
                <a:cs typeface="Quicksand"/>
                <a:sym typeface="Quicksan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94" name="Google Shape;94;p21"/>
          <p:cNvSpPr txBox="1"/>
          <p:nvPr>
            <p:ph idx="1" type="body"/>
          </p:nvPr>
        </p:nvSpPr>
        <p:spPr>
          <a:xfrm>
            <a:off x="310900" y="1017725"/>
            <a:ext cx="8521500" cy="38103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1pPr>
            <a:lvl2pPr indent="-317500" lvl="1" marL="9144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indent="-317500" lvl="2" marL="13716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indent="-317500" lvl="3" marL="18288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indent="-317500" lvl="4" marL="22860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indent="-317500" lvl="5" marL="27432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indent="-317500" lvl="6" marL="32004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indent="-317500" lvl="7" marL="36576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indent="-317500" lvl="8" marL="4114800" rtl="0">
              <a:lnSpc>
                <a:spcPct val="115000"/>
              </a:lnSpc>
              <a:spcBef>
                <a:spcPts val="1600"/>
              </a:spcBef>
              <a:spcAft>
                <a:spcPts val="1600"/>
              </a:spcAft>
              <a:buClr>
                <a:schemeClr val="dk1"/>
              </a:buClr>
              <a:buSzPts val="1400"/>
              <a:buFont typeface="Quicksand"/>
              <a:buChar char="■"/>
              <a:defRPr>
                <a:solidFill>
                  <a:schemeClr val="dk1"/>
                </a:solidFill>
                <a:latin typeface="Quicksand"/>
                <a:ea typeface="Quicksand"/>
                <a:cs typeface="Quicksand"/>
                <a:sym typeface="Quicksand"/>
              </a:defRPr>
            </a:lvl9pPr>
          </a:lstStyle>
          <a:p/>
        </p:txBody>
      </p:sp>
      <p:sp>
        <p:nvSpPr>
          <p:cNvPr id="95" name="Google Shape;95;p21"/>
          <p:cNvSpPr txBox="1"/>
          <p:nvPr>
            <p:ph idx="12" type="sldNum"/>
          </p:nvPr>
        </p:nvSpPr>
        <p:spPr>
          <a:xfrm>
            <a:off x="8832200" y="4829300"/>
            <a:ext cx="311700" cy="314100"/>
          </a:xfrm>
          <a:prstGeom prst="rect">
            <a:avLst/>
          </a:prstGeom>
          <a:noFill/>
          <a:ln>
            <a:noFill/>
          </a:ln>
        </p:spPr>
        <p:txBody>
          <a:bodyPr anchorCtr="0" anchor="ctr" bIns="91425" lIns="91425" spcFirstLastPara="1" rIns="91425" wrap="square" tIns="91425">
            <a:noAutofit/>
          </a:bodyPr>
          <a:lstStyle>
            <a:lvl1pPr lvl="0" rtl="0" algn="ctr">
              <a:buNone/>
              <a:defRPr sz="800">
                <a:solidFill>
                  <a:srgbClr val="494985"/>
                </a:solidFill>
                <a:latin typeface="Quicksand Light"/>
                <a:ea typeface="Quicksand Light"/>
                <a:cs typeface="Quicksand Light"/>
                <a:sym typeface="Quicksand Light"/>
              </a:defRPr>
            </a:lvl1pPr>
            <a:lvl2pPr lvl="1" rtl="0" algn="ctr">
              <a:buNone/>
              <a:defRPr sz="800">
                <a:solidFill>
                  <a:srgbClr val="494985"/>
                </a:solidFill>
                <a:latin typeface="Quicksand Light"/>
                <a:ea typeface="Quicksand Light"/>
                <a:cs typeface="Quicksand Light"/>
                <a:sym typeface="Quicksand Light"/>
              </a:defRPr>
            </a:lvl2pPr>
            <a:lvl3pPr lvl="2" rtl="0" algn="ctr">
              <a:buNone/>
              <a:defRPr sz="800">
                <a:solidFill>
                  <a:srgbClr val="494985"/>
                </a:solidFill>
                <a:latin typeface="Quicksand Light"/>
                <a:ea typeface="Quicksand Light"/>
                <a:cs typeface="Quicksand Light"/>
                <a:sym typeface="Quicksand Light"/>
              </a:defRPr>
            </a:lvl3pPr>
            <a:lvl4pPr lvl="3" rtl="0" algn="ctr">
              <a:buNone/>
              <a:defRPr sz="800">
                <a:solidFill>
                  <a:srgbClr val="494985"/>
                </a:solidFill>
                <a:latin typeface="Quicksand Light"/>
                <a:ea typeface="Quicksand Light"/>
                <a:cs typeface="Quicksand Light"/>
                <a:sym typeface="Quicksand Light"/>
              </a:defRPr>
            </a:lvl4pPr>
            <a:lvl5pPr lvl="4" rtl="0" algn="ctr">
              <a:buNone/>
              <a:defRPr sz="800">
                <a:solidFill>
                  <a:srgbClr val="494985"/>
                </a:solidFill>
                <a:latin typeface="Quicksand Light"/>
                <a:ea typeface="Quicksand Light"/>
                <a:cs typeface="Quicksand Light"/>
                <a:sym typeface="Quicksand Light"/>
              </a:defRPr>
            </a:lvl5pPr>
            <a:lvl6pPr lvl="5" rtl="0" algn="ctr">
              <a:buNone/>
              <a:defRPr sz="800">
                <a:solidFill>
                  <a:srgbClr val="494985"/>
                </a:solidFill>
                <a:latin typeface="Quicksand Light"/>
                <a:ea typeface="Quicksand Light"/>
                <a:cs typeface="Quicksand Light"/>
                <a:sym typeface="Quicksand Light"/>
              </a:defRPr>
            </a:lvl6pPr>
            <a:lvl7pPr lvl="6" rtl="0" algn="ctr">
              <a:buNone/>
              <a:defRPr sz="800">
                <a:solidFill>
                  <a:srgbClr val="494985"/>
                </a:solidFill>
                <a:latin typeface="Quicksand Light"/>
                <a:ea typeface="Quicksand Light"/>
                <a:cs typeface="Quicksand Light"/>
                <a:sym typeface="Quicksand Light"/>
              </a:defRPr>
            </a:lvl7pPr>
            <a:lvl8pPr lvl="7" rtl="0" algn="ctr">
              <a:buNone/>
              <a:defRPr sz="800">
                <a:solidFill>
                  <a:srgbClr val="494985"/>
                </a:solidFill>
                <a:latin typeface="Quicksand Light"/>
                <a:ea typeface="Quicksand Light"/>
                <a:cs typeface="Quicksand Light"/>
                <a:sym typeface="Quicksand Light"/>
              </a:defRPr>
            </a:lvl8pPr>
            <a:lvl9pPr lvl="8" rtl="0" algn="ctr">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96">
          <p15:clr>
            <a:srgbClr val="EA4335"/>
          </p15:clr>
        </p15:guide>
        <p15:guide id="2" orient="horz" pos="196">
          <p15:clr>
            <a:srgbClr val="EA4335"/>
          </p15:clr>
        </p15:guide>
        <p15:guide id="3" orient="horz" pos="641">
          <p15:clr>
            <a:srgbClr val="EA4335"/>
          </p15:clr>
        </p15:guide>
        <p15:guide id="4" pos="2776">
          <p15:clr>
            <a:srgbClr val="EA4335"/>
          </p15:clr>
        </p15:guide>
        <p15:guide id="5" orient="horz" pos="812">
          <p15:clr>
            <a:srgbClr val="EA4335"/>
          </p15:clr>
        </p15:guide>
        <p15:guide id="6" pos="2984">
          <p15:clr>
            <a:srgbClr val="EA4335"/>
          </p15:clr>
        </p15:guide>
        <p15:guide id="7" pos="5564">
          <p15:clr>
            <a:srgbClr val="EA4335"/>
          </p15:clr>
        </p15:guide>
        <p15:guide id="8" orient="horz" pos="2592">
          <p15:clr>
            <a:srgbClr val="EA4335"/>
          </p15:clr>
        </p15:guide>
        <p15:guide id="9" pos="2448">
          <p15:clr>
            <a:srgbClr val="EA4335"/>
          </p15:clr>
        </p15:guide>
        <p15:guide id="10" pos="3312">
          <p15:clr>
            <a:srgbClr val="EA4335"/>
          </p15:clr>
        </p15:guide>
        <p15:guide id="11" orient="horz" pos="3041">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https://docs.google.com/presentation/d/1HudL36x0OOpXa7eVuLmCYPolO08rjCRQ5Wu4FfUpj1Y/copy"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hyperlink" Target="https://ncce.io/cm1w-3-a3-s" TargetMode="Externa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6.png"/><Relationship Id="rId5"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6.png"/><Relationship Id="rId5"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8.png"/><Relationship Id="rId8"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hyperlink" Target="https://ncce.io/cm1w-3-a2-r" TargetMode="Externa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hyperlink" Target="https://ncce.io/cm1w-3-a2-r" TargetMode="Externa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hyperlink" Target="https://ncce.io/cm1w-3-a3-w" TargetMode="Externa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2"/>
        </a:solidFill>
      </p:bgPr>
    </p:bg>
    <p:spTree>
      <p:nvGrpSpPr>
        <p:cNvPr id="143" name="Shape 143"/>
        <p:cNvGrpSpPr/>
        <p:nvPr/>
      </p:nvGrpSpPr>
      <p:grpSpPr>
        <a:xfrm>
          <a:off x="0" y="0"/>
          <a:ext cx="0" cy="0"/>
          <a:chOff x="0" y="0"/>
          <a:chExt cx="0" cy="0"/>
        </a:xfrm>
      </p:grpSpPr>
      <p:sp>
        <p:nvSpPr>
          <p:cNvPr id="144" name="Google Shape;144;p30"/>
          <p:cNvSpPr txBox="1"/>
          <p:nvPr>
            <p:ph type="title"/>
          </p:nvPr>
        </p:nvSpPr>
        <p:spPr>
          <a:xfrm>
            <a:off x="526875" y="576775"/>
            <a:ext cx="8095800" cy="203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Lesson 3: </a:t>
            </a:r>
            <a:r>
              <a:rPr lang="en-GB"/>
              <a:t>Exploring the toolbar</a:t>
            </a:r>
            <a:endParaRPr/>
          </a:p>
        </p:txBody>
      </p:sp>
      <p:sp>
        <p:nvSpPr>
          <p:cNvPr id="145" name="Google Shape;145;p30"/>
          <p:cNvSpPr txBox="1"/>
          <p:nvPr>
            <p:ph idx="1" type="subTitle"/>
          </p:nvPr>
        </p:nvSpPr>
        <p:spPr>
          <a:xfrm>
            <a:off x="532725" y="2589200"/>
            <a:ext cx="8095800" cy="731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a:t>Year 1 – Creating Media – Digital writing</a:t>
            </a:r>
            <a:endParaRPr/>
          </a:p>
          <a:p>
            <a:pPr indent="0" lvl="0" marL="0" rtl="0" algn="l">
              <a:spcBef>
                <a:spcPts val="0"/>
              </a:spcBef>
              <a:spcAft>
                <a:spcPts val="1600"/>
              </a:spcAft>
              <a:buNone/>
            </a:pPr>
            <a:r>
              <a:t/>
            </a:r>
            <a:endParaRPr/>
          </a:p>
        </p:txBody>
      </p:sp>
      <p:sp>
        <p:nvSpPr>
          <p:cNvPr id="146" name="Google Shape;146;p30"/>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u="sng">
                <a:solidFill>
                  <a:schemeClr val="hlink"/>
                </a:solidFill>
                <a:hlinkClick r:id="rId3"/>
              </a:rPr>
              <a:t>Save a copy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3"/>
        </a:solidFill>
      </p:bgPr>
    </p:bg>
    <p:spTree>
      <p:nvGrpSpPr>
        <p:cNvPr id="228" name="Shape 228"/>
        <p:cNvGrpSpPr/>
        <p:nvPr/>
      </p:nvGrpSpPr>
      <p:grpSpPr>
        <a:xfrm>
          <a:off x="0" y="0"/>
          <a:ext cx="0" cy="0"/>
          <a:chOff x="0" y="0"/>
          <a:chExt cx="0" cy="0"/>
        </a:xfrm>
      </p:grpSpPr>
      <p:sp>
        <p:nvSpPr>
          <p:cNvPr id="229" name="Google Shape;229;p39"/>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30" name="Google Shape;230;p39"/>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3</a:t>
            </a:r>
            <a:endParaRPr/>
          </a:p>
        </p:txBody>
      </p:sp>
      <p:pic>
        <p:nvPicPr>
          <p:cNvPr id="231" name="Google Shape;231;p39">
            <a:hlinkClick r:id="rId3"/>
          </p:cNvPr>
          <p:cNvPicPr preferRelativeResize="0"/>
          <p:nvPr/>
        </p:nvPicPr>
        <p:blipFill>
          <a:blip r:embed="rId4">
            <a:alphaModFix/>
          </a:blip>
          <a:stretch>
            <a:fillRect/>
          </a:stretch>
        </p:blipFill>
        <p:spPr>
          <a:xfrm>
            <a:off x="1240925" y="671513"/>
            <a:ext cx="6991350" cy="3800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4"/>
        </a:solidFill>
      </p:bgPr>
    </p:bg>
    <p:spTree>
      <p:nvGrpSpPr>
        <p:cNvPr id="235" name="Shape 235"/>
        <p:cNvGrpSpPr/>
        <p:nvPr/>
      </p:nvGrpSpPr>
      <p:grpSpPr>
        <a:xfrm>
          <a:off x="0" y="0"/>
          <a:ext cx="0" cy="0"/>
          <a:chOff x="0" y="0"/>
          <a:chExt cx="0" cy="0"/>
        </a:xfrm>
      </p:grpSpPr>
      <p:sp>
        <p:nvSpPr>
          <p:cNvPr id="236" name="Google Shape;236;p40"/>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What is this?</a:t>
            </a:r>
            <a:endParaRPr/>
          </a:p>
        </p:txBody>
      </p:sp>
      <p:sp>
        <p:nvSpPr>
          <p:cNvPr id="237" name="Google Shape;237;p40"/>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38" name="Google Shape;238;p40"/>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4</a:t>
            </a:r>
            <a:endParaRPr/>
          </a:p>
        </p:txBody>
      </p:sp>
      <p:pic>
        <p:nvPicPr>
          <p:cNvPr id="239" name="Google Shape;239;p40"/>
          <p:cNvPicPr preferRelativeResize="0"/>
          <p:nvPr/>
        </p:nvPicPr>
        <p:blipFill rotWithShape="1">
          <a:blip r:embed="rId3">
            <a:alphaModFix/>
          </a:blip>
          <a:srcRect b="62404" l="0" r="36528" t="0"/>
          <a:stretch/>
        </p:blipFill>
        <p:spPr>
          <a:xfrm>
            <a:off x="880187" y="1122813"/>
            <a:ext cx="7383625" cy="2889675"/>
          </a:xfrm>
          <a:prstGeom prst="rect">
            <a:avLst/>
          </a:prstGeom>
          <a:noFill/>
          <a:ln>
            <a:noFill/>
          </a:ln>
        </p:spPr>
      </p:pic>
      <p:sp>
        <p:nvSpPr>
          <p:cNvPr id="240" name="Google Shape;240;p40"/>
          <p:cNvSpPr txBox="1"/>
          <p:nvPr>
            <p:ph idx="2" type="body"/>
          </p:nvPr>
        </p:nvSpPr>
        <p:spPr>
          <a:xfrm>
            <a:off x="310900" y="4117599"/>
            <a:ext cx="8521200" cy="698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This is called the toolbar. It is one of the ways that you can change the way the text looks on the page.</a:t>
            </a:r>
            <a:endParaRPr/>
          </a:p>
        </p:txBody>
      </p:sp>
      <p:sp>
        <p:nvSpPr>
          <p:cNvPr id="241" name="Google Shape;241;p40"/>
          <p:cNvSpPr/>
          <p:nvPr/>
        </p:nvSpPr>
        <p:spPr>
          <a:xfrm>
            <a:off x="880175" y="1709775"/>
            <a:ext cx="7383600" cy="363300"/>
          </a:xfrm>
          <a:prstGeom prst="roundRect">
            <a:avLst>
              <a:gd fmla="val 16667" name="adj"/>
            </a:avLst>
          </a:prstGeom>
          <a:solidFill>
            <a:srgbClr val="FF0000">
              <a:alpha val="4000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4"/>
        </a:solidFill>
      </p:bgPr>
    </p:bg>
    <p:spTree>
      <p:nvGrpSpPr>
        <p:cNvPr id="245" name="Shape 245"/>
        <p:cNvGrpSpPr/>
        <p:nvPr/>
      </p:nvGrpSpPr>
      <p:grpSpPr>
        <a:xfrm>
          <a:off x="0" y="0"/>
          <a:ext cx="0" cy="0"/>
          <a:chOff x="0" y="0"/>
          <a:chExt cx="0" cy="0"/>
        </a:xfrm>
      </p:grpSpPr>
      <p:sp>
        <p:nvSpPr>
          <p:cNvPr id="246" name="Google Shape;246;p41"/>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What do you think these tools do?</a:t>
            </a:r>
            <a:endParaRPr/>
          </a:p>
        </p:txBody>
      </p:sp>
      <p:sp>
        <p:nvSpPr>
          <p:cNvPr id="247" name="Google Shape;247;p41"/>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48" name="Google Shape;248;p41"/>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4</a:t>
            </a:r>
            <a:endParaRPr/>
          </a:p>
        </p:txBody>
      </p:sp>
      <p:pic>
        <p:nvPicPr>
          <p:cNvPr id="249" name="Google Shape;249;p41"/>
          <p:cNvPicPr preferRelativeResize="0"/>
          <p:nvPr/>
        </p:nvPicPr>
        <p:blipFill>
          <a:blip r:embed="rId3">
            <a:alphaModFix/>
          </a:blip>
          <a:stretch>
            <a:fillRect/>
          </a:stretch>
        </p:blipFill>
        <p:spPr>
          <a:xfrm rot="-609528">
            <a:off x="1024283" y="1697190"/>
            <a:ext cx="1824071" cy="1749122"/>
          </a:xfrm>
          <a:prstGeom prst="rect">
            <a:avLst/>
          </a:prstGeom>
          <a:noFill/>
          <a:ln>
            <a:noFill/>
          </a:ln>
        </p:spPr>
      </p:pic>
      <p:pic>
        <p:nvPicPr>
          <p:cNvPr id="250" name="Google Shape;250;p41"/>
          <p:cNvPicPr preferRelativeResize="0"/>
          <p:nvPr/>
        </p:nvPicPr>
        <p:blipFill>
          <a:blip r:embed="rId4">
            <a:alphaModFix/>
          </a:blip>
          <a:stretch>
            <a:fillRect/>
          </a:stretch>
        </p:blipFill>
        <p:spPr>
          <a:xfrm>
            <a:off x="3684850" y="1190451"/>
            <a:ext cx="1773300" cy="1746000"/>
          </a:xfrm>
          <a:prstGeom prst="rect">
            <a:avLst/>
          </a:prstGeom>
          <a:noFill/>
          <a:ln>
            <a:noFill/>
          </a:ln>
        </p:spPr>
      </p:pic>
      <p:pic>
        <p:nvPicPr>
          <p:cNvPr id="251" name="Google Shape;251;p41"/>
          <p:cNvPicPr preferRelativeResize="0"/>
          <p:nvPr/>
        </p:nvPicPr>
        <p:blipFill>
          <a:blip r:embed="rId5">
            <a:alphaModFix/>
          </a:blip>
          <a:stretch>
            <a:fillRect/>
          </a:stretch>
        </p:blipFill>
        <p:spPr>
          <a:xfrm rot="530794">
            <a:off x="6282236" y="1667763"/>
            <a:ext cx="1860825" cy="1777497"/>
          </a:xfrm>
          <a:prstGeom prst="rect">
            <a:avLst/>
          </a:prstGeom>
          <a:noFill/>
          <a:ln>
            <a:noFill/>
          </a:ln>
        </p:spPr>
      </p:pic>
      <p:sp>
        <p:nvSpPr>
          <p:cNvPr id="252" name="Google Shape;252;p41"/>
          <p:cNvSpPr txBox="1"/>
          <p:nvPr>
            <p:ph idx="2" type="body"/>
          </p:nvPr>
        </p:nvSpPr>
        <p:spPr>
          <a:xfrm>
            <a:off x="310900" y="3812799"/>
            <a:ext cx="8521200" cy="69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Move your text cursor to the bottom of the page. Press </a:t>
            </a:r>
            <a:r>
              <a:rPr b="1" lang="en-GB"/>
              <a:t>B </a:t>
            </a:r>
            <a:r>
              <a:rPr lang="en-GB"/>
              <a:t>and write Ted. </a:t>
            </a:r>
            <a:endParaRPr/>
          </a:p>
          <a:p>
            <a:pPr indent="0" lvl="0" marL="0" rtl="0" algn="l">
              <a:spcBef>
                <a:spcPts val="1600"/>
              </a:spcBef>
              <a:spcAft>
                <a:spcPts val="1600"/>
              </a:spcAft>
              <a:buNone/>
            </a:pPr>
            <a:r>
              <a:rPr lang="en-GB"/>
              <a:t>What has happened?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4"/>
        </a:solidFill>
      </p:bgPr>
    </p:bg>
    <p:spTree>
      <p:nvGrpSpPr>
        <p:cNvPr id="256" name="Shape 256"/>
        <p:cNvGrpSpPr/>
        <p:nvPr/>
      </p:nvGrpSpPr>
      <p:grpSpPr>
        <a:xfrm>
          <a:off x="0" y="0"/>
          <a:ext cx="0" cy="0"/>
          <a:chOff x="0" y="0"/>
          <a:chExt cx="0" cy="0"/>
        </a:xfrm>
      </p:grpSpPr>
      <p:sp>
        <p:nvSpPr>
          <p:cNvPr id="257" name="Google Shape;257;p42"/>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Your writing should look like this...</a:t>
            </a:r>
            <a:endParaRPr/>
          </a:p>
        </p:txBody>
      </p:sp>
      <p:sp>
        <p:nvSpPr>
          <p:cNvPr id="258" name="Google Shape;258;p42"/>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59" name="Google Shape;259;p42"/>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4</a:t>
            </a:r>
            <a:endParaRPr/>
          </a:p>
        </p:txBody>
      </p:sp>
      <p:sp>
        <p:nvSpPr>
          <p:cNvPr id="260" name="Google Shape;260;p42"/>
          <p:cNvSpPr txBox="1"/>
          <p:nvPr>
            <p:ph idx="2" type="body"/>
          </p:nvPr>
        </p:nvSpPr>
        <p:spPr>
          <a:xfrm>
            <a:off x="310900" y="4117599"/>
            <a:ext cx="8521200" cy="698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Did you remember to add a capital letter for Ted’s name?</a:t>
            </a:r>
            <a:endParaRPr/>
          </a:p>
        </p:txBody>
      </p:sp>
      <p:pic>
        <p:nvPicPr>
          <p:cNvPr id="261" name="Google Shape;261;p42"/>
          <p:cNvPicPr preferRelativeResize="0"/>
          <p:nvPr/>
        </p:nvPicPr>
        <p:blipFill>
          <a:blip r:embed="rId3">
            <a:alphaModFix/>
          </a:blip>
          <a:stretch>
            <a:fillRect/>
          </a:stretch>
        </p:blipFill>
        <p:spPr>
          <a:xfrm>
            <a:off x="715025" y="1658263"/>
            <a:ext cx="7712950" cy="1818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4"/>
        </a:solidFill>
      </p:bgPr>
    </p:bg>
    <p:spTree>
      <p:nvGrpSpPr>
        <p:cNvPr id="265" name="Shape 265"/>
        <p:cNvGrpSpPr/>
        <p:nvPr/>
      </p:nvGrpSpPr>
      <p:grpSpPr>
        <a:xfrm>
          <a:off x="0" y="0"/>
          <a:ext cx="0" cy="0"/>
          <a:chOff x="0" y="0"/>
          <a:chExt cx="0" cy="0"/>
        </a:xfrm>
      </p:grpSpPr>
      <p:sp>
        <p:nvSpPr>
          <p:cNvPr id="266" name="Google Shape;266;p43"/>
          <p:cNvSpPr txBox="1"/>
          <p:nvPr>
            <p:ph idx="1" type="body"/>
          </p:nvPr>
        </p:nvSpPr>
        <p:spPr>
          <a:xfrm>
            <a:off x="310900" y="1170124"/>
            <a:ext cx="4096500" cy="3659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5B5BA5"/>
              </a:buClr>
              <a:buSzPts val="1800"/>
              <a:buChar char="●"/>
            </a:pPr>
            <a:r>
              <a:rPr lang="en-GB">
                <a:solidFill>
                  <a:srgbClr val="5B5BA5"/>
                </a:solidFill>
              </a:rPr>
              <a:t>Click “Save…”</a:t>
            </a:r>
            <a:endParaRPr>
              <a:solidFill>
                <a:srgbClr val="5B5BA5"/>
              </a:solidFill>
            </a:endParaRPr>
          </a:p>
          <a:p>
            <a:pPr indent="0" lvl="0" marL="0" rtl="0" algn="l">
              <a:spcBef>
                <a:spcPts val="1600"/>
              </a:spcBef>
              <a:spcAft>
                <a:spcPts val="0"/>
              </a:spcAft>
              <a:buNone/>
            </a:pPr>
            <a:r>
              <a:t/>
            </a:r>
            <a:endParaRPr>
              <a:solidFill>
                <a:srgbClr val="5B5BA5"/>
              </a:solidFill>
            </a:endParaRPr>
          </a:p>
          <a:p>
            <a:pPr indent="-342900" lvl="0" marL="457200" rtl="0" algn="l">
              <a:spcBef>
                <a:spcPts val="1600"/>
              </a:spcBef>
              <a:spcAft>
                <a:spcPts val="0"/>
              </a:spcAft>
              <a:buClr>
                <a:srgbClr val="5B5BA5"/>
              </a:buClr>
              <a:buSzPts val="1800"/>
              <a:buChar char="●"/>
            </a:pPr>
            <a:r>
              <a:rPr lang="en-GB">
                <a:solidFill>
                  <a:srgbClr val="5B5BA5"/>
                </a:solidFill>
              </a:rPr>
              <a:t>Log off your computer</a:t>
            </a:r>
            <a:endParaRPr>
              <a:solidFill>
                <a:srgbClr val="5B5BA5"/>
              </a:solidFill>
            </a:endParaRPr>
          </a:p>
          <a:p>
            <a:pPr indent="0" lvl="0" marL="0" rtl="0" algn="l">
              <a:spcBef>
                <a:spcPts val="1600"/>
              </a:spcBef>
              <a:spcAft>
                <a:spcPts val="1600"/>
              </a:spcAft>
              <a:buNone/>
            </a:pPr>
            <a:r>
              <a:t/>
            </a:r>
            <a:endParaRPr>
              <a:solidFill>
                <a:srgbClr val="5B5BA5"/>
              </a:solidFill>
            </a:endParaRPr>
          </a:p>
        </p:txBody>
      </p:sp>
      <p:sp>
        <p:nvSpPr>
          <p:cNvPr id="267" name="Google Shape;267;p43"/>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Time to finish!</a:t>
            </a:r>
            <a:endParaRPr/>
          </a:p>
        </p:txBody>
      </p:sp>
      <p:sp>
        <p:nvSpPr>
          <p:cNvPr id="268" name="Google Shape;268;p43"/>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69" name="Google Shape;269;p43"/>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4</a:t>
            </a:r>
            <a:endParaRPr/>
          </a:p>
        </p:txBody>
      </p:sp>
      <p:sp>
        <p:nvSpPr>
          <p:cNvPr id="270" name="Google Shape;270;p43"/>
          <p:cNvSpPr txBox="1"/>
          <p:nvPr/>
        </p:nvSpPr>
        <p:spPr>
          <a:xfrm>
            <a:off x="113400" y="4813450"/>
            <a:ext cx="3575400" cy="4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200">
              <a:solidFill>
                <a:srgbClr val="5B5BA5"/>
              </a:solidFill>
              <a:latin typeface="Quicksand"/>
              <a:ea typeface="Quicksand"/>
              <a:cs typeface="Quicksand"/>
              <a:sym typeface="Quicksand"/>
            </a:endParaRPr>
          </a:p>
          <a:p>
            <a:pPr indent="0" lvl="0" marL="0" rtl="0" algn="l">
              <a:spcBef>
                <a:spcPts val="0"/>
              </a:spcBef>
              <a:spcAft>
                <a:spcPts val="0"/>
              </a:spcAft>
              <a:buNone/>
            </a:pPr>
            <a:r>
              <a:t/>
            </a:r>
            <a:endParaRPr sz="2200">
              <a:solidFill>
                <a:srgbClr val="5B5BA5"/>
              </a:solidFill>
              <a:latin typeface="Montserrat Light"/>
              <a:ea typeface="Montserrat Light"/>
              <a:cs typeface="Montserrat Light"/>
              <a:sym typeface="Montserrat Light"/>
            </a:endParaRPr>
          </a:p>
        </p:txBody>
      </p:sp>
      <p:pic>
        <p:nvPicPr>
          <p:cNvPr id="271" name="Google Shape;271;p43"/>
          <p:cNvPicPr preferRelativeResize="0"/>
          <p:nvPr/>
        </p:nvPicPr>
        <p:blipFill>
          <a:blip r:embed="rId3">
            <a:alphaModFix/>
          </a:blip>
          <a:stretch>
            <a:fillRect/>
          </a:stretch>
        </p:blipFill>
        <p:spPr>
          <a:xfrm>
            <a:off x="4749963" y="1289300"/>
            <a:ext cx="4069775" cy="1431025"/>
          </a:xfrm>
          <a:prstGeom prst="rect">
            <a:avLst/>
          </a:prstGeom>
          <a:noFill/>
          <a:ln>
            <a:noFill/>
          </a:ln>
        </p:spPr>
      </p:pic>
      <p:sp>
        <p:nvSpPr>
          <p:cNvPr id="272" name="Google Shape;272;p43"/>
          <p:cNvSpPr/>
          <p:nvPr/>
        </p:nvSpPr>
        <p:spPr>
          <a:xfrm>
            <a:off x="7590250" y="2119950"/>
            <a:ext cx="1120800" cy="4518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276" name="Shape 276"/>
        <p:cNvGrpSpPr/>
        <p:nvPr/>
      </p:nvGrpSpPr>
      <p:grpSpPr>
        <a:xfrm>
          <a:off x="0" y="0"/>
          <a:ext cx="0" cy="0"/>
          <a:chOff x="0" y="0"/>
          <a:chExt cx="0" cy="0"/>
        </a:xfrm>
      </p:grpSpPr>
      <p:sp>
        <p:nvSpPr>
          <p:cNvPr id="277" name="Google Shape;277;p44"/>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Teach your partner…</a:t>
            </a:r>
            <a:endParaRPr/>
          </a:p>
        </p:txBody>
      </p:sp>
      <p:sp>
        <p:nvSpPr>
          <p:cNvPr id="278" name="Google Shape;278;p44"/>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79" name="Google Shape;279;p44"/>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Plenary</a:t>
            </a:r>
            <a:endParaRPr/>
          </a:p>
        </p:txBody>
      </p:sp>
      <p:sp>
        <p:nvSpPr>
          <p:cNvPr id="280" name="Google Shape;280;p44"/>
          <p:cNvSpPr txBox="1"/>
          <p:nvPr>
            <p:ph idx="2" type="body"/>
          </p:nvPr>
        </p:nvSpPr>
        <p:spPr>
          <a:xfrm>
            <a:off x="310900" y="4117599"/>
            <a:ext cx="8521200" cy="698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What did each of the buttons do to the writing?</a:t>
            </a:r>
            <a:endParaRPr/>
          </a:p>
        </p:txBody>
      </p:sp>
      <p:pic>
        <p:nvPicPr>
          <p:cNvPr id="281" name="Google Shape;281;p44"/>
          <p:cNvPicPr preferRelativeResize="0"/>
          <p:nvPr/>
        </p:nvPicPr>
        <p:blipFill>
          <a:blip r:embed="rId3">
            <a:alphaModFix/>
          </a:blip>
          <a:stretch>
            <a:fillRect/>
          </a:stretch>
        </p:blipFill>
        <p:spPr>
          <a:xfrm rot="-609528">
            <a:off x="1019783" y="1849590"/>
            <a:ext cx="1824071" cy="1749122"/>
          </a:xfrm>
          <a:prstGeom prst="rect">
            <a:avLst/>
          </a:prstGeom>
          <a:noFill/>
          <a:ln>
            <a:noFill/>
          </a:ln>
        </p:spPr>
      </p:pic>
      <p:pic>
        <p:nvPicPr>
          <p:cNvPr id="282" name="Google Shape;282;p44"/>
          <p:cNvPicPr preferRelativeResize="0"/>
          <p:nvPr/>
        </p:nvPicPr>
        <p:blipFill>
          <a:blip r:embed="rId4">
            <a:alphaModFix/>
          </a:blip>
          <a:stretch>
            <a:fillRect/>
          </a:stretch>
        </p:blipFill>
        <p:spPr>
          <a:xfrm>
            <a:off x="3680350" y="1342851"/>
            <a:ext cx="1773300" cy="1746000"/>
          </a:xfrm>
          <a:prstGeom prst="rect">
            <a:avLst/>
          </a:prstGeom>
          <a:noFill/>
          <a:ln>
            <a:noFill/>
          </a:ln>
        </p:spPr>
      </p:pic>
      <p:pic>
        <p:nvPicPr>
          <p:cNvPr id="283" name="Google Shape;283;p44"/>
          <p:cNvPicPr preferRelativeResize="0"/>
          <p:nvPr/>
        </p:nvPicPr>
        <p:blipFill>
          <a:blip r:embed="rId5">
            <a:alphaModFix/>
          </a:blip>
          <a:stretch>
            <a:fillRect/>
          </a:stretch>
        </p:blipFill>
        <p:spPr>
          <a:xfrm rot="530794">
            <a:off x="6277736" y="1820163"/>
            <a:ext cx="1860825" cy="177749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5"/>
        </a:solidFill>
      </p:bgPr>
    </p:bg>
    <p:spTree>
      <p:nvGrpSpPr>
        <p:cNvPr id="287" name="Shape 287"/>
        <p:cNvGrpSpPr/>
        <p:nvPr/>
      </p:nvGrpSpPr>
      <p:grpSpPr>
        <a:xfrm>
          <a:off x="0" y="0"/>
          <a:ext cx="0" cy="0"/>
          <a:chOff x="0" y="0"/>
          <a:chExt cx="0" cy="0"/>
        </a:xfrm>
      </p:grpSpPr>
      <p:sp>
        <p:nvSpPr>
          <p:cNvPr id="288" name="Google Shape;288;p45"/>
          <p:cNvSpPr txBox="1"/>
          <p:nvPr>
            <p:ph idx="1" type="body"/>
          </p:nvPr>
        </p:nvSpPr>
        <p:spPr>
          <a:xfrm>
            <a:off x="310900" y="1131674"/>
            <a:ext cx="4096500" cy="36591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I can type capital letters</a:t>
            </a:r>
            <a:endParaRPr/>
          </a:p>
          <a:p>
            <a:pPr indent="0" lvl="0" marL="0" rtl="0" algn="l">
              <a:lnSpc>
                <a:spcPct val="150000"/>
              </a:lnSpc>
              <a:spcBef>
                <a:spcPts val="0"/>
              </a:spcBef>
              <a:spcAft>
                <a:spcPts val="0"/>
              </a:spcAft>
              <a:buNone/>
            </a:pPr>
            <a:r>
              <a:t/>
            </a:r>
            <a:endParaRPr/>
          </a:p>
          <a:p>
            <a:pPr indent="-342900" lvl="0" marL="457200" rtl="0" algn="l">
              <a:lnSpc>
                <a:spcPct val="115000"/>
              </a:lnSpc>
              <a:spcBef>
                <a:spcPts val="0"/>
              </a:spcBef>
              <a:spcAft>
                <a:spcPts val="0"/>
              </a:spcAft>
              <a:buSzPts val="1800"/>
              <a:buChar char="●"/>
            </a:pPr>
            <a:r>
              <a:rPr lang="en-GB"/>
              <a:t>I can explain what the keys that I have learnt about already do</a:t>
            </a:r>
            <a:endParaRPr/>
          </a:p>
          <a:p>
            <a:pPr indent="0" lvl="0" marL="457200" rtl="0" algn="l">
              <a:lnSpc>
                <a:spcPct val="150000"/>
              </a:lnSpc>
              <a:spcBef>
                <a:spcPts val="0"/>
              </a:spcBef>
              <a:spcAft>
                <a:spcPts val="0"/>
              </a:spcAft>
              <a:buNone/>
            </a:pPr>
            <a:r>
              <a:t/>
            </a:r>
            <a:endParaRPr/>
          </a:p>
          <a:p>
            <a:pPr indent="-342900" lvl="0" marL="457200" rtl="0" algn="l">
              <a:lnSpc>
                <a:spcPct val="115000"/>
              </a:lnSpc>
              <a:spcBef>
                <a:spcPts val="0"/>
              </a:spcBef>
              <a:spcAft>
                <a:spcPts val="0"/>
              </a:spcAft>
              <a:buSzPts val="1800"/>
              <a:buChar char="●"/>
            </a:pPr>
            <a:r>
              <a:rPr lang="en-GB"/>
              <a:t>I can identify the toolbar and use bold, italic, and underline</a:t>
            </a:r>
            <a:endParaRPr/>
          </a:p>
        </p:txBody>
      </p:sp>
      <p:sp>
        <p:nvSpPr>
          <p:cNvPr id="289" name="Google Shape;289;p45"/>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How confident are you? (1–3)</a:t>
            </a:r>
            <a:endParaRPr/>
          </a:p>
        </p:txBody>
      </p:sp>
      <p:sp>
        <p:nvSpPr>
          <p:cNvPr id="290" name="Google Shape;290;p45"/>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91" name="Google Shape;291;p45"/>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Assessment</a:t>
            </a:r>
            <a:endParaRPr/>
          </a:p>
        </p:txBody>
      </p:sp>
      <p:sp>
        <p:nvSpPr>
          <p:cNvPr id="292" name="Google Shape;292;p45"/>
          <p:cNvSpPr txBox="1"/>
          <p:nvPr/>
        </p:nvSpPr>
        <p:spPr>
          <a:xfrm>
            <a:off x="5957600" y="1292600"/>
            <a:ext cx="1904100" cy="47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500">
                <a:solidFill>
                  <a:srgbClr val="5B5BA5"/>
                </a:solidFill>
                <a:latin typeface="Quicksand"/>
                <a:ea typeface="Quicksand"/>
                <a:cs typeface="Quicksand"/>
                <a:sym typeface="Quicksand"/>
              </a:rPr>
              <a:t>3 - Very confident</a:t>
            </a:r>
            <a:endParaRPr b="1" sz="1500">
              <a:solidFill>
                <a:srgbClr val="5B5BA5"/>
              </a:solidFill>
              <a:latin typeface="Quicksand"/>
              <a:ea typeface="Quicksand"/>
              <a:cs typeface="Quicksand"/>
              <a:sym typeface="Quicksand"/>
            </a:endParaRPr>
          </a:p>
        </p:txBody>
      </p:sp>
      <p:sp>
        <p:nvSpPr>
          <p:cNvPr id="293" name="Google Shape;293;p45"/>
          <p:cNvSpPr txBox="1"/>
          <p:nvPr/>
        </p:nvSpPr>
        <p:spPr>
          <a:xfrm>
            <a:off x="5957600" y="3414325"/>
            <a:ext cx="1904100" cy="47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500">
                <a:solidFill>
                  <a:srgbClr val="5B5BA5"/>
                </a:solidFill>
                <a:latin typeface="Quicksand"/>
                <a:ea typeface="Quicksand"/>
                <a:cs typeface="Quicksand"/>
                <a:sym typeface="Quicksand"/>
              </a:rPr>
              <a:t>1 - Not confident</a:t>
            </a:r>
            <a:endParaRPr b="1" sz="1500">
              <a:solidFill>
                <a:srgbClr val="5B5BA5"/>
              </a:solidFill>
              <a:latin typeface="Quicksand"/>
              <a:ea typeface="Quicksand"/>
              <a:cs typeface="Quicksand"/>
              <a:sym typeface="Quicksand"/>
            </a:endParaRPr>
          </a:p>
        </p:txBody>
      </p:sp>
      <p:pic>
        <p:nvPicPr>
          <p:cNvPr id="294" name="Google Shape;294;p45"/>
          <p:cNvPicPr preferRelativeResize="0"/>
          <p:nvPr/>
        </p:nvPicPr>
        <p:blipFill>
          <a:blip r:embed="rId3">
            <a:alphaModFix/>
          </a:blip>
          <a:stretch>
            <a:fillRect/>
          </a:stretch>
        </p:blipFill>
        <p:spPr>
          <a:xfrm>
            <a:off x="7981799" y="1131683"/>
            <a:ext cx="485775" cy="796725"/>
          </a:xfrm>
          <a:prstGeom prst="rect">
            <a:avLst/>
          </a:prstGeom>
          <a:noFill/>
          <a:ln>
            <a:noFill/>
          </a:ln>
        </p:spPr>
      </p:pic>
      <p:pic>
        <p:nvPicPr>
          <p:cNvPr id="295" name="Google Shape;295;p45"/>
          <p:cNvPicPr preferRelativeResize="0"/>
          <p:nvPr/>
        </p:nvPicPr>
        <p:blipFill>
          <a:blip r:embed="rId3">
            <a:alphaModFix/>
          </a:blip>
          <a:stretch>
            <a:fillRect/>
          </a:stretch>
        </p:blipFill>
        <p:spPr>
          <a:xfrm rot="5400000">
            <a:off x="7981799" y="2192558"/>
            <a:ext cx="485775" cy="796725"/>
          </a:xfrm>
          <a:prstGeom prst="rect">
            <a:avLst/>
          </a:prstGeom>
          <a:noFill/>
          <a:ln>
            <a:noFill/>
          </a:ln>
        </p:spPr>
      </p:pic>
      <p:pic>
        <p:nvPicPr>
          <p:cNvPr id="296" name="Google Shape;296;p45"/>
          <p:cNvPicPr preferRelativeResize="0"/>
          <p:nvPr/>
        </p:nvPicPr>
        <p:blipFill>
          <a:blip r:embed="rId3">
            <a:alphaModFix/>
          </a:blip>
          <a:stretch>
            <a:fillRect/>
          </a:stretch>
        </p:blipFill>
        <p:spPr>
          <a:xfrm rot="10800000">
            <a:off x="7981799" y="3253420"/>
            <a:ext cx="485775" cy="796725"/>
          </a:xfrm>
          <a:prstGeom prst="rect">
            <a:avLst/>
          </a:prstGeom>
          <a:noFill/>
          <a:ln>
            <a:noFill/>
          </a:ln>
        </p:spPr>
      </p:pic>
      <p:sp>
        <p:nvSpPr>
          <p:cNvPr id="297" name="Google Shape;297;p45"/>
          <p:cNvSpPr txBox="1"/>
          <p:nvPr/>
        </p:nvSpPr>
        <p:spPr>
          <a:xfrm>
            <a:off x="5957600" y="2353450"/>
            <a:ext cx="1448100" cy="47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500">
                <a:solidFill>
                  <a:srgbClr val="5B5BA5"/>
                </a:solidFill>
                <a:latin typeface="Quicksand"/>
                <a:ea typeface="Quicksand"/>
                <a:cs typeface="Quicksand"/>
                <a:sym typeface="Quicksand"/>
              </a:rPr>
              <a:t>2 - Unsure </a:t>
            </a:r>
            <a:endParaRPr b="1" sz="1500">
              <a:solidFill>
                <a:srgbClr val="5B5BA5"/>
              </a:solidFill>
              <a:latin typeface="Quicksand"/>
              <a:ea typeface="Quicksand"/>
              <a:cs typeface="Quicksand"/>
              <a:sym typeface="Quicksan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301" name="Shape 301"/>
        <p:cNvGrpSpPr/>
        <p:nvPr/>
      </p:nvGrpSpPr>
      <p:grpSpPr>
        <a:xfrm>
          <a:off x="0" y="0"/>
          <a:ext cx="0" cy="0"/>
          <a:chOff x="0" y="0"/>
          <a:chExt cx="0" cy="0"/>
        </a:xfrm>
      </p:grpSpPr>
      <p:sp>
        <p:nvSpPr>
          <p:cNvPr id="302" name="Google Shape;302;p46"/>
          <p:cNvSpPr txBox="1"/>
          <p:nvPr>
            <p:ph idx="1" type="body"/>
          </p:nvPr>
        </p:nvSpPr>
        <p:spPr>
          <a:xfrm>
            <a:off x="310900" y="1170124"/>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In this lesson, you…</a:t>
            </a:r>
            <a:endParaRPr b="1"/>
          </a:p>
          <a:p>
            <a:pPr indent="0" lvl="0" marL="0" rtl="0" algn="l">
              <a:spcBef>
                <a:spcPts val="1600"/>
              </a:spcBef>
              <a:spcAft>
                <a:spcPts val="0"/>
              </a:spcAft>
              <a:buNone/>
            </a:pPr>
            <a:r>
              <a:rPr lang="en-GB"/>
              <a:t>Added capital letters to text and looked back at some of the keys on the keyboard. You also l</a:t>
            </a:r>
            <a:r>
              <a:rPr lang="en-GB"/>
              <a:t>ooked at the toolbar and found out what some of the buttons do.</a:t>
            </a:r>
            <a:endParaRPr/>
          </a:p>
          <a:p>
            <a:pPr indent="0" lvl="0" marL="0" rtl="0" algn="l">
              <a:spcBef>
                <a:spcPts val="1600"/>
              </a:spcBef>
              <a:spcAft>
                <a:spcPts val="1600"/>
              </a:spcAft>
              <a:buNone/>
            </a:pPr>
            <a:r>
              <a:t/>
            </a:r>
            <a:endParaRPr/>
          </a:p>
        </p:txBody>
      </p:sp>
      <p:sp>
        <p:nvSpPr>
          <p:cNvPr id="303" name="Google Shape;303;p46"/>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Next lesson</a:t>
            </a:r>
            <a:endParaRPr/>
          </a:p>
        </p:txBody>
      </p:sp>
      <p:sp>
        <p:nvSpPr>
          <p:cNvPr id="304" name="Google Shape;304;p46"/>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305" name="Google Shape;305;p46"/>
          <p:cNvSpPr txBox="1"/>
          <p:nvPr>
            <p:ph idx="2" type="body"/>
          </p:nvPr>
        </p:nvSpPr>
        <p:spPr>
          <a:xfrm>
            <a:off x="4736600" y="1170100"/>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Next lesson, you will…</a:t>
            </a:r>
            <a:endParaRPr b="1"/>
          </a:p>
          <a:p>
            <a:pPr indent="0" lvl="0" marL="0" rtl="0" algn="l">
              <a:spcBef>
                <a:spcPts val="1600"/>
              </a:spcBef>
              <a:spcAft>
                <a:spcPts val="1600"/>
              </a:spcAft>
              <a:buNone/>
            </a:pPr>
            <a:r>
              <a:rPr lang="en-GB"/>
              <a:t>Select writing to make it easier for you to change things more quickly, and look at different buttons on the toolbar to explore what they do to the writing. </a:t>
            </a:r>
            <a:endParaRPr/>
          </a:p>
        </p:txBody>
      </p:sp>
      <p:sp>
        <p:nvSpPr>
          <p:cNvPr id="306" name="Google Shape;306;p46"/>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2"/>
        </a:solidFill>
      </p:bgPr>
    </p:bg>
    <p:spTree>
      <p:nvGrpSpPr>
        <p:cNvPr id="150" name="Shape 150"/>
        <p:cNvGrpSpPr/>
        <p:nvPr/>
      </p:nvGrpSpPr>
      <p:grpSpPr>
        <a:xfrm>
          <a:off x="0" y="0"/>
          <a:ext cx="0" cy="0"/>
          <a:chOff x="0" y="0"/>
          <a:chExt cx="0" cy="0"/>
        </a:xfrm>
      </p:grpSpPr>
      <p:sp>
        <p:nvSpPr>
          <p:cNvPr id="151" name="Google Shape;151;p31"/>
          <p:cNvSpPr txBox="1"/>
          <p:nvPr>
            <p:ph idx="1" type="body"/>
          </p:nvPr>
        </p:nvSpPr>
        <p:spPr>
          <a:xfrm>
            <a:off x="310900" y="1017725"/>
            <a:ext cx="8522100" cy="3811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t>Lesson objective: </a:t>
            </a:r>
            <a:r>
              <a:rPr b="1" lang="en-GB"/>
              <a:t>To identify that the look of text can be changed on a computer</a:t>
            </a:r>
            <a:endParaRPr b="1"/>
          </a:p>
          <a:p>
            <a:pPr indent="-342900" lvl="0" marL="457200" rtl="0" algn="l">
              <a:spcBef>
                <a:spcPts val="1000"/>
              </a:spcBef>
              <a:spcAft>
                <a:spcPts val="0"/>
              </a:spcAft>
              <a:buSzPts val="1800"/>
              <a:buChar char="●"/>
            </a:pPr>
            <a:r>
              <a:rPr lang="en-GB"/>
              <a:t>I can type capital letters</a:t>
            </a:r>
            <a:endParaRPr/>
          </a:p>
          <a:p>
            <a:pPr indent="-342900" lvl="0" marL="457200" rtl="0" algn="l">
              <a:spcBef>
                <a:spcPts val="1000"/>
              </a:spcBef>
              <a:spcAft>
                <a:spcPts val="0"/>
              </a:spcAft>
              <a:buSzPts val="1800"/>
              <a:buChar char="●"/>
            </a:pPr>
            <a:r>
              <a:rPr lang="en-GB"/>
              <a:t>I can explain what the keys that I have learnt about already do</a:t>
            </a:r>
            <a:endParaRPr/>
          </a:p>
          <a:p>
            <a:pPr indent="-342900" lvl="0" marL="457200" rtl="0" algn="l">
              <a:spcBef>
                <a:spcPts val="1000"/>
              </a:spcBef>
              <a:spcAft>
                <a:spcPts val="1000"/>
              </a:spcAft>
              <a:buSzPts val="1800"/>
              <a:buChar char="●"/>
            </a:pPr>
            <a:r>
              <a:rPr lang="en-GB"/>
              <a:t>I can identify the toolbar and use bold, italic, and underline</a:t>
            </a:r>
            <a:endParaRPr b="1"/>
          </a:p>
        </p:txBody>
      </p:sp>
      <p:sp>
        <p:nvSpPr>
          <p:cNvPr id="152" name="Google Shape;152;p31"/>
          <p:cNvSpPr txBox="1"/>
          <p:nvPr>
            <p:ph type="title"/>
          </p:nvPr>
        </p:nvSpPr>
        <p:spPr>
          <a:xfrm>
            <a:off x="310900" y="310900"/>
            <a:ext cx="8522100" cy="706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GB">
                <a:latin typeface="Quicksand"/>
                <a:ea typeface="Quicksand"/>
                <a:cs typeface="Quicksand"/>
                <a:sym typeface="Quicksand"/>
              </a:rPr>
              <a:t>Lesson </a:t>
            </a:r>
            <a:r>
              <a:rPr lang="en-GB"/>
              <a:t>3</a:t>
            </a:r>
            <a:r>
              <a:rPr b="1" lang="en-GB">
                <a:latin typeface="Quicksand"/>
                <a:ea typeface="Quicksand"/>
                <a:cs typeface="Quicksand"/>
                <a:sym typeface="Quicksand"/>
              </a:rPr>
              <a:t>: </a:t>
            </a:r>
            <a:r>
              <a:rPr lang="en-GB"/>
              <a:t>Exploring the toolbar</a:t>
            </a:r>
            <a:endParaRPr b="1">
              <a:latin typeface="Quicksand"/>
              <a:ea typeface="Quicksand"/>
              <a:cs typeface="Quicksand"/>
              <a:sym typeface="Quicksand"/>
            </a:endParaRPr>
          </a:p>
        </p:txBody>
      </p:sp>
      <p:sp>
        <p:nvSpPr>
          <p:cNvPr id="153" name="Google Shape;153;p31"/>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54" name="Google Shape;154;p31"/>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Objectives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2"/>
        </a:solidFill>
      </p:bgPr>
    </p:bg>
    <p:spTree>
      <p:nvGrpSpPr>
        <p:cNvPr id="158" name="Shape 158"/>
        <p:cNvGrpSpPr/>
        <p:nvPr/>
      </p:nvGrpSpPr>
      <p:grpSpPr>
        <a:xfrm>
          <a:off x="0" y="0"/>
          <a:ext cx="0" cy="0"/>
          <a:chOff x="0" y="0"/>
          <a:chExt cx="0" cy="0"/>
        </a:xfrm>
      </p:grpSpPr>
      <p:sp>
        <p:nvSpPr>
          <p:cNvPr id="159" name="Google Shape;159;p32"/>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60" name="Google Shape;160;p32"/>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Key vocabulary</a:t>
            </a:r>
            <a:endParaRPr/>
          </a:p>
        </p:txBody>
      </p:sp>
      <p:sp>
        <p:nvSpPr>
          <p:cNvPr id="161" name="Google Shape;161;p32"/>
          <p:cNvSpPr txBox="1"/>
          <p:nvPr>
            <p:ph idx="4294967295" type="body"/>
          </p:nvPr>
        </p:nvSpPr>
        <p:spPr>
          <a:xfrm>
            <a:off x="311700" y="1289200"/>
            <a:ext cx="8072100" cy="35622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sz="1200">
              <a:solidFill>
                <a:srgbClr val="5B5BA5"/>
              </a:solidFill>
              <a:latin typeface="Montserrat Light"/>
              <a:ea typeface="Montserrat Light"/>
              <a:cs typeface="Montserrat Light"/>
              <a:sym typeface="Montserrat Light"/>
            </a:endParaRPr>
          </a:p>
          <a:p>
            <a:pPr indent="0" lvl="0" marL="0" rtl="0" algn="l">
              <a:lnSpc>
                <a:spcPct val="100000"/>
              </a:lnSpc>
              <a:spcBef>
                <a:spcPts val="1000"/>
              </a:spcBef>
              <a:spcAft>
                <a:spcPts val="0"/>
              </a:spcAft>
              <a:buNone/>
            </a:pPr>
            <a:r>
              <a:t/>
            </a:r>
            <a:endParaRPr sz="1400">
              <a:solidFill>
                <a:srgbClr val="5B5BA5"/>
              </a:solidFill>
              <a:latin typeface="Montserrat SemiBold"/>
              <a:ea typeface="Montserrat SemiBold"/>
              <a:cs typeface="Montserrat SemiBold"/>
              <a:sym typeface="Montserrat SemiBold"/>
            </a:endParaRPr>
          </a:p>
          <a:p>
            <a:pPr indent="0" lvl="0" marL="0" rtl="0" algn="l">
              <a:lnSpc>
                <a:spcPct val="100000"/>
              </a:lnSpc>
              <a:spcBef>
                <a:spcPts val="1000"/>
              </a:spcBef>
              <a:spcAft>
                <a:spcPts val="0"/>
              </a:spcAft>
              <a:buNone/>
            </a:pPr>
            <a:r>
              <a:t/>
            </a:r>
            <a:endParaRPr sz="1400">
              <a:solidFill>
                <a:srgbClr val="5B5BA5"/>
              </a:solidFill>
              <a:latin typeface="Montserrat SemiBold"/>
              <a:ea typeface="Montserrat SemiBold"/>
              <a:cs typeface="Montserrat SemiBold"/>
              <a:sym typeface="Montserrat SemiBold"/>
            </a:endParaRPr>
          </a:p>
          <a:p>
            <a:pPr indent="0" lvl="0" marL="0" rtl="0" algn="l">
              <a:lnSpc>
                <a:spcPct val="100000"/>
              </a:lnSpc>
              <a:spcBef>
                <a:spcPts val="1000"/>
              </a:spcBef>
              <a:spcAft>
                <a:spcPts val="0"/>
              </a:spcAft>
              <a:buNone/>
            </a:pPr>
            <a:r>
              <a:t/>
            </a:r>
            <a:endParaRPr sz="1400">
              <a:solidFill>
                <a:srgbClr val="5B5BA5"/>
              </a:solidFill>
              <a:latin typeface="Montserrat Light"/>
              <a:ea typeface="Montserrat Light"/>
              <a:cs typeface="Montserrat Light"/>
              <a:sym typeface="Montserrat Light"/>
            </a:endParaRPr>
          </a:p>
          <a:p>
            <a:pPr indent="0" lvl="0" marL="0" rtl="0" algn="l">
              <a:lnSpc>
                <a:spcPct val="100000"/>
              </a:lnSpc>
              <a:spcBef>
                <a:spcPts val="0"/>
              </a:spcBef>
              <a:spcAft>
                <a:spcPts val="0"/>
              </a:spcAft>
              <a:buNone/>
            </a:pPr>
            <a:r>
              <a:t/>
            </a:r>
            <a:endParaRPr sz="1400">
              <a:solidFill>
                <a:srgbClr val="5B5BA5"/>
              </a:solidFill>
              <a:latin typeface="Montserrat Light"/>
              <a:ea typeface="Montserrat Light"/>
              <a:cs typeface="Montserrat Light"/>
              <a:sym typeface="Montserrat Light"/>
            </a:endParaRPr>
          </a:p>
          <a:p>
            <a:pPr indent="0" lvl="0" marL="0" rtl="0" algn="l">
              <a:spcBef>
                <a:spcPts val="0"/>
              </a:spcBef>
              <a:spcAft>
                <a:spcPts val="1600"/>
              </a:spcAft>
              <a:buNone/>
            </a:pPr>
            <a:r>
              <a:t/>
            </a:r>
            <a:endParaRPr/>
          </a:p>
        </p:txBody>
      </p:sp>
      <p:sp>
        <p:nvSpPr>
          <p:cNvPr id="162" name="Google Shape;162;p32"/>
          <p:cNvSpPr txBox="1"/>
          <p:nvPr>
            <p:ph idx="4294967295" type="body"/>
          </p:nvPr>
        </p:nvSpPr>
        <p:spPr>
          <a:xfrm>
            <a:off x="311700" y="1532625"/>
            <a:ext cx="4033200" cy="3562200"/>
          </a:xfrm>
          <a:prstGeom prst="rect">
            <a:avLst/>
          </a:prstGeom>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5B5BA5"/>
              </a:buClr>
              <a:buSzPts val="1800"/>
              <a:buFont typeface="Quicksand"/>
              <a:buChar char="●"/>
            </a:pPr>
            <a:r>
              <a:rPr lang="en-GB">
                <a:solidFill>
                  <a:srgbClr val="5B5BA5"/>
                </a:solidFill>
                <a:latin typeface="Quicksand"/>
                <a:ea typeface="Quicksand"/>
                <a:cs typeface="Quicksand"/>
                <a:sym typeface="Quicksand"/>
              </a:rPr>
              <a:t>Word processor</a:t>
            </a:r>
            <a:endParaRPr>
              <a:solidFill>
                <a:srgbClr val="5B5BA5"/>
              </a:solidFill>
              <a:latin typeface="Quicksand"/>
              <a:ea typeface="Quicksand"/>
              <a:cs typeface="Quicksand"/>
              <a:sym typeface="Quicksand"/>
            </a:endParaRPr>
          </a:p>
          <a:p>
            <a:pPr indent="0" lvl="0" marL="457200" marR="0" rtl="0" algn="l">
              <a:lnSpc>
                <a:spcPct val="100000"/>
              </a:lnSpc>
              <a:spcBef>
                <a:spcPts val="0"/>
              </a:spcBef>
              <a:spcAft>
                <a:spcPts val="0"/>
              </a:spcAft>
              <a:buNone/>
            </a:pPr>
            <a:r>
              <a:t/>
            </a:r>
            <a:endParaRPr>
              <a:solidFill>
                <a:srgbClr val="5B5BA5"/>
              </a:solidFill>
              <a:latin typeface="Quicksand"/>
              <a:ea typeface="Quicksand"/>
              <a:cs typeface="Quicksand"/>
              <a:sym typeface="Quicksand"/>
            </a:endParaRPr>
          </a:p>
          <a:p>
            <a:pPr indent="-342900" lvl="0" marL="457200" marR="0" rtl="0" algn="l">
              <a:lnSpc>
                <a:spcPct val="100000"/>
              </a:lnSpc>
              <a:spcBef>
                <a:spcPts val="0"/>
              </a:spcBef>
              <a:spcAft>
                <a:spcPts val="0"/>
              </a:spcAft>
              <a:buClr>
                <a:srgbClr val="5B5BA5"/>
              </a:buClr>
              <a:buSzPts val="1800"/>
              <a:buFont typeface="Quicksand"/>
              <a:buChar char="●"/>
            </a:pPr>
            <a:r>
              <a:rPr lang="en-GB">
                <a:solidFill>
                  <a:srgbClr val="5B5BA5"/>
                </a:solidFill>
                <a:latin typeface="Quicksand"/>
                <a:ea typeface="Quicksand"/>
                <a:cs typeface="Quicksand"/>
                <a:sym typeface="Quicksand"/>
              </a:rPr>
              <a:t>Keyboard</a:t>
            </a:r>
            <a:endParaRPr>
              <a:solidFill>
                <a:srgbClr val="5B5BA5"/>
              </a:solidFill>
              <a:latin typeface="Quicksand"/>
              <a:ea typeface="Quicksand"/>
              <a:cs typeface="Quicksand"/>
              <a:sym typeface="Quicksand"/>
            </a:endParaRPr>
          </a:p>
          <a:p>
            <a:pPr indent="0" lvl="0" marL="0" marR="0" rtl="0" algn="l">
              <a:lnSpc>
                <a:spcPct val="100000"/>
              </a:lnSpc>
              <a:spcBef>
                <a:spcPts val="0"/>
              </a:spcBef>
              <a:spcAft>
                <a:spcPts val="0"/>
              </a:spcAft>
              <a:buNone/>
            </a:pPr>
            <a:r>
              <a:t/>
            </a:r>
            <a:endParaRPr>
              <a:solidFill>
                <a:srgbClr val="5B5BA5"/>
              </a:solidFill>
              <a:latin typeface="Quicksand"/>
              <a:ea typeface="Quicksand"/>
              <a:cs typeface="Quicksand"/>
              <a:sym typeface="Quicksand"/>
            </a:endParaRPr>
          </a:p>
          <a:p>
            <a:pPr indent="-342900" lvl="0" marL="457200" marR="0" rtl="0" algn="l">
              <a:lnSpc>
                <a:spcPct val="100000"/>
              </a:lnSpc>
              <a:spcBef>
                <a:spcPts val="0"/>
              </a:spcBef>
              <a:spcAft>
                <a:spcPts val="0"/>
              </a:spcAft>
              <a:buClr>
                <a:srgbClr val="5B5BA5"/>
              </a:buClr>
              <a:buSzPts val="1800"/>
              <a:buFont typeface="Quicksand"/>
              <a:buChar char="●"/>
            </a:pPr>
            <a:r>
              <a:rPr lang="en-GB">
                <a:solidFill>
                  <a:srgbClr val="5B5BA5"/>
                </a:solidFill>
                <a:latin typeface="Quicksand"/>
                <a:ea typeface="Quicksand"/>
                <a:cs typeface="Quicksand"/>
                <a:sym typeface="Quicksand"/>
              </a:rPr>
              <a:t>Keys</a:t>
            </a:r>
            <a:endParaRPr>
              <a:solidFill>
                <a:srgbClr val="5B5BA5"/>
              </a:solidFill>
              <a:latin typeface="Quicksand"/>
              <a:ea typeface="Quicksand"/>
              <a:cs typeface="Quicksand"/>
              <a:sym typeface="Quicksand"/>
            </a:endParaRPr>
          </a:p>
          <a:p>
            <a:pPr indent="0" lvl="0" marL="457200" marR="0" rtl="0" algn="l">
              <a:lnSpc>
                <a:spcPct val="100000"/>
              </a:lnSpc>
              <a:spcBef>
                <a:spcPts val="0"/>
              </a:spcBef>
              <a:spcAft>
                <a:spcPts val="0"/>
              </a:spcAft>
              <a:buNone/>
            </a:pPr>
            <a:r>
              <a:t/>
            </a:r>
            <a:endParaRPr>
              <a:solidFill>
                <a:srgbClr val="5B5BA5"/>
              </a:solidFill>
              <a:latin typeface="Quicksand"/>
              <a:ea typeface="Quicksand"/>
              <a:cs typeface="Quicksand"/>
              <a:sym typeface="Quicksand"/>
            </a:endParaRPr>
          </a:p>
          <a:p>
            <a:pPr indent="-342900" lvl="0" marL="457200" marR="0" rtl="0" algn="l">
              <a:lnSpc>
                <a:spcPct val="100000"/>
              </a:lnSpc>
              <a:spcBef>
                <a:spcPts val="0"/>
              </a:spcBef>
              <a:spcAft>
                <a:spcPts val="0"/>
              </a:spcAft>
              <a:buClr>
                <a:srgbClr val="5B5BA5"/>
              </a:buClr>
              <a:buSzPts val="1800"/>
              <a:buFont typeface="Quicksand"/>
              <a:buChar char="●"/>
            </a:pPr>
            <a:r>
              <a:rPr lang="en-GB">
                <a:solidFill>
                  <a:srgbClr val="5B5BA5"/>
                </a:solidFill>
              </a:rPr>
              <a:t>Capital letters</a:t>
            </a:r>
            <a:endParaRPr>
              <a:solidFill>
                <a:srgbClr val="5B5BA5"/>
              </a:solidFill>
            </a:endParaRPr>
          </a:p>
          <a:p>
            <a:pPr indent="0" lvl="0" marL="457200" marR="0" rtl="0" algn="l">
              <a:lnSpc>
                <a:spcPct val="100000"/>
              </a:lnSpc>
              <a:spcBef>
                <a:spcPts val="0"/>
              </a:spcBef>
              <a:spcAft>
                <a:spcPts val="0"/>
              </a:spcAft>
              <a:buNone/>
            </a:pPr>
            <a:r>
              <a:t/>
            </a:r>
            <a:endParaRPr>
              <a:solidFill>
                <a:srgbClr val="5B5BA5"/>
              </a:solidFill>
            </a:endParaRPr>
          </a:p>
          <a:p>
            <a:pPr indent="-342900" lvl="0" marL="457200" marR="0" rtl="0" algn="l">
              <a:lnSpc>
                <a:spcPct val="100000"/>
              </a:lnSpc>
              <a:spcBef>
                <a:spcPts val="0"/>
              </a:spcBef>
              <a:spcAft>
                <a:spcPts val="0"/>
              </a:spcAft>
              <a:buClr>
                <a:srgbClr val="5B5BA5"/>
              </a:buClr>
              <a:buSzPts val="1800"/>
              <a:buChar char="●"/>
            </a:pPr>
            <a:r>
              <a:rPr lang="en-GB">
                <a:solidFill>
                  <a:srgbClr val="5B5BA5"/>
                </a:solidFill>
              </a:rPr>
              <a:t>Toolbar</a:t>
            </a:r>
            <a:endParaRPr>
              <a:solidFill>
                <a:srgbClr val="5B5BA5"/>
              </a:solidFill>
            </a:endParaRPr>
          </a:p>
        </p:txBody>
      </p:sp>
      <p:sp>
        <p:nvSpPr>
          <p:cNvPr id="163" name="Google Shape;163;p32"/>
          <p:cNvSpPr txBox="1"/>
          <p:nvPr>
            <p:ph idx="4294967295" type="body"/>
          </p:nvPr>
        </p:nvSpPr>
        <p:spPr>
          <a:xfrm>
            <a:off x="4344900" y="1506425"/>
            <a:ext cx="4033200" cy="3562200"/>
          </a:xfrm>
          <a:prstGeom prst="rect">
            <a:avLst/>
          </a:prstGeom>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5B5BA5"/>
              </a:buClr>
              <a:buSzPts val="1800"/>
              <a:buFont typeface="Quicksand"/>
              <a:buChar char="●"/>
            </a:pPr>
            <a:r>
              <a:rPr lang="en-GB">
                <a:solidFill>
                  <a:srgbClr val="5B5BA5"/>
                </a:solidFill>
              </a:rPr>
              <a:t>Bold</a:t>
            </a:r>
            <a:endParaRPr>
              <a:solidFill>
                <a:srgbClr val="5B5BA5"/>
              </a:solidFill>
              <a:latin typeface="Quicksand"/>
              <a:ea typeface="Quicksand"/>
              <a:cs typeface="Quicksand"/>
              <a:sym typeface="Quicksand"/>
            </a:endParaRPr>
          </a:p>
          <a:p>
            <a:pPr indent="0" lvl="0" marL="457200" marR="0" rtl="0" algn="l">
              <a:lnSpc>
                <a:spcPct val="100000"/>
              </a:lnSpc>
              <a:spcBef>
                <a:spcPts val="0"/>
              </a:spcBef>
              <a:spcAft>
                <a:spcPts val="0"/>
              </a:spcAft>
              <a:buNone/>
            </a:pPr>
            <a:r>
              <a:t/>
            </a:r>
            <a:endParaRPr>
              <a:solidFill>
                <a:srgbClr val="5B5BA5"/>
              </a:solidFill>
              <a:latin typeface="Quicksand"/>
              <a:ea typeface="Quicksand"/>
              <a:cs typeface="Quicksand"/>
              <a:sym typeface="Quicksand"/>
            </a:endParaRPr>
          </a:p>
          <a:p>
            <a:pPr indent="-342900" lvl="0" marL="457200" marR="0" rtl="0" algn="l">
              <a:lnSpc>
                <a:spcPct val="100000"/>
              </a:lnSpc>
              <a:spcBef>
                <a:spcPts val="0"/>
              </a:spcBef>
              <a:spcAft>
                <a:spcPts val="0"/>
              </a:spcAft>
              <a:buClr>
                <a:srgbClr val="5B5BA5"/>
              </a:buClr>
              <a:buSzPts val="1800"/>
              <a:buFont typeface="Quicksand"/>
              <a:buChar char="●"/>
            </a:pPr>
            <a:r>
              <a:rPr lang="en-GB">
                <a:solidFill>
                  <a:srgbClr val="5B5BA5"/>
                </a:solidFill>
              </a:rPr>
              <a:t>Italic</a:t>
            </a:r>
            <a:endParaRPr>
              <a:solidFill>
                <a:srgbClr val="5B5BA5"/>
              </a:solidFill>
              <a:latin typeface="Quicksand"/>
              <a:ea typeface="Quicksand"/>
              <a:cs typeface="Quicksand"/>
              <a:sym typeface="Quicksand"/>
            </a:endParaRPr>
          </a:p>
          <a:p>
            <a:pPr indent="0" lvl="0" marL="457200" marR="0" rtl="0" algn="l">
              <a:lnSpc>
                <a:spcPct val="100000"/>
              </a:lnSpc>
              <a:spcBef>
                <a:spcPts val="0"/>
              </a:spcBef>
              <a:spcAft>
                <a:spcPts val="0"/>
              </a:spcAft>
              <a:buNone/>
            </a:pPr>
            <a:r>
              <a:t/>
            </a:r>
            <a:endParaRPr>
              <a:solidFill>
                <a:srgbClr val="5B5BA5"/>
              </a:solidFill>
              <a:latin typeface="Quicksand"/>
              <a:ea typeface="Quicksand"/>
              <a:cs typeface="Quicksand"/>
              <a:sym typeface="Quicksand"/>
            </a:endParaRPr>
          </a:p>
          <a:p>
            <a:pPr indent="-342900" lvl="0" marL="457200" marR="0" rtl="0" algn="l">
              <a:lnSpc>
                <a:spcPct val="100000"/>
              </a:lnSpc>
              <a:spcBef>
                <a:spcPts val="0"/>
              </a:spcBef>
              <a:spcAft>
                <a:spcPts val="0"/>
              </a:spcAft>
              <a:buClr>
                <a:srgbClr val="5B5BA5"/>
              </a:buClr>
              <a:buSzPts val="1800"/>
              <a:buFont typeface="Quicksand"/>
              <a:buChar char="●"/>
            </a:pPr>
            <a:r>
              <a:rPr lang="en-GB">
                <a:solidFill>
                  <a:srgbClr val="5B5BA5"/>
                </a:solidFill>
              </a:rPr>
              <a:t>Underline</a:t>
            </a:r>
            <a:endParaRPr>
              <a:solidFill>
                <a:srgbClr val="5B5BA5"/>
              </a:solidFill>
              <a:latin typeface="Quicksand"/>
              <a:ea typeface="Quicksand"/>
              <a:cs typeface="Quicksand"/>
              <a:sym typeface="Quicksand"/>
            </a:endParaRPr>
          </a:p>
          <a:p>
            <a:pPr indent="0" lvl="0" marL="457200" marR="0" rtl="0" algn="l">
              <a:lnSpc>
                <a:spcPct val="100000"/>
              </a:lnSpc>
              <a:spcBef>
                <a:spcPts val="0"/>
              </a:spcBef>
              <a:spcAft>
                <a:spcPts val="0"/>
              </a:spcAft>
              <a:buNone/>
            </a:pPr>
            <a:r>
              <a:t/>
            </a:r>
            <a:endParaRPr>
              <a:solidFill>
                <a:srgbClr val="5B5BA5"/>
              </a:solidFill>
              <a:latin typeface="Quicksand"/>
              <a:ea typeface="Quicksand"/>
              <a:cs typeface="Quicksand"/>
              <a:sym typeface="Quicksand"/>
            </a:endParaRPr>
          </a:p>
          <a:p>
            <a:pPr indent="-342900" lvl="0" marL="457200" rtl="0" algn="l">
              <a:lnSpc>
                <a:spcPct val="100000"/>
              </a:lnSpc>
              <a:spcBef>
                <a:spcPts val="0"/>
              </a:spcBef>
              <a:spcAft>
                <a:spcPts val="0"/>
              </a:spcAft>
              <a:buClr>
                <a:srgbClr val="5B5BA5"/>
              </a:buClr>
              <a:buSzPts val="1800"/>
              <a:buFont typeface="Quicksand"/>
              <a:buChar char="●"/>
            </a:pPr>
            <a:r>
              <a:rPr lang="en-GB">
                <a:solidFill>
                  <a:srgbClr val="5B5BA5"/>
                </a:solidFill>
                <a:latin typeface="Quicksand"/>
                <a:ea typeface="Quicksand"/>
                <a:cs typeface="Quicksand"/>
                <a:sym typeface="Quicksand"/>
              </a:rPr>
              <a:t>Google Docs</a:t>
            </a:r>
            <a:endParaRPr>
              <a:solidFill>
                <a:srgbClr val="5B5BA5"/>
              </a:solidFill>
              <a:latin typeface="Quicksand"/>
              <a:ea typeface="Quicksand"/>
              <a:cs typeface="Quicksand"/>
              <a:sym typeface="Quicksand"/>
            </a:endParaRPr>
          </a:p>
          <a:p>
            <a:pPr indent="0" lvl="0" marL="457200" rtl="0" algn="l">
              <a:lnSpc>
                <a:spcPct val="100000"/>
              </a:lnSpc>
              <a:spcBef>
                <a:spcPts val="0"/>
              </a:spcBef>
              <a:spcAft>
                <a:spcPts val="0"/>
              </a:spcAft>
              <a:buNone/>
            </a:pPr>
            <a:r>
              <a:t/>
            </a:r>
            <a:endParaRPr>
              <a:solidFill>
                <a:srgbClr val="5B5BA5"/>
              </a:solidFill>
              <a:latin typeface="Quicksand"/>
              <a:ea typeface="Quicksand"/>
              <a:cs typeface="Quicksand"/>
              <a:sym typeface="Quicksand"/>
            </a:endParaRPr>
          </a:p>
          <a:p>
            <a:pPr indent="-342900" lvl="0" marL="457200" rtl="0" algn="l">
              <a:lnSpc>
                <a:spcPct val="100000"/>
              </a:lnSpc>
              <a:spcBef>
                <a:spcPts val="0"/>
              </a:spcBef>
              <a:spcAft>
                <a:spcPts val="0"/>
              </a:spcAft>
              <a:buClr>
                <a:srgbClr val="5B5BA5"/>
              </a:buClr>
              <a:buSzPts val="1800"/>
              <a:buFont typeface="Quicksand"/>
              <a:buChar char="●"/>
            </a:pPr>
            <a:r>
              <a:rPr lang="en-GB">
                <a:solidFill>
                  <a:srgbClr val="5B5BA5"/>
                </a:solidFill>
                <a:latin typeface="Quicksand"/>
                <a:ea typeface="Quicksand"/>
                <a:cs typeface="Quicksand"/>
                <a:sym typeface="Quicksand"/>
              </a:rPr>
              <a:t>Microsoft Word</a:t>
            </a:r>
            <a:endParaRPr>
              <a:solidFill>
                <a:srgbClr val="5B5BA5"/>
              </a:solidFill>
              <a:latin typeface="Quicksand"/>
              <a:ea typeface="Quicksand"/>
              <a:cs typeface="Quicksand"/>
              <a:sym typeface="Quicksand"/>
            </a:endParaRPr>
          </a:p>
        </p:txBody>
      </p:sp>
      <p:sp>
        <p:nvSpPr>
          <p:cNvPr id="164" name="Google Shape;164;p32"/>
          <p:cNvSpPr txBox="1"/>
          <p:nvPr/>
        </p:nvSpPr>
        <p:spPr>
          <a:xfrm>
            <a:off x="310900" y="1017725"/>
            <a:ext cx="8522100" cy="48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000"/>
              </a:spcAft>
              <a:buNone/>
            </a:pPr>
            <a:r>
              <a:rPr b="1" lang="en-GB" sz="1800">
                <a:solidFill>
                  <a:srgbClr val="5B5BA5"/>
                </a:solidFill>
                <a:latin typeface="Quicksand"/>
                <a:ea typeface="Quicksand"/>
                <a:cs typeface="Quicksand"/>
                <a:sym typeface="Quicksand"/>
              </a:rPr>
              <a:t>Key vocabulary</a:t>
            </a:r>
            <a:endParaRPr b="1" sz="1800">
              <a:solidFill>
                <a:srgbClr val="5B5BA5"/>
              </a:solidFill>
              <a:latin typeface="Quicksand"/>
              <a:ea typeface="Quicksand"/>
              <a:cs typeface="Quicksand"/>
              <a:sym typeface="Quicksand"/>
            </a:endParaRPr>
          </a:p>
        </p:txBody>
      </p:sp>
      <p:sp>
        <p:nvSpPr>
          <p:cNvPr id="165" name="Google Shape;165;p32"/>
          <p:cNvSpPr txBox="1"/>
          <p:nvPr/>
        </p:nvSpPr>
        <p:spPr>
          <a:xfrm>
            <a:off x="310900" y="310900"/>
            <a:ext cx="8522100" cy="70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2400">
                <a:solidFill>
                  <a:srgbClr val="5B5BA5"/>
                </a:solidFill>
                <a:latin typeface="Quicksand"/>
                <a:ea typeface="Quicksand"/>
                <a:cs typeface="Quicksand"/>
                <a:sym typeface="Quicksand"/>
              </a:rPr>
              <a:t>Lesson 3: Exploring the toolbar</a:t>
            </a:r>
            <a:endParaRPr b="1" sz="2400">
              <a:solidFill>
                <a:srgbClr val="5B5BA5"/>
              </a:solidFill>
              <a:latin typeface="Quicksand"/>
              <a:ea typeface="Quicksand"/>
              <a:cs typeface="Quicksand"/>
              <a:sym typeface="Quicksan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169" name="Shape 169"/>
        <p:cNvGrpSpPr/>
        <p:nvPr/>
      </p:nvGrpSpPr>
      <p:grpSpPr>
        <a:xfrm>
          <a:off x="0" y="0"/>
          <a:ext cx="0" cy="0"/>
          <a:chOff x="0" y="0"/>
          <a:chExt cx="0" cy="0"/>
        </a:xfrm>
      </p:grpSpPr>
      <p:sp>
        <p:nvSpPr>
          <p:cNvPr id="170" name="Google Shape;170;p33"/>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Log in to the computer and open your poster</a:t>
            </a:r>
            <a:endParaRPr/>
          </a:p>
        </p:txBody>
      </p:sp>
      <p:sp>
        <p:nvSpPr>
          <p:cNvPr id="171" name="Google Shape;171;p33"/>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72" name="Google Shape;172;p33"/>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1</a:t>
            </a:r>
            <a:endParaRPr/>
          </a:p>
        </p:txBody>
      </p:sp>
      <p:grpSp>
        <p:nvGrpSpPr>
          <p:cNvPr id="173" name="Google Shape;173;p33"/>
          <p:cNvGrpSpPr/>
          <p:nvPr/>
        </p:nvGrpSpPr>
        <p:grpSpPr>
          <a:xfrm>
            <a:off x="560690" y="1409458"/>
            <a:ext cx="3596906" cy="3168285"/>
            <a:chOff x="311700" y="1293350"/>
            <a:chExt cx="4755925" cy="4212025"/>
          </a:xfrm>
        </p:grpSpPr>
        <p:pic>
          <p:nvPicPr>
            <p:cNvPr id="174" name="Google Shape;174;p33"/>
            <p:cNvPicPr preferRelativeResize="0"/>
            <p:nvPr/>
          </p:nvPicPr>
          <p:blipFill>
            <a:blip r:embed="rId3">
              <a:alphaModFix/>
            </a:blip>
            <a:stretch>
              <a:fillRect/>
            </a:stretch>
          </p:blipFill>
          <p:spPr>
            <a:xfrm>
              <a:off x="311700" y="3635250"/>
              <a:ext cx="3740275" cy="1870125"/>
            </a:xfrm>
            <a:prstGeom prst="rect">
              <a:avLst/>
            </a:prstGeom>
            <a:noFill/>
            <a:ln>
              <a:noFill/>
            </a:ln>
          </p:spPr>
        </p:pic>
        <p:pic>
          <p:nvPicPr>
            <p:cNvPr id="175" name="Google Shape;175;p33"/>
            <p:cNvPicPr preferRelativeResize="0"/>
            <p:nvPr/>
          </p:nvPicPr>
          <p:blipFill>
            <a:blip r:embed="rId4">
              <a:alphaModFix/>
            </a:blip>
            <a:stretch>
              <a:fillRect/>
            </a:stretch>
          </p:blipFill>
          <p:spPr>
            <a:xfrm>
              <a:off x="2618860" y="1293350"/>
              <a:ext cx="2448765" cy="2001100"/>
            </a:xfrm>
            <a:prstGeom prst="rect">
              <a:avLst/>
            </a:prstGeom>
            <a:noFill/>
            <a:ln>
              <a:noFill/>
            </a:ln>
          </p:spPr>
        </p:pic>
      </p:grpSp>
      <p:grpSp>
        <p:nvGrpSpPr>
          <p:cNvPr id="176" name="Google Shape;176;p33"/>
          <p:cNvGrpSpPr/>
          <p:nvPr/>
        </p:nvGrpSpPr>
        <p:grpSpPr>
          <a:xfrm>
            <a:off x="5129143" y="1409449"/>
            <a:ext cx="3311424" cy="3168304"/>
            <a:chOff x="4668878" y="811674"/>
            <a:chExt cx="3751047" cy="3687076"/>
          </a:xfrm>
        </p:grpSpPr>
        <p:pic>
          <p:nvPicPr>
            <p:cNvPr id="177" name="Google Shape;177;p33"/>
            <p:cNvPicPr preferRelativeResize="0"/>
            <p:nvPr/>
          </p:nvPicPr>
          <p:blipFill rotWithShape="1">
            <a:blip r:embed="rId5">
              <a:alphaModFix/>
            </a:blip>
            <a:srcRect b="0" l="0" r="0" t="0"/>
            <a:stretch/>
          </p:blipFill>
          <p:spPr>
            <a:xfrm rot="927558">
              <a:off x="4802297" y="1030049"/>
              <a:ext cx="1234875" cy="1168675"/>
            </a:xfrm>
            <a:prstGeom prst="rect">
              <a:avLst/>
            </a:prstGeom>
            <a:noFill/>
            <a:ln>
              <a:noFill/>
            </a:ln>
          </p:spPr>
        </p:pic>
        <p:pic>
          <p:nvPicPr>
            <p:cNvPr id="178" name="Google Shape;178;p33"/>
            <p:cNvPicPr preferRelativeResize="0"/>
            <p:nvPr/>
          </p:nvPicPr>
          <p:blipFill rotWithShape="1">
            <a:blip r:embed="rId6">
              <a:alphaModFix/>
            </a:blip>
            <a:srcRect b="0" l="0" r="0" t="0"/>
            <a:stretch/>
          </p:blipFill>
          <p:spPr>
            <a:xfrm rot="755057">
              <a:off x="6912916" y="2681473"/>
              <a:ext cx="1338792" cy="1691753"/>
            </a:xfrm>
            <a:prstGeom prst="rect">
              <a:avLst/>
            </a:prstGeom>
            <a:noFill/>
            <a:ln>
              <a:noFill/>
            </a:ln>
          </p:spPr>
        </p:pic>
        <p:pic>
          <p:nvPicPr>
            <p:cNvPr id="179" name="Google Shape;179;p33"/>
            <p:cNvPicPr preferRelativeResize="0"/>
            <p:nvPr/>
          </p:nvPicPr>
          <p:blipFill rotWithShape="1">
            <a:blip r:embed="rId7">
              <a:alphaModFix/>
            </a:blip>
            <a:srcRect b="0" l="0" r="0" t="0"/>
            <a:stretch/>
          </p:blipFill>
          <p:spPr>
            <a:xfrm rot="-745668">
              <a:off x="4842025" y="2787800"/>
              <a:ext cx="1309000" cy="1309000"/>
            </a:xfrm>
            <a:prstGeom prst="rect">
              <a:avLst/>
            </a:prstGeom>
            <a:noFill/>
            <a:ln>
              <a:noFill/>
            </a:ln>
          </p:spPr>
        </p:pic>
        <p:pic>
          <p:nvPicPr>
            <p:cNvPr id="180" name="Google Shape;180;p33"/>
            <p:cNvPicPr preferRelativeResize="0"/>
            <p:nvPr/>
          </p:nvPicPr>
          <p:blipFill rotWithShape="1">
            <a:blip r:embed="rId8">
              <a:alphaModFix/>
            </a:blip>
            <a:srcRect b="0" l="0" r="0" t="0"/>
            <a:stretch/>
          </p:blipFill>
          <p:spPr>
            <a:xfrm rot="-947397">
              <a:off x="6966893" y="964090"/>
              <a:ext cx="1300610" cy="1300593"/>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184" name="Shape 184"/>
        <p:cNvGrpSpPr/>
        <p:nvPr/>
      </p:nvGrpSpPr>
      <p:grpSpPr>
        <a:xfrm>
          <a:off x="0" y="0"/>
          <a:ext cx="0" cy="0"/>
          <a:chOff x="0" y="0"/>
          <a:chExt cx="0" cy="0"/>
        </a:xfrm>
      </p:grpSpPr>
      <p:sp>
        <p:nvSpPr>
          <p:cNvPr id="185" name="Google Shape;185;p34"/>
          <p:cNvSpPr txBox="1"/>
          <p:nvPr>
            <p:ph type="title"/>
          </p:nvPr>
        </p:nvSpPr>
        <p:spPr>
          <a:xfrm>
            <a:off x="310900" y="319600"/>
            <a:ext cx="8521200" cy="450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Quicksand"/>
                <a:ea typeface="Quicksand"/>
                <a:cs typeface="Quicksand"/>
                <a:sym typeface="Quicksand"/>
              </a:rPr>
              <a:t>Think, pair, share</a:t>
            </a:r>
            <a:endParaRPr b="1">
              <a:latin typeface="Quicksand"/>
              <a:ea typeface="Quicksand"/>
              <a:cs typeface="Quicksand"/>
              <a:sym typeface="Quicksand"/>
            </a:endParaRPr>
          </a:p>
          <a:p>
            <a:pPr indent="0" lvl="0" marL="0" rtl="0" algn="l">
              <a:spcBef>
                <a:spcPts val="0"/>
              </a:spcBef>
              <a:spcAft>
                <a:spcPts val="0"/>
              </a:spcAft>
              <a:buNone/>
            </a:pPr>
            <a:r>
              <a:t/>
            </a:r>
            <a:endParaRPr/>
          </a:p>
          <a:p>
            <a:pPr indent="0" lvl="0" marL="0" rtl="0" algn="l">
              <a:spcBef>
                <a:spcPts val="0"/>
              </a:spcBef>
              <a:spcAft>
                <a:spcPts val="0"/>
              </a:spcAft>
              <a:buNone/>
            </a:pPr>
            <a:r>
              <a:rPr lang="en-GB"/>
              <a:t>What do you need at the start of sentences?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What do you need for names of people, places, and days of the week?</a:t>
            </a:r>
            <a:endParaRPr/>
          </a:p>
        </p:txBody>
      </p:sp>
      <p:sp>
        <p:nvSpPr>
          <p:cNvPr id="186" name="Google Shape;186;p34"/>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87" name="Google Shape;187;p34"/>
          <p:cNvSpPr txBox="1"/>
          <p:nvPr>
            <p:ph idx="1"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2</a:t>
            </a:r>
            <a:endParaRPr/>
          </a:p>
        </p:txBody>
      </p:sp>
      <p:sp>
        <p:nvSpPr>
          <p:cNvPr id="188" name="Google Shape;188;p34"/>
          <p:cNvSpPr/>
          <p:nvPr/>
        </p:nvSpPr>
        <p:spPr>
          <a:xfrm>
            <a:off x="310900" y="1488125"/>
            <a:ext cx="632700" cy="5916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4"/>
          <p:cNvSpPr/>
          <p:nvPr/>
        </p:nvSpPr>
        <p:spPr>
          <a:xfrm>
            <a:off x="310900" y="3159175"/>
            <a:ext cx="632700" cy="5916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193" name="Shape 193"/>
        <p:cNvGrpSpPr/>
        <p:nvPr/>
      </p:nvGrpSpPr>
      <p:grpSpPr>
        <a:xfrm>
          <a:off x="0" y="0"/>
          <a:ext cx="0" cy="0"/>
          <a:chOff x="0" y="0"/>
          <a:chExt cx="0" cy="0"/>
        </a:xfrm>
      </p:grpSpPr>
      <p:pic>
        <p:nvPicPr>
          <p:cNvPr id="194" name="Google Shape;194;p35"/>
          <p:cNvPicPr preferRelativeResize="0"/>
          <p:nvPr/>
        </p:nvPicPr>
        <p:blipFill>
          <a:blip r:embed="rId3">
            <a:alphaModFix/>
          </a:blip>
          <a:stretch>
            <a:fillRect/>
          </a:stretch>
        </p:blipFill>
        <p:spPr>
          <a:xfrm>
            <a:off x="319150" y="1055375"/>
            <a:ext cx="8505700" cy="3024560"/>
          </a:xfrm>
          <a:prstGeom prst="rect">
            <a:avLst/>
          </a:prstGeom>
          <a:noFill/>
          <a:ln>
            <a:noFill/>
          </a:ln>
        </p:spPr>
      </p:pic>
      <p:sp>
        <p:nvSpPr>
          <p:cNvPr id="195" name="Google Shape;195;p35"/>
          <p:cNvSpPr txBox="1"/>
          <p:nvPr>
            <p:ph idx="2" type="body"/>
          </p:nvPr>
        </p:nvSpPr>
        <p:spPr>
          <a:xfrm>
            <a:off x="310900" y="4117599"/>
            <a:ext cx="8521200" cy="698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Colour in the Caps Lock key on your keyboard template</a:t>
            </a:r>
            <a:endParaRPr/>
          </a:p>
        </p:txBody>
      </p:sp>
      <p:sp>
        <p:nvSpPr>
          <p:cNvPr id="196" name="Google Shape;196;p35"/>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This is the Caps Lock key</a:t>
            </a:r>
            <a:endParaRPr/>
          </a:p>
        </p:txBody>
      </p:sp>
      <p:sp>
        <p:nvSpPr>
          <p:cNvPr id="197" name="Google Shape;197;p35"/>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98" name="Google Shape;198;p35"/>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2</a:t>
            </a:r>
            <a:endParaRPr/>
          </a:p>
        </p:txBody>
      </p:sp>
      <p:sp>
        <p:nvSpPr>
          <p:cNvPr id="199" name="Google Shape;199;p35"/>
          <p:cNvSpPr/>
          <p:nvPr/>
        </p:nvSpPr>
        <p:spPr>
          <a:xfrm>
            <a:off x="421050" y="2571750"/>
            <a:ext cx="770700" cy="444900"/>
          </a:xfrm>
          <a:prstGeom prst="roundRect">
            <a:avLst>
              <a:gd fmla="val 16667" name="adj"/>
            </a:avLst>
          </a:prstGeom>
          <a:solidFill>
            <a:srgbClr val="FF0000">
              <a:alpha val="4000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203" name="Shape 203"/>
        <p:cNvGrpSpPr/>
        <p:nvPr/>
      </p:nvGrpSpPr>
      <p:grpSpPr>
        <a:xfrm>
          <a:off x="0" y="0"/>
          <a:ext cx="0" cy="0"/>
          <a:chOff x="0" y="0"/>
          <a:chExt cx="0" cy="0"/>
        </a:xfrm>
      </p:grpSpPr>
      <p:sp>
        <p:nvSpPr>
          <p:cNvPr id="204" name="Google Shape;204;p36"/>
          <p:cNvSpPr txBox="1"/>
          <p:nvPr>
            <p:ph type="title"/>
          </p:nvPr>
        </p:nvSpPr>
        <p:spPr>
          <a:xfrm>
            <a:off x="310900" y="319600"/>
            <a:ext cx="8521200" cy="708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Adding capital letters</a:t>
            </a:r>
            <a:endParaRPr/>
          </a:p>
        </p:txBody>
      </p:sp>
      <p:sp>
        <p:nvSpPr>
          <p:cNvPr id="205" name="Google Shape;205;p36"/>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06" name="Google Shape;206;p36"/>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2</a:t>
            </a:r>
            <a:endParaRPr/>
          </a:p>
        </p:txBody>
      </p:sp>
      <p:pic>
        <p:nvPicPr>
          <p:cNvPr id="207" name="Google Shape;207;p36">
            <a:hlinkClick r:id="rId3"/>
          </p:cNvPr>
          <p:cNvPicPr preferRelativeResize="0"/>
          <p:nvPr/>
        </p:nvPicPr>
        <p:blipFill>
          <a:blip r:embed="rId4">
            <a:alphaModFix/>
          </a:blip>
          <a:stretch>
            <a:fillRect/>
          </a:stretch>
        </p:blipFill>
        <p:spPr>
          <a:xfrm>
            <a:off x="2575238" y="1100975"/>
            <a:ext cx="3993536" cy="3810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211" name="Shape 211"/>
        <p:cNvGrpSpPr/>
        <p:nvPr/>
      </p:nvGrpSpPr>
      <p:grpSpPr>
        <a:xfrm>
          <a:off x="0" y="0"/>
          <a:ext cx="0" cy="0"/>
          <a:chOff x="0" y="0"/>
          <a:chExt cx="0" cy="0"/>
        </a:xfrm>
      </p:grpSpPr>
      <p:sp>
        <p:nvSpPr>
          <p:cNvPr id="212" name="Google Shape;212;p37"/>
          <p:cNvSpPr txBox="1"/>
          <p:nvPr>
            <p:ph idx="1" type="body"/>
          </p:nvPr>
        </p:nvSpPr>
        <p:spPr>
          <a:xfrm>
            <a:off x="310900" y="1170124"/>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Think, pair share</a:t>
            </a:r>
            <a:endParaRPr b="1"/>
          </a:p>
          <a:p>
            <a:pPr indent="0" lvl="0" marL="0" rtl="0" algn="l">
              <a:spcBef>
                <a:spcPts val="1600"/>
              </a:spcBef>
              <a:spcAft>
                <a:spcPts val="1600"/>
              </a:spcAft>
              <a:buNone/>
            </a:pPr>
            <a:r>
              <a:rPr lang="en-GB"/>
              <a:t>Was anything tricky about this activity?</a:t>
            </a:r>
            <a:endParaRPr/>
          </a:p>
        </p:txBody>
      </p:sp>
      <p:sp>
        <p:nvSpPr>
          <p:cNvPr id="213" name="Google Shape;213;p37"/>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Adding capital letters</a:t>
            </a:r>
            <a:endParaRPr/>
          </a:p>
        </p:txBody>
      </p:sp>
      <p:sp>
        <p:nvSpPr>
          <p:cNvPr id="214" name="Google Shape;214;p37"/>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15" name="Google Shape;215;p37"/>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2</a:t>
            </a:r>
            <a:endParaRPr/>
          </a:p>
        </p:txBody>
      </p:sp>
      <p:pic>
        <p:nvPicPr>
          <p:cNvPr id="216" name="Google Shape;216;p37">
            <a:hlinkClick r:id="rId3"/>
          </p:cNvPr>
          <p:cNvPicPr preferRelativeResize="0"/>
          <p:nvPr/>
        </p:nvPicPr>
        <p:blipFill>
          <a:blip r:embed="rId4">
            <a:alphaModFix/>
          </a:blip>
          <a:stretch>
            <a:fillRect/>
          </a:stretch>
        </p:blipFill>
        <p:spPr>
          <a:xfrm>
            <a:off x="5018025" y="1170124"/>
            <a:ext cx="3564901" cy="34012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3"/>
        </a:solidFill>
      </p:bgPr>
    </p:bg>
    <p:spTree>
      <p:nvGrpSpPr>
        <p:cNvPr id="220" name="Shape 220"/>
        <p:cNvGrpSpPr/>
        <p:nvPr/>
      </p:nvGrpSpPr>
      <p:grpSpPr>
        <a:xfrm>
          <a:off x="0" y="0"/>
          <a:ext cx="0" cy="0"/>
          <a:chOff x="0" y="0"/>
          <a:chExt cx="0" cy="0"/>
        </a:xfrm>
      </p:grpSpPr>
      <p:sp>
        <p:nvSpPr>
          <p:cNvPr id="221" name="Google Shape;221;p38"/>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22" name="Google Shape;222;p38"/>
          <p:cNvSpPr txBox="1"/>
          <p:nvPr>
            <p:ph idx="2" type="body"/>
          </p:nvPr>
        </p:nvSpPr>
        <p:spPr>
          <a:xfrm>
            <a:off x="310900" y="4117599"/>
            <a:ext cx="8521200" cy="698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Cut out and stick the short descriptions at the end of the line that points to the correct key on the keyboard</a:t>
            </a:r>
            <a:endParaRPr/>
          </a:p>
        </p:txBody>
      </p:sp>
      <p:sp>
        <p:nvSpPr>
          <p:cNvPr id="223" name="Google Shape;223;p38"/>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3</a:t>
            </a:r>
            <a:endParaRPr/>
          </a:p>
        </p:txBody>
      </p:sp>
      <p:pic>
        <p:nvPicPr>
          <p:cNvPr id="224" name="Google Shape;224;p38">
            <a:hlinkClick r:id="rId3"/>
          </p:cNvPr>
          <p:cNvPicPr preferRelativeResize="0"/>
          <p:nvPr/>
        </p:nvPicPr>
        <p:blipFill>
          <a:blip r:embed="rId4">
            <a:alphaModFix/>
          </a:blip>
          <a:stretch>
            <a:fillRect/>
          </a:stretch>
        </p:blipFill>
        <p:spPr>
          <a:xfrm>
            <a:off x="1913177" y="549350"/>
            <a:ext cx="5317649" cy="3452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CCE Primary">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NCCE Slides">
  <a:themeElements>
    <a:clrScheme name="Simple Light">
      <a:dk1>
        <a:srgbClr val="5B5BA5"/>
      </a:dk1>
      <a:lt1>
        <a:srgbClr val="FFFFFF"/>
      </a:lt1>
      <a:dk2>
        <a:srgbClr val="E9E9F3"/>
      </a:dk2>
      <a:lt2>
        <a:srgbClr val="F2F6FC"/>
      </a:lt2>
      <a:accent1>
        <a:srgbClr val="E9F7FC"/>
      </a:accent1>
      <a:accent2>
        <a:srgbClr val="FFEFDA"/>
      </a:accent2>
      <a:accent3>
        <a:srgbClr val="ECF8F5"/>
      </a:accent3>
      <a:accent4>
        <a:srgbClr val="FEF2F6"/>
      </a:accent4>
      <a:accent5>
        <a:srgbClr val="E6E6EA"/>
      </a:accent5>
      <a:accent6>
        <a:srgbClr val="F0F6ED"/>
      </a:accent6>
      <a:hlink>
        <a:srgbClr val="3197A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NCCE Slides">
  <a:themeElements>
    <a:clrScheme name="Simple Light">
      <a:dk1>
        <a:srgbClr val="5B5BA5"/>
      </a:dk1>
      <a:lt1>
        <a:srgbClr val="FFFFFF"/>
      </a:lt1>
      <a:dk2>
        <a:srgbClr val="E9E9F3"/>
      </a:dk2>
      <a:lt2>
        <a:srgbClr val="F2F6FC"/>
      </a:lt2>
      <a:accent1>
        <a:srgbClr val="E9F7FC"/>
      </a:accent1>
      <a:accent2>
        <a:srgbClr val="FFEFDA"/>
      </a:accent2>
      <a:accent3>
        <a:srgbClr val="ECF8F5"/>
      </a:accent3>
      <a:accent4>
        <a:srgbClr val="FEF2F6"/>
      </a:accent4>
      <a:accent5>
        <a:srgbClr val="E6E6EA"/>
      </a:accent5>
      <a:accent6>
        <a:srgbClr val="F0F6ED"/>
      </a:accent6>
      <a:hlink>
        <a:srgbClr val="3197A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