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0" r:id="rId4"/>
    <p:sldId id="257" r:id="rId5"/>
    <p:sldId id="258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3 Week 3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Art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0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956" y="982132"/>
            <a:ext cx="6756550" cy="514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16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L.I: To create a 3D picture of a London landmark that was destroyed in the Great Fire.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97646" y="2656936"/>
            <a:ext cx="5903011" cy="203581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656272" y="2560320"/>
            <a:ext cx="9243376" cy="3012344"/>
          </a:xfrm>
        </p:spPr>
        <p:txBody>
          <a:bodyPr>
            <a:normAutofit lnSpcReduction="10000"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Old and New St. Pauls Cathedral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2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Old and New Guildhall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9700" y="2705894"/>
            <a:ext cx="4495800" cy="301942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4505" y="2560638"/>
            <a:ext cx="4572490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Old and New Royal Exchange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1600" y="2824956"/>
            <a:ext cx="4572000" cy="2781300"/>
          </a:xfrm>
          <a:prstGeom prst="rect">
            <a:avLst/>
          </a:prstGeo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5159" y="2560638"/>
            <a:ext cx="4371181" cy="330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Castle </a:t>
            </a:r>
            <a:r>
              <a:rPr lang="en-GB" dirty="0" err="1" smtClean="0">
                <a:latin typeface="Comic Sans MS" panose="030F0702030302020204" pitchFamily="66" charset="0"/>
              </a:rPr>
              <a:t>Baynard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4287" y="2840038"/>
            <a:ext cx="45434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9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</a:t>
            </a:r>
            <a:r>
              <a:rPr lang="en-GB" sz="3200" dirty="0" smtClean="0">
                <a:latin typeface="Comic Sans MS" panose="030F0702030302020204" pitchFamily="66" charset="0"/>
              </a:rPr>
              <a:t>o create </a:t>
            </a:r>
            <a:r>
              <a:rPr lang="en-GB" sz="3200" dirty="0">
                <a:latin typeface="Comic Sans MS" panose="030F0702030302020204" pitchFamily="66" charset="0"/>
              </a:rPr>
              <a:t>3-D pictures of a </a:t>
            </a:r>
            <a:r>
              <a:rPr lang="en-GB" sz="3200" dirty="0" smtClean="0">
                <a:latin typeface="Comic Sans MS" panose="030F0702030302020204" pitchFamily="66" charset="0"/>
              </a:rPr>
              <a:t>London landmark </a:t>
            </a:r>
            <a:r>
              <a:rPr lang="en-GB" sz="3200" dirty="0">
                <a:latin typeface="Comic Sans MS" panose="030F0702030302020204" pitchFamily="66" charset="0"/>
              </a:rPr>
              <a:t>that was destroyed in The Great Fire. </a:t>
            </a:r>
            <a:endParaRPr lang="en-GB" sz="3200" dirty="0" smtClean="0">
              <a:latin typeface="Comic Sans MS" panose="030F0702030302020204" pitchFamily="66" charset="0"/>
            </a:endParaRPr>
          </a:p>
          <a:p>
            <a:r>
              <a:rPr lang="en-GB" sz="3200" dirty="0" smtClean="0">
                <a:latin typeface="Comic Sans MS" panose="030F0702030302020204" pitchFamily="66" charset="0"/>
              </a:rPr>
              <a:t>You can </a:t>
            </a:r>
            <a:r>
              <a:rPr lang="en-GB" sz="3200" dirty="0">
                <a:latin typeface="Comic Sans MS" panose="030F0702030302020204" pitchFamily="66" charset="0"/>
              </a:rPr>
              <a:t>use a variety of materials and techniques </a:t>
            </a:r>
            <a:r>
              <a:rPr lang="en-GB" sz="3200" dirty="0" smtClean="0">
                <a:latin typeface="Comic Sans MS" panose="030F0702030302020204" pitchFamily="66" charset="0"/>
              </a:rPr>
              <a:t>to make the </a:t>
            </a:r>
            <a:r>
              <a:rPr lang="en-GB" sz="3200" dirty="0">
                <a:latin typeface="Comic Sans MS" panose="030F0702030302020204" pitchFamily="66" charset="0"/>
              </a:rPr>
              <a:t>buildings before adding 3-D flames to them.</a:t>
            </a:r>
            <a:endParaRPr lang="en-GB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587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</TotalTime>
  <Words>79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Comic Sans MS</vt:lpstr>
      <vt:lpstr>Garamond</vt:lpstr>
      <vt:lpstr>Organic</vt:lpstr>
      <vt:lpstr>Term 3 Week 3</vt:lpstr>
      <vt:lpstr>PowerPoint Presentation</vt:lpstr>
      <vt:lpstr>L.I: To create a 3D picture of a London landmark that was destroyed in the Great Fire.</vt:lpstr>
      <vt:lpstr>Old and New Guildhall</vt:lpstr>
      <vt:lpstr>Old and New Royal Exchange</vt:lpstr>
      <vt:lpstr>Castle Baynard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3</dc:title>
  <dc:creator>Sarah Brewster</dc:creator>
  <cp:lastModifiedBy>Sarah Brewster</cp:lastModifiedBy>
  <cp:revision>7</cp:revision>
  <dcterms:created xsi:type="dcterms:W3CDTF">2021-01-09T19:14:41Z</dcterms:created>
  <dcterms:modified xsi:type="dcterms:W3CDTF">2021-01-09T20:55:47Z</dcterms:modified>
</cp:coreProperties>
</file>