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eoflondon.org.uk/ga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3 Week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5600" b="1" dirty="0" smtClean="0">
                <a:latin typeface="Comic Sans MS" panose="030F0702030302020204" pitchFamily="66" charset="0"/>
              </a:rPr>
              <a:t>History</a:t>
            </a:r>
          </a:p>
          <a:p>
            <a:r>
              <a:rPr lang="en-GB" sz="5600" b="1" u="sng" dirty="0">
                <a:latin typeface="Comic Sans MS" panose="030F0702030302020204" pitchFamily="66" charset="0"/>
              </a:rPr>
              <a:t>LI: To be able to find the answers to questions about the past.</a:t>
            </a:r>
            <a:endParaRPr lang="en-GB" sz="5600" b="1" dirty="0">
              <a:latin typeface="Comic Sans MS" panose="030F0702030302020204" pitchFamily="66" charset="0"/>
            </a:endParaRPr>
          </a:p>
          <a:p>
            <a:pPr lvl="0"/>
            <a:r>
              <a:rPr lang="en-GB" sz="5600" b="1" dirty="0">
                <a:latin typeface="Comic Sans MS" panose="030F0702030302020204" pitchFamily="66" charset="0"/>
              </a:rPr>
              <a:t>I can find the answers to simple questions about The Great Fire of London. (Band 1)</a:t>
            </a:r>
          </a:p>
          <a:p>
            <a:pPr lvl="0"/>
            <a:r>
              <a:rPr lang="en-GB" sz="5600" b="1" dirty="0" smtClean="0">
                <a:latin typeface="Comic Sans MS" panose="030F0702030302020204" pitchFamily="66" charset="0"/>
              </a:rPr>
              <a:t>I answer questions to show that I know some of the key features of the events of the Great Fire of London. </a:t>
            </a:r>
            <a:r>
              <a:rPr lang="en-GB" sz="4800" b="1" dirty="0" smtClean="0">
                <a:latin typeface="Comic Sans MS" panose="030F0702030302020204" pitchFamily="66" charset="0"/>
              </a:rPr>
              <a:t>(Band 2)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2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Success Criteria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 can explain </a:t>
            </a:r>
            <a:r>
              <a:rPr lang="en-GB" dirty="0">
                <a:latin typeface="Comic Sans MS" panose="030F0702030302020204" pitchFamily="66" charset="0"/>
              </a:rPr>
              <a:t>some of the reasons why the fire spread so quickly.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 can explain </a:t>
            </a:r>
            <a:r>
              <a:rPr lang="en-GB" dirty="0">
                <a:latin typeface="Comic Sans MS" panose="030F0702030302020204" pitchFamily="66" charset="0"/>
              </a:rPr>
              <a:t>why the fire went on for so </a:t>
            </a:r>
            <a:r>
              <a:rPr lang="en-GB" dirty="0" smtClean="0">
                <a:latin typeface="Comic Sans MS" panose="030F0702030302020204" pitchFamily="66" charset="0"/>
              </a:rPr>
              <a:t>long.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 can describe </a:t>
            </a:r>
            <a:r>
              <a:rPr lang="en-GB" dirty="0">
                <a:latin typeface="Comic Sans MS" panose="030F0702030302020204" pitchFamily="66" charset="0"/>
              </a:rPr>
              <a:t>how the fire was eventually stopped and measures that were taken to ensure another such fire couldn’t happen again.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19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Copy and paste the green link into your internet browser.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hlinkClick r:id="rId2"/>
              </a:rPr>
              <a:t>Game - The Great Fire of </a:t>
            </a:r>
            <a:r>
              <a:rPr lang="en-GB" dirty="0" smtClean="0">
                <a:hlinkClick r:id="rId2"/>
              </a:rPr>
              <a:t>London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latin typeface="Comic Sans MS" panose="030F0702030302020204" pitchFamily="66" charset="0"/>
              </a:rPr>
              <a:t>Listen to the Story of The Great Fire of London and play the game.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Remember to listen out for </a:t>
            </a:r>
            <a:r>
              <a:rPr lang="en-GB" dirty="0">
                <a:latin typeface="Comic Sans MS" panose="030F0702030302020204" pitchFamily="66" charset="0"/>
              </a:rPr>
              <a:t>some of the reasons why the Great Fire lasted so </a:t>
            </a:r>
            <a:r>
              <a:rPr lang="en-GB" dirty="0" smtClean="0">
                <a:latin typeface="Comic Sans MS" panose="030F0702030302020204" pitchFamily="66" charset="0"/>
              </a:rPr>
              <a:t>long.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was the housing like?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fire </a:t>
            </a:r>
            <a:r>
              <a:rPr lang="en-GB" dirty="0">
                <a:latin typeface="Comic Sans MS" panose="030F0702030302020204" pitchFamily="66" charset="0"/>
              </a:rPr>
              <a:t>fighting </a:t>
            </a:r>
            <a:r>
              <a:rPr lang="en-GB" dirty="0" smtClean="0">
                <a:latin typeface="Comic Sans MS" panose="030F0702030302020204" pitchFamily="66" charset="0"/>
              </a:rPr>
              <a:t>techniques did they use?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were the </a:t>
            </a:r>
            <a:r>
              <a:rPr lang="en-GB" dirty="0">
                <a:latin typeface="Comic Sans MS" panose="030F0702030302020204" pitchFamily="66" charset="0"/>
              </a:rPr>
              <a:t>actions of the king and other </a:t>
            </a:r>
            <a:r>
              <a:rPr lang="en-GB" dirty="0" smtClean="0">
                <a:latin typeface="Comic Sans MS" panose="030F0702030302020204" pitchFamily="66" charset="0"/>
              </a:rPr>
              <a:t>officials?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did the weather effect the fire?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did they change so a Great Fire could not happen again?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1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Task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To answer the following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was the housing like?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fire fighting techniques did they use?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were the actions of the king and other officials?</a:t>
            </a:r>
          </a:p>
          <a:p>
            <a:r>
              <a:rPr lang="en-GB" dirty="0">
                <a:latin typeface="Comic Sans MS" panose="030F0702030302020204" pitchFamily="66" charset="0"/>
              </a:rPr>
              <a:t>How did the weather effect the fire? 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did they change so a Great Fire could not happen again?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77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264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Garamond</vt:lpstr>
      <vt:lpstr>Organic</vt:lpstr>
      <vt:lpstr>Term 3 Week 3</vt:lpstr>
      <vt:lpstr>Success Criteria</vt:lpstr>
      <vt:lpstr>Copy and paste the green link into your internet browser.</vt:lpstr>
      <vt:lpstr>Task To answer the following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3 Week 3</dc:title>
  <dc:creator>Sarah Brewster</dc:creator>
  <cp:lastModifiedBy>Sarah Brewster</cp:lastModifiedBy>
  <cp:revision>4</cp:revision>
  <dcterms:created xsi:type="dcterms:W3CDTF">2021-01-11T22:11:34Z</dcterms:created>
  <dcterms:modified xsi:type="dcterms:W3CDTF">2021-01-13T23:08:40Z</dcterms:modified>
</cp:coreProperties>
</file>