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57" r:id="rId5"/>
    <p:sldId id="27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1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15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1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0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6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8A89-ED3E-46E9-9BA8-889B2EF227A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21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8145" y="219975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8021202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2 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Term 3 Week 3 Monday</a:t>
            </a:r>
          </a:p>
          <a:p>
            <a:r>
              <a:rPr lang="en-GB" dirty="0" smtClean="0"/>
              <a:t>Multiplication and Division</a:t>
            </a:r>
          </a:p>
          <a:p>
            <a:r>
              <a:rPr lang="en-GB" dirty="0" smtClean="0"/>
              <a:t>Make equal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UM_B1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6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UM_B1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UM_B1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7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F7BD87-AF16-DD49-8672-55DCD0EC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29" y="1654090"/>
            <a:ext cx="4632768" cy="1843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83C9F9-2662-8243-A368-E7FE1FD2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3" y="1143844"/>
            <a:ext cx="8628185" cy="5549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219973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 smtClean="0">
                <a:latin typeface="+mn-lt"/>
              </a:rPr>
              <a:t>T3Wk3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 smtClean="0">
                <a:latin typeface="+mn-lt"/>
              </a:rPr>
              <a:t>Tues</a:t>
            </a:r>
            <a:endParaRPr lang="en-GB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7B2FA2A-0CC7-F94F-80FF-55BE4364E818}"/>
              </a:ext>
            </a:extLst>
          </p:cNvPr>
          <p:cNvSpPr/>
          <p:nvPr/>
        </p:nvSpPr>
        <p:spPr>
          <a:xfrm>
            <a:off x="2877015" y="4689915"/>
            <a:ext cx="417179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E134A09-CBD6-2349-AFBF-6F18DEAF8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081756" y="755600"/>
            <a:ext cx="293561" cy="15517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65672C9-7672-8E46-BED5-ACBBAF28FD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307503" y="839380"/>
            <a:ext cx="293793" cy="2823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A0404D9-CFE6-4B4F-B965-A03251321CFF}"/>
              </a:ext>
            </a:extLst>
          </p:cNvPr>
          <p:cNvSpPr/>
          <p:nvPr/>
        </p:nvSpPr>
        <p:spPr>
          <a:xfrm>
            <a:off x="2876042" y="5979571"/>
            <a:ext cx="417179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2444D9-D4C3-A04A-A286-343C14294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370" y="5782557"/>
            <a:ext cx="1401095" cy="696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A47439-76D5-1B46-B2C1-7419D6FEA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203" y="2697582"/>
            <a:ext cx="2192094" cy="1137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EE7303-9072-934D-9D38-D91F1958A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3434" y="1649726"/>
            <a:ext cx="6096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C6ACB4-69CB-FE4D-B5C1-928E2F2FE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154" y="1649726"/>
            <a:ext cx="6096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9528BE-06C9-1641-A0D7-750EA3D77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8499" y="3581359"/>
            <a:ext cx="2250831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59E6B0B-0C2E-1F46-9221-25A87B702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9056" y="4558895"/>
            <a:ext cx="785446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D845C2-2594-3A4D-900D-011E62624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5693" y="5847061"/>
            <a:ext cx="597877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18.01.2021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LI:  To make equal groups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Steps to Success:</a:t>
            </a:r>
          </a:p>
          <a:p>
            <a:r>
              <a:rPr lang="en-US" dirty="0" smtClean="0"/>
              <a:t>I count in groups of 2s, 5s and 10.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recognise</a:t>
            </a:r>
            <a:r>
              <a:rPr lang="en-US" dirty="0" smtClean="0"/>
              <a:t> when groups are equal.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recognise</a:t>
            </a:r>
            <a:r>
              <a:rPr lang="en-US" dirty="0" smtClean="0"/>
              <a:t> when groups are not equal.</a:t>
            </a:r>
          </a:p>
        </p:txBody>
      </p:sp>
    </p:spTree>
    <p:extLst>
      <p:ext uri="{BB962C8B-B14F-4D97-AF65-F5344CB8AC3E}">
        <p14:creationId xmlns:p14="http://schemas.microsoft.com/office/powerpoint/2010/main" val="248921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18.01.2021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LI:  To make equal groups</a:t>
            </a:r>
            <a:endParaRPr lang="en-GB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Note: You will see part-part-whole models at the beginning of the video.</a:t>
            </a:r>
            <a:br>
              <a:rPr lang="en-GB" dirty="0" smtClean="0"/>
            </a:br>
            <a:r>
              <a:rPr lang="en-GB" sz="2800" dirty="0" smtClean="0"/>
              <a:t>[Sometimes they are just called part-whole models.]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182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2791" y="3260804"/>
            <a:ext cx="182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72200" y="3367715"/>
            <a:ext cx="182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97614" y="4431262"/>
            <a:ext cx="1710190" cy="540000"/>
            <a:chOff x="1097614" y="4431262"/>
            <a:chExt cx="1710190" cy="540000"/>
          </a:xfrm>
        </p:grpSpPr>
        <p:sp>
          <p:nvSpPr>
            <p:cNvPr id="8" name="Oval 7"/>
            <p:cNvSpPr/>
            <p:nvPr/>
          </p:nvSpPr>
          <p:spPr>
            <a:xfrm>
              <a:off x="1097614" y="4431262"/>
              <a:ext cx="540060" cy="5400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267744" y="4431262"/>
              <a:ext cx="540060" cy="5400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7624" y="45165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5165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03142" y="3463673"/>
            <a:ext cx="540060" cy="5400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573272" y="3463673"/>
            <a:ext cx="540060" cy="5400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490961" y="3829003"/>
            <a:ext cx="1710190" cy="540000"/>
            <a:chOff x="3712096" y="4035286"/>
            <a:chExt cx="1710190" cy="540000"/>
          </a:xfrm>
        </p:grpSpPr>
        <p:sp>
          <p:nvSpPr>
            <p:cNvPr id="16" name="Oval 15"/>
            <p:cNvSpPr/>
            <p:nvPr/>
          </p:nvSpPr>
          <p:spPr>
            <a:xfrm>
              <a:off x="3712096" y="4035286"/>
              <a:ext cx="540060" cy="5400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882226" y="4035286"/>
              <a:ext cx="540060" cy="5400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88224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6036" y="33163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6036" y="44998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0352" y="35282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5400000">
            <a:off x="7016569" y="4473374"/>
            <a:ext cx="540060" cy="540000"/>
          </a:xfrm>
          <a:prstGeom prst="ellipse">
            <a:avLst/>
          </a:prstGeom>
          <a:solidFill>
            <a:srgbClr val="669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5400000">
            <a:off x="1687978" y="3415674"/>
            <a:ext cx="540060" cy="540000"/>
          </a:xfrm>
          <a:prstGeom prst="ellipse">
            <a:avLst/>
          </a:prstGeom>
          <a:solidFill>
            <a:srgbClr val="669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106579" y="45936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l0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5400000">
            <a:off x="4049942" y="3822699"/>
            <a:ext cx="540060" cy="540000"/>
          </a:xfrm>
          <a:prstGeom prst="ellipse">
            <a:avLst/>
          </a:prstGeom>
          <a:solidFill>
            <a:srgbClr val="669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139952" y="3882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l0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85" y="5335486"/>
            <a:ext cx="885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Two parts </a:t>
            </a:r>
            <a:r>
              <a:rPr lang="en-GB" dirty="0" smtClean="0">
                <a:latin typeface="Comic Sans MS" pitchFamily="66" charset="0"/>
              </a:rPr>
              <a:t>(highlighted yellow) are equal to the </a:t>
            </a:r>
            <a:r>
              <a:rPr lang="en-GB" dirty="0" smtClean="0">
                <a:solidFill>
                  <a:srgbClr val="00B0F0"/>
                </a:solidFill>
                <a:latin typeface="Comic Sans MS" pitchFamily="66" charset="0"/>
              </a:rPr>
              <a:t>whole number </a:t>
            </a:r>
            <a:r>
              <a:rPr lang="en-GB" dirty="0" smtClean="0">
                <a:latin typeface="Comic Sans MS" pitchFamily="66" charset="0"/>
              </a:rPr>
              <a:t>(highlighted blue).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Care needs to be taken when the part-part-whole model has been turned around.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988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l0</a:t>
            </a:r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7155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65313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Click here to open this video link.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8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18.01.2021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LI:  To make equal groups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Steps to Success:</a:t>
            </a:r>
            <a:endParaRPr lang="en-GB" dirty="0" smtClean="0"/>
          </a:p>
          <a:p>
            <a:r>
              <a:rPr lang="en-GB" dirty="0" smtClean="0"/>
              <a:t>I count in tens to solve problems</a:t>
            </a:r>
            <a:br>
              <a:rPr lang="en-GB" dirty="0" smtClean="0"/>
            </a:br>
            <a:r>
              <a:rPr lang="en-GB" dirty="0" smtClean="0"/>
              <a:t>e.g. count the number of items by counting groups of ten.  (Band1)</a:t>
            </a:r>
          </a:p>
          <a:p>
            <a:pPr marL="0" indent="0" algn="ctr">
              <a:buNone/>
            </a:pPr>
            <a:endParaRPr lang="en-GB" sz="1000" dirty="0"/>
          </a:p>
          <a:p>
            <a:pPr marL="0" indent="0" algn="ctr">
              <a:buNone/>
            </a:pPr>
            <a:r>
              <a:rPr lang="en-GB" sz="7200" dirty="0" smtClean="0">
                <a:solidFill>
                  <a:srgbClr val="FFFF00"/>
                </a:solidFill>
              </a:rPr>
              <a:t>Activity Time!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00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UM_B1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UM_B1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UM_B1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111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Year 2 Maths</vt:lpstr>
      <vt:lpstr>PowerPoint Presentation</vt:lpstr>
      <vt:lpstr>18.01.2021 LI:  To make equal groups</vt:lpstr>
      <vt:lpstr>18.01.2021 LI:  To make equal groups</vt:lpstr>
      <vt:lpstr>PowerPoint Presentation</vt:lpstr>
      <vt:lpstr>18.01.2021 LI:  To make equal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</dc:title>
  <dc:creator>JLeigh</dc:creator>
  <cp:lastModifiedBy>JLeigh</cp:lastModifiedBy>
  <cp:revision>19</cp:revision>
  <dcterms:created xsi:type="dcterms:W3CDTF">2021-01-04T17:03:03Z</dcterms:created>
  <dcterms:modified xsi:type="dcterms:W3CDTF">2021-01-15T14:51:03Z</dcterms:modified>
</cp:coreProperties>
</file>