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60" r:id="rId3"/>
    <p:sldId id="256" r:id="rId4"/>
    <p:sldId id="257" r:id="rId5"/>
    <p:sldId id="258" r:id="rId6"/>
    <p:sldId id="259" r:id="rId7"/>
    <p:sldId id="283" r:id="rId8"/>
    <p:sldId id="263" r:id="rId9"/>
    <p:sldId id="284" r:id="rId10"/>
    <p:sldId id="262" r:id="rId11"/>
    <p:sldId id="264" r:id="rId12"/>
    <p:sldId id="266" r:id="rId13"/>
    <p:sldId id="267" r:id="rId14"/>
    <p:sldId id="268" r:id="rId15"/>
    <p:sldId id="269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86" r:id="rId24"/>
    <p:sldId id="276" r:id="rId25"/>
    <p:sldId id="277" r:id="rId26"/>
    <p:sldId id="278" r:id="rId27"/>
    <p:sldId id="279" r:id="rId28"/>
    <p:sldId id="280" r:id="rId29"/>
    <p:sldId id="281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7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3131-4B37-4B78-ABDB-9DBEB0E43BCD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8994-EB5A-4A1D-B01B-664724E43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8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3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5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62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54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8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1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0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23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05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93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3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22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64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3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45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98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9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3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3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7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304E-E55D-4B27-954C-FB5DEC374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374F2-51D3-48DF-83F7-DCF563228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1C38-0830-475C-9130-5093E14F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0DE8-5345-4571-B07B-0371387A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D802-3BEC-4F30-8242-D34B1A88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FB77-2036-45A8-B4EE-D202FD4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19D9D-A6F4-4C82-8484-9665E5109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531FC-39B1-40CC-889F-950F5A3A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BE84-9CF2-4BE0-A59B-8451507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E780-82A7-48DB-A5B1-F6C31189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86312-8C32-4FDD-93C3-2C23304D2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21A93-0272-4B74-B73F-954285BA5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D6702-2A39-4271-B3CC-9D180A51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A274-716C-4598-8BED-63CE75D4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5441-91BA-40A3-BD25-316F401E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93DB-4560-4E1B-AA82-CA1627D6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925C-4C77-45BB-AE56-E432B2E8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5063-A2E4-4C60-8098-7ED3D57F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7EA3-FE76-4E67-9F3D-266BAA25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84AC-57C1-46DE-AA24-8529D710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4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492A-2254-44C0-BBA0-0024CEAB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0570A-D68A-4427-9263-47BF807A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CAF6-9A25-4CFF-AC79-2A1FF5DE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23117-87B5-43D8-98E7-95DBABF9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BC0A-7365-4E44-A98B-FC984B2B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6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295E-6013-4D68-9517-43D8975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3105-D507-47C5-ACC0-466E869F3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76EA5-46FC-4AF0-8E9D-74C8906B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DCE6C-A7AC-4887-B5B6-532CD047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B74C1-EB1D-470E-A2E6-25C923A1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2DE9-5B6B-46D0-ADFF-B302EDA5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9AE1-E1C5-4287-8B0B-38B35C87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563E9-E2A9-456A-A123-9D9FC9D3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B72F-404C-46E8-A036-0EB12523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065C3-34CE-4F60-9720-AB34DBEB5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F0057-D045-478A-BBD1-B65AE5092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FEB5D-408E-4EF6-B63F-6E6EC37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93B59-16A7-440A-95DA-146C0553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BB291-2D18-492B-864E-2049AF93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1A-7967-4479-B479-101BA877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45950-B51B-4A23-A36C-4550B37E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0F2CA-1C11-486F-AE1B-E039BBE2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B9DBB-4E29-4482-9133-5EC0E029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E03B3-6184-4A8E-97C6-0923903D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35283-18D7-4C3D-8043-E1465885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3E47D-D248-438E-A9FF-137FD0AE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6A-DDDB-47D1-A073-8CD8048A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A6CA-6D59-43E2-ABF2-675A3CFB8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A2F4-8E00-4B61-8394-32C92EF6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15D6-2C54-4A3C-9DF3-E9123BB4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AB9B6-20DA-405C-9C1E-C0B0CDD6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5381D-588E-48ED-9082-53DACD08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1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5E80-F17B-4456-8131-65249A00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0C625-AB02-4D7F-A8A1-AA656CDB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AE547-C85D-41F0-8B2F-C613326B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702CC-88C1-472D-A379-7C786E93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61D02-BAE0-4705-968F-B0353307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5644-0925-45AD-8DCF-B0A93960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71045-705F-4573-BE56-F990EAA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6C02C-C69F-420D-8E2D-76A0D0B6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44AB5-5129-4E23-8A8B-EA9722164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214-F019-45FD-A81D-8598E6D6EAB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1630-4C8E-41C2-BF1B-597859582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6C4C-754A-4AC1-B6AF-04E393BB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WrOeNKvtH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b9xhOQ26QYI" TargetMode="External"/><Relationship Id="rId4" Type="http://schemas.openxmlformats.org/officeDocument/2006/relationships/hyperlink" Target="https://www.youtube.com/watch?v=bFCv02IGtn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Bank Holiday Monday</a:t>
            </a:r>
          </a:p>
        </p:txBody>
      </p:sp>
    </p:spTree>
    <p:extLst>
      <p:ext uri="{BB962C8B-B14F-4D97-AF65-F5344CB8AC3E}">
        <p14:creationId xmlns:p14="http://schemas.microsoft.com/office/powerpoint/2010/main" val="405812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Wednesday </a:t>
            </a:r>
            <a:r>
              <a:rPr lang="en-US" sz="24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5</a:t>
            </a:r>
            <a:r>
              <a:rPr lang="en-US" sz="2400" u="sng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4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 </a:t>
            </a: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May 2021</a:t>
            </a: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</a:t>
            </a:r>
            <a:r>
              <a:rPr lang="en-US" sz="24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an adverb.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18FC9-353A-4301-BE8D-3F0ACF5E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34" t="30335" r="50810" b="55190"/>
          <a:stretch/>
        </p:blipFill>
        <p:spPr>
          <a:xfrm>
            <a:off x="5709920" y="678344"/>
            <a:ext cx="5222240" cy="55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62F77F-406C-48D4-B926-455776D54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3" t="25836" r="48501" b="46078"/>
          <a:stretch/>
        </p:blipFill>
        <p:spPr>
          <a:xfrm>
            <a:off x="5181600" y="792480"/>
            <a:ext cx="5486400" cy="528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92386" y="792480"/>
            <a:ext cx="716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Charlie and Loa – First day of school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33" y="2196572"/>
            <a:ext cx="2516717" cy="369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1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6" y="1692378"/>
            <a:ext cx="490752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470414" y="3761419"/>
            <a:ext cx="335488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cautiously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2932549" y="4784179"/>
            <a:ext cx="150714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feebly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325859" y="3564108"/>
            <a:ext cx="263280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nervously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207845" y="4631943"/>
            <a:ext cx="217508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gingerly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CCA41-EFEC-4988-9782-C8E113DDF3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34" t="30335" r="50810" b="55190"/>
          <a:stretch/>
        </p:blipFill>
        <p:spPr>
          <a:xfrm>
            <a:off x="1814369" y="5533370"/>
            <a:ext cx="1002859" cy="1066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BD46EA-AB1C-42C6-AADB-391AD9EE9FF2}"/>
              </a:ext>
            </a:extLst>
          </p:cNvPr>
          <p:cNvSpPr txBox="1"/>
          <p:nvPr/>
        </p:nvSpPr>
        <p:spPr>
          <a:xfrm>
            <a:off x="4004819" y="5499680"/>
            <a:ext cx="292091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guarded</a:t>
            </a:r>
          </a:p>
        </p:txBody>
      </p:sp>
    </p:spTree>
    <p:extLst>
      <p:ext uri="{BB962C8B-B14F-4D97-AF65-F5344CB8AC3E}">
        <p14:creationId xmlns:p14="http://schemas.microsoft.com/office/powerpoint/2010/main" val="1025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405817" y="74599"/>
            <a:ext cx="33656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quietly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softly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faintly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lowly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2FD885-F359-439C-A090-1086C59D1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34" t="30335" r="50810" b="55190"/>
          <a:stretch/>
        </p:blipFill>
        <p:spPr>
          <a:xfrm>
            <a:off x="531480" y="2647314"/>
            <a:ext cx="1338263" cy="1423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808038"/>
            <a:ext cx="2916691" cy="428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4B10B-1856-41CD-A0FD-ED9B1FA7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3" t="31407" r="16667" b="43260"/>
          <a:stretch/>
        </p:blipFill>
        <p:spPr>
          <a:xfrm>
            <a:off x="1158240" y="348575"/>
            <a:ext cx="10160000" cy="3080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“Why Granny! she said slowly.  “What BIG EARS you have!”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83" y="396056"/>
            <a:ext cx="2066290" cy="303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873760" y="243840"/>
            <a:ext cx="10485120" cy="324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“Why Granny! she said slowly.  “What BIG EARS you have!”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4374867"/>
            <a:ext cx="27034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873760" y="243840"/>
            <a:ext cx="10485120" cy="324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“Why Granny! she said slowly.  “What BIG EARS you have!”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40415" y="4351784"/>
            <a:ext cx="97138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40415" y="3405371"/>
            <a:ext cx="97138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191215" y="5321280"/>
            <a:ext cx="971385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Thursday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6</a:t>
            </a:r>
            <a:r>
              <a:rPr lang="en-US" sz="2600" u="sng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 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May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noun. 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09" y="786339"/>
            <a:ext cx="3751792" cy="522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59" y="311449"/>
            <a:ext cx="3340173" cy="194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0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" y="459509"/>
            <a:ext cx="4487333" cy="625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83" y="579876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78" y="3107913"/>
            <a:ext cx="20097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3" y="403663"/>
            <a:ext cx="21812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45" y="4246151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0" y="505085"/>
            <a:ext cx="6654503" cy="61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328198" y="233333"/>
            <a:ext cx="89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424205" y="4700602"/>
            <a:ext cx="211456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birdbath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1788800" y="3271129"/>
            <a:ext cx="236076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bird-cage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456282" y="3853365"/>
            <a:ext cx="223145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aviary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7866023" y="5168898"/>
            <a:ext cx="1559688" cy="1431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083749" y="5114958"/>
            <a:ext cx="242919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birdfeeder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8" y="4904317"/>
            <a:ext cx="1110192" cy="15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Tuesday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4</a:t>
            </a:r>
            <a:r>
              <a:rPr lang="en-US" sz="2600" u="sng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 May 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verb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.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6350000" y="982132"/>
            <a:ext cx="4047067" cy="4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2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86399" y="987274"/>
            <a:ext cx="44704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latin typeface="Sassoon Primary Std" panose="020B0503020103030203" pitchFamily="34" charset="0"/>
              </a:rPr>
              <a:t>treehouse</a:t>
            </a:r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 err="1">
                <a:latin typeface="Sassoon Primary Std" panose="020B0503020103030203" pitchFamily="34" charset="0"/>
              </a:rPr>
              <a:t>mousehole</a:t>
            </a:r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fishbowl</a:t>
            </a:r>
          </a:p>
          <a:p>
            <a:r>
              <a:rPr lang="en-GB" sz="6000" dirty="0">
                <a:latin typeface="Sassoon Primary Std" panose="020B0503020103030203" pitchFamily="34" charset="0"/>
              </a:rPr>
              <a:t>doghouse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2647314"/>
            <a:ext cx="1398058" cy="19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5D515-40DD-480E-8188-37E68FEA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7" t="30343" r="40823" b="44176"/>
          <a:stretch/>
        </p:blipFill>
        <p:spPr>
          <a:xfrm>
            <a:off x="904240" y="328365"/>
            <a:ext cx="5191759" cy="3100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415372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“Or we’ll chop you up and turn you into a </a:t>
            </a:r>
            <a:r>
              <a:rPr lang="en-GB" sz="6000" dirty="0">
                <a:solidFill>
                  <a:srgbClr val="FF0000"/>
                </a:solidFill>
                <a:latin typeface="Sassoon Primary Std" panose="020B0503020103030203" pitchFamily="34" charset="0"/>
              </a:rPr>
              <a:t>birdhouse</a:t>
            </a:r>
            <a:r>
              <a:rPr lang="en-GB" sz="6000" dirty="0">
                <a:latin typeface="Sassoon Primary Std" panose="020B0503020103030203" pitchFamily="34" charset="0"/>
              </a:rPr>
              <a:t>!”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26" y="1107316"/>
            <a:ext cx="3340173" cy="194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880216" y="363728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“Or we’ll chop you up and turn you into a </a:t>
            </a:r>
            <a:r>
              <a:rPr lang="en-GB" sz="6000" dirty="0">
                <a:solidFill>
                  <a:srgbClr val="FF0000"/>
                </a:solidFill>
                <a:latin typeface="Sassoon Primary Std" panose="020B0503020103030203" pitchFamily="34" charset="0"/>
              </a:rPr>
              <a:t>birdhouse</a:t>
            </a:r>
            <a:r>
              <a:rPr lang="en-GB" sz="6000" dirty="0">
                <a:latin typeface="Sassoon Primary Std" panose="020B0503020103030203" pitchFamily="34" charset="0"/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4281537" y="4606776"/>
            <a:ext cx="3230351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27" y="987848"/>
            <a:ext cx="1398058" cy="19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880216" y="363728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“Or we’ll chop you up and turn you into a </a:t>
            </a:r>
            <a:r>
              <a:rPr lang="en-GB" sz="6000" dirty="0">
                <a:solidFill>
                  <a:srgbClr val="FF0000"/>
                </a:solidFill>
                <a:latin typeface="Sassoon Primary Std" panose="020B0503020103030203" pitchFamily="34" charset="0"/>
              </a:rPr>
              <a:t>birdhouse</a:t>
            </a:r>
            <a:r>
              <a:rPr lang="en-GB" sz="6000" dirty="0">
                <a:latin typeface="Sassoon Primary Std" panose="020B0503020103030203" pitchFamily="34" charset="0"/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880216" y="4672756"/>
            <a:ext cx="10092584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27" y="987848"/>
            <a:ext cx="1398058" cy="19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880216" y="3703260"/>
            <a:ext cx="10092584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Friday 7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May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an adjective. 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16" y="588184"/>
            <a:ext cx="4337050" cy="535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0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7" y="822263"/>
            <a:ext cx="4639733" cy="57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56400" y="2355797"/>
            <a:ext cx="49267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https://www.youtube.com/watch?v=tWrOeNKvtHI</a:t>
            </a:r>
            <a:endParaRPr lang="en-GB" dirty="0"/>
          </a:p>
          <a:p>
            <a:endParaRPr lang="en-GB" dirty="0"/>
          </a:p>
          <a:p>
            <a:r>
              <a:rPr lang="en-GB" dirty="0"/>
              <a:t>Michael Rosen – Chocolate cake </a:t>
            </a:r>
          </a:p>
        </p:txBody>
      </p:sp>
    </p:spTree>
    <p:extLst>
      <p:ext uri="{BB962C8B-B14F-4D97-AF65-F5344CB8AC3E}">
        <p14:creationId xmlns:p14="http://schemas.microsoft.com/office/powerpoint/2010/main" val="2198792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15" y="1230704"/>
            <a:ext cx="5325735" cy="53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3074082" y="3335784"/>
            <a:ext cx="2598585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delicious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108868" y="4333549"/>
            <a:ext cx="420633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flavoursome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3463979" y="2566343"/>
            <a:ext cx="4101409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mouth-watering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4995933" y="5018186"/>
            <a:ext cx="338606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delectable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88989" y="5320102"/>
            <a:ext cx="1559688" cy="1431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2731623" y="5981664"/>
            <a:ext cx="305885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scrumptious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77" y="5520243"/>
            <a:ext cx="1082946" cy="13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5979936" y="5693068"/>
            <a:ext cx="286007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appetizing  </a:t>
            </a:r>
          </a:p>
        </p:txBody>
      </p:sp>
    </p:spTree>
    <p:extLst>
      <p:ext uri="{BB962C8B-B14F-4D97-AF65-F5344CB8AC3E}">
        <p14:creationId xmlns:p14="http://schemas.microsoft.com/office/powerpoint/2010/main" val="26760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4951344" y="162665"/>
            <a:ext cx="34983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tasty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nice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lovely</a:t>
            </a:r>
          </a:p>
          <a:p>
            <a:endParaRPr lang="en-GB" sz="6000" dirty="0">
              <a:latin typeface="Sassoon Primary Std" panose="020B0503020103030203" pitchFamily="34" charset="0"/>
            </a:endParaRPr>
          </a:p>
          <a:p>
            <a:r>
              <a:rPr lang="en-GB" sz="6000" dirty="0">
                <a:latin typeface="Sassoon Primary Std" panose="020B0503020103030203" pitchFamily="34" charset="0"/>
              </a:rPr>
              <a:t>yummy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4" y="3440485"/>
            <a:ext cx="1082946" cy="13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59AA1-729A-4FBF-8ACC-EC7BFFAFF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3" t="27555" r="49941" b="48884"/>
          <a:stretch/>
        </p:blipFill>
        <p:spPr>
          <a:xfrm>
            <a:off x="772159" y="299720"/>
            <a:ext cx="3241041" cy="3129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415372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“Now let’s all have a lovely breakfast!”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77" y="299720"/>
            <a:ext cx="1771856" cy="21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22" y="703600"/>
            <a:ext cx="4281487" cy="23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5DDC6-983E-49B7-A84C-9BCCF63F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4" t="50000" r="53376" b="28593"/>
          <a:stretch/>
        </p:blipFill>
        <p:spPr>
          <a:xfrm>
            <a:off x="690880" y="441960"/>
            <a:ext cx="2763520" cy="270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5DDC6-983E-49B7-A84C-9BCCF63F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26" t="50000" r="17621" b="28593"/>
          <a:stretch/>
        </p:blipFill>
        <p:spPr>
          <a:xfrm>
            <a:off x="9262533" y="441960"/>
            <a:ext cx="2485368" cy="270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872066" y="3257432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“Now let’s all have a lovely breakfast!”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7543800" y="3343354"/>
            <a:ext cx="2751668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44" y="441960"/>
            <a:ext cx="1771856" cy="21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3183467" y="982131"/>
            <a:ext cx="4047067" cy="4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533" y="5801267"/>
            <a:ext cx="5840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https://www.youtube.com/watch?v=bFCv02IGtn4</a:t>
            </a:r>
            <a:r>
              <a:rPr lang="en-GB" dirty="0"/>
              <a:t>     big cats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https://www.youtube.com/watch?v=b9xhOQ26QYI</a:t>
            </a:r>
            <a:r>
              <a:rPr lang="en-GB" dirty="0"/>
              <a:t>    wolves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42" y="543981"/>
            <a:ext cx="3730625" cy="384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5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5DDC6-983E-49B7-A84C-9BCCF63F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4" t="50000" r="53376" b="28593"/>
          <a:stretch/>
        </p:blipFill>
        <p:spPr>
          <a:xfrm>
            <a:off x="690880" y="441960"/>
            <a:ext cx="2763520" cy="270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5DDC6-983E-49B7-A84C-9BCCF63F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26" t="50000" r="17621" b="28593"/>
          <a:stretch/>
        </p:blipFill>
        <p:spPr>
          <a:xfrm>
            <a:off x="9262533" y="441960"/>
            <a:ext cx="2485368" cy="270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872066" y="3257432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“Now let’s all have a lovely breakfast!”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872066" y="3343354"/>
            <a:ext cx="942340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44" y="441960"/>
            <a:ext cx="1771856" cy="21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872066" y="4314019"/>
            <a:ext cx="942340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5" y="1637481"/>
            <a:ext cx="490752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356253" y="5747093"/>
            <a:ext cx="306250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 bellowed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452533" y="3706522"/>
            <a:ext cx="2540000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yelped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2844799" y="3706522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roared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pic>
        <p:nvPicPr>
          <p:cNvPr id="12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1930584" y="5520210"/>
            <a:ext cx="947897" cy="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3155062" y="4732664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bawled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852925" y="4731436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scratchy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6418757" y="5619353"/>
            <a:ext cx="260773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snarled</a:t>
            </a:r>
          </a:p>
        </p:txBody>
      </p:sp>
    </p:spTree>
    <p:extLst>
      <p:ext uri="{BB962C8B-B14F-4D97-AF65-F5344CB8AC3E}">
        <p14:creationId xmlns:p14="http://schemas.microsoft.com/office/powerpoint/2010/main" val="38316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319248" y="727586"/>
            <a:ext cx="2470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cried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415525" y="1883287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barked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250424" y="3038987"/>
            <a:ext cx="2173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roared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373749" y="4258187"/>
            <a:ext cx="2635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howled </a:t>
            </a:r>
          </a:p>
        </p:txBody>
      </p:sp>
      <p:pic>
        <p:nvPicPr>
          <p:cNvPr id="12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1456635" y="4054650"/>
            <a:ext cx="947897" cy="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74607" y="5298367"/>
            <a:ext cx="2877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growled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99" y="1199783"/>
            <a:ext cx="3462699" cy="356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EA3BE-42A5-4CBB-8BE1-F3599048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1111" r="50844" b="56381"/>
          <a:stretch/>
        </p:blipFill>
        <p:spPr>
          <a:xfrm>
            <a:off x="838200" y="404095"/>
            <a:ext cx="2988733" cy="2840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oooowwwwww</a:t>
            </a:r>
            <a:r>
              <a:rPr lang="en-GB" sz="6000" dirty="0">
                <a:latin typeface="Sassoon Primary Std" panose="020B0503020103030203" pitchFamily="34" charset="0"/>
              </a:rPr>
              <a:t>!” howled the wolf.</a:t>
            </a:r>
          </a:p>
        </p:txBody>
      </p:sp>
      <p:pic>
        <p:nvPicPr>
          <p:cNvPr id="6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9669302" y="856462"/>
            <a:ext cx="947897" cy="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42" y="239183"/>
            <a:ext cx="2768366" cy="28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EA3BE-42A5-4CBB-8BE1-F3599048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1111" r="50844" b="56381"/>
          <a:stretch/>
        </p:blipFill>
        <p:spPr>
          <a:xfrm>
            <a:off x="838200" y="404095"/>
            <a:ext cx="2988733" cy="2840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oooowwwwww</a:t>
            </a:r>
            <a:r>
              <a:rPr lang="en-GB" sz="6000" dirty="0">
                <a:latin typeface="Sassoon Primary Std" panose="020B0503020103030203" pitchFamily="34" charset="0"/>
              </a:rPr>
              <a:t>!” howled the wolf.</a:t>
            </a:r>
          </a:p>
        </p:txBody>
      </p:sp>
      <p:pic>
        <p:nvPicPr>
          <p:cNvPr id="6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9669302" y="856462"/>
            <a:ext cx="947897" cy="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42" y="239183"/>
            <a:ext cx="2768366" cy="28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4495758"/>
            <a:ext cx="6703882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3F08-6F05-4644-854D-28A81368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2" t="50000" r="16833" b="27704"/>
          <a:stretch/>
        </p:blipFill>
        <p:spPr>
          <a:xfrm>
            <a:off x="1721327" y="1192699"/>
            <a:ext cx="8408234" cy="217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05585" y="3368556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oooowwwwww</a:t>
            </a:r>
            <a:r>
              <a:rPr lang="en-GB" sz="6000" dirty="0">
                <a:latin typeface="Sassoon Primary Std" panose="020B0503020103030203" pitchFamily="34" charset="0"/>
              </a:rPr>
              <a:t>!” howled the wolf.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4343011"/>
            <a:ext cx="2521347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5312600" y="1485524"/>
            <a:ext cx="947897" cy="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81" y="-447820"/>
            <a:ext cx="3476625" cy="2317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Tuesday </a:t>
            </a:r>
            <a:r>
              <a:rPr lang="en-US" sz="2600" u="sng" dirty="0">
                <a:latin typeface="Sassoon Primary Std" panose="020B0503020103030203" pitchFamily="34" charset="0"/>
              </a:rPr>
              <a:t>4th</a:t>
            </a:r>
            <a:r>
              <a:rPr lang="en-US" sz="2600" u="sng" kern="1200" dirty="0">
                <a:latin typeface="Sassoon Primary Std" panose="020B0503020103030203" pitchFamily="34" charset="0"/>
              </a:rPr>
              <a:t> </a:t>
            </a:r>
            <a:r>
              <a:rPr lang="en-US" sz="2600" u="sng" dirty="0">
                <a:latin typeface="Sassoon Primary Std" panose="020B0503020103030203" pitchFamily="34" charset="0"/>
              </a:rPr>
              <a:t>May </a:t>
            </a:r>
            <a:r>
              <a:rPr lang="en-US" sz="2600" u="sng" kern="1200" dirty="0">
                <a:latin typeface="Sassoon Primary Std" panose="020B0503020103030203" pitchFamily="34" charset="0"/>
              </a:rPr>
              <a:t>2021</a:t>
            </a:r>
            <a:br>
              <a:rPr lang="en-US" sz="2600" u="sng" kern="1200" dirty="0">
                <a:latin typeface="Sassoon Primary Std" panose="020B0503020103030203" pitchFamily="34" charset="0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LI: To use a </a:t>
            </a:r>
            <a:r>
              <a:rPr lang="en-US" sz="2600" u="sng" dirty="0">
                <a:latin typeface="Sassoon Primary Std" panose="020B0503020103030203" pitchFamily="34" charset="0"/>
              </a:rPr>
              <a:t>verb</a:t>
            </a:r>
            <a:r>
              <a:rPr lang="en-US" sz="2600" u="sng" kern="1200" dirty="0">
                <a:latin typeface="Sassoon Primary Std" panose="020B0503020103030203" pitchFamily="34" charset="0"/>
              </a:rPr>
              <a:t>.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17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3F08-6F05-4644-854D-28A81368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2" t="50000" r="16833" b="27704"/>
          <a:stretch/>
        </p:blipFill>
        <p:spPr>
          <a:xfrm>
            <a:off x="1721327" y="1192699"/>
            <a:ext cx="8408234" cy="217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05585" y="3368556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ow</a:t>
            </a:r>
            <a:r>
              <a:rPr lang="en-GB" sz="6000" dirty="0">
                <a:latin typeface="Sassoon Primary Std" panose="020B0503020103030203" pitchFamily="34" charset="0"/>
              </a:rPr>
              <a:t> </a:t>
            </a:r>
            <a:r>
              <a:rPr lang="en-GB" sz="6000" dirty="0" err="1">
                <a:latin typeface="Sassoon Primary Std" panose="020B0503020103030203" pitchFamily="34" charset="0"/>
              </a:rPr>
              <a:t>oooowwwwww</a:t>
            </a:r>
            <a:r>
              <a:rPr lang="en-GB" sz="6000" dirty="0">
                <a:latin typeface="Sassoon Primary Std" panose="020B0503020103030203" pitchFamily="34" charset="0"/>
              </a:rPr>
              <a:t>!” howled the wolf.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4435092"/>
            <a:ext cx="9684147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5312600" y="1485524"/>
            <a:ext cx="947897" cy="9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81" y="-447820"/>
            <a:ext cx="3476625" cy="2317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Tuesday </a:t>
            </a:r>
            <a:r>
              <a:rPr lang="en-US" sz="2600" u="sng" dirty="0">
                <a:latin typeface="Sassoon Primary Std" panose="020B0503020103030203" pitchFamily="34" charset="0"/>
              </a:rPr>
              <a:t>4</a:t>
            </a:r>
            <a:r>
              <a:rPr lang="en-US" sz="2600" u="sng" baseline="30000" dirty="0">
                <a:latin typeface="Sassoon Primary Std" panose="020B0503020103030203" pitchFamily="34" charset="0"/>
              </a:rPr>
              <a:t>th</a:t>
            </a:r>
            <a:r>
              <a:rPr lang="en-US" sz="2600" u="sng" dirty="0">
                <a:latin typeface="Sassoon Primary Std" panose="020B0503020103030203" pitchFamily="34" charset="0"/>
              </a:rPr>
              <a:t> May </a:t>
            </a:r>
            <a:r>
              <a:rPr lang="en-US" sz="2600" u="sng" kern="1200" dirty="0">
                <a:latin typeface="Sassoon Primary Std" panose="020B0503020103030203" pitchFamily="34" charset="0"/>
              </a:rPr>
              <a:t>2021</a:t>
            </a:r>
            <a:br>
              <a:rPr lang="en-US" sz="2600" u="sng" kern="1200" dirty="0">
                <a:latin typeface="Sassoon Primary Std" panose="020B0503020103030203" pitchFamily="34" charset="0"/>
              </a:rPr>
            </a:br>
            <a:br>
              <a:rPr lang="en-US" sz="2600" u="sng" kern="1200" dirty="0">
                <a:latin typeface="Sassoon Primary Std" panose="020B0503020103030203" pitchFamily="34" charset="0"/>
              </a:rPr>
            </a:br>
            <a:r>
              <a:rPr lang="en-US" sz="2600" u="sng" kern="1200" dirty="0">
                <a:latin typeface="Sassoon Primary Std" panose="020B0503020103030203" pitchFamily="34" charset="0"/>
              </a:rPr>
              <a:t>LI: To use a </a:t>
            </a:r>
            <a:r>
              <a:rPr lang="en-US" sz="2600" u="sng" dirty="0">
                <a:latin typeface="Sassoon Primary Std" panose="020B0503020103030203" pitchFamily="34" charset="0"/>
              </a:rPr>
              <a:t>verb</a:t>
            </a:r>
            <a:r>
              <a:rPr lang="en-US" sz="2600" u="sng" kern="1200" dirty="0">
                <a:latin typeface="Sassoon Primary Std" panose="020B0503020103030203" pitchFamily="34" charset="0"/>
              </a:rPr>
              <a:t>.</a:t>
            </a: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br>
              <a:rPr lang="en-US" sz="2600" kern="1200" dirty="0">
                <a:latin typeface="+mj-lt"/>
                <a:ea typeface="+mj-ea"/>
                <a:cs typeface="+mj-cs"/>
              </a:rPr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6" y="3496334"/>
            <a:ext cx="9684146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421</Words>
  <Application>Microsoft Office PowerPoint</Application>
  <PresentationFormat>Widescreen</PresentationFormat>
  <Paragraphs>104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Sassoon Primary Std</vt:lpstr>
      <vt:lpstr>Office Theme</vt:lpstr>
      <vt:lpstr>Bank Holiday Monday</vt:lpstr>
      <vt:lpstr>   Tuesday 4th May 2021  LI: To use a verb.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Tuesday 4th May 2021  LI: To use a verb.   </vt:lpstr>
      <vt:lpstr>   Tuesday 4th May 2021  LI: To use a verb.   </vt:lpstr>
      <vt:lpstr>   Wednesday 5th May 2021  LI: To use an adverb.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Thursday 6th May 2021  LI: To use a noun.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Friday 7th May 2021  LI: To use an adjective.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Whiteman (student)</dc:creator>
  <cp:lastModifiedBy>David Whiteman (student)</cp:lastModifiedBy>
  <cp:revision>48</cp:revision>
  <dcterms:created xsi:type="dcterms:W3CDTF">2021-04-10T19:39:23Z</dcterms:created>
  <dcterms:modified xsi:type="dcterms:W3CDTF">2021-05-03T10:17:38Z</dcterms:modified>
</cp:coreProperties>
</file>