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59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Term 4 Week 5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Wednesday </a:t>
            </a:r>
          </a:p>
          <a:p>
            <a:r>
              <a:rPr lang="en-GB" dirty="0" smtClean="0"/>
              <a:t>To edit a recount.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491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>
                <a:effectLst/>
              </a:rPr>
              <a:t>L.I. To edit a piece of writing. </a:t>
            </a:r>
          </a:p>
          <a:p>
            <a:r>
              <a:rPr lang="en-GB" dirty="0">
                <a:effectLst/>
              </a:rPr>
              <a:t>Steps to success</a:t>
            </a:r>
          </a:p>
          <a:p>
            <a:r>
              <a:rPr lang="en-GB" dirty="0">
                <a:effectLst/>
              </a:rPr>
              <a:t>*I can spell words by identifying the sounds and writing them. (PKS)</a:t>
            </a:r>
          </a:p>
          <a:p>
            <a:r>
              <a:rPr lang="en-GB" dirty="0">
                <a:effectLst/>
              </a:rPr>
              <a:t>*I can break down spoken words into their sounds and spell some correctly. (Band 1)</a:t>
            </a:r>
          </a:p>
          <a:p>
            <a:r>
              <a:rPr lang="en-GB" dirty="0">
                <a:effectLst/>
              </a:rPr>
              <a:t>*I can read my sentence and check that it makes sense. ( Band 1)</a:t>
            </a:r>
          </a:p>
          <a:p>
            <a:r>
              <a:rPr lang="en-GB" dirty="0">
                <a:effectLst/>
              </a:rPr>
              <a:t>* I can proof read my work, checking for spelling, punctuation and grammar errors, and sometimes choosing better words</a:t>
            </a:r>
            <a:r>
              <a:rPr lang="en-GB" dirty="0" smtClean="0">
                <a:effectLst/>
              </a:rPr>
              <a:t>.   (Band 2)</a:t>
            </a:r>
            <a:endParaRPr lang="en-GB" dirty="0">
              <a:effectLst/>
            </a:endParaRPr>
          </a:p>
          <a:p>
            <a:r>
              <a:rPr lang="en-GB" dirty="0">
                <a:effectLst/>
              </a:rPr>
              <a:t>* I can check my work by reading it through to make sure it makes sense and that I have used the right verbs to indicate time</a:t>
            </a:r>
            <a:r>
              <a:rPr lang="en-GB" dirty="0" smtClean="0">
                <a:effectLst/>
              </a:rPr>
              <a:t>.   ( Band 2)</a:t>
            </a:r>
            <a:endParaRPr lang="en-GB" dirty="0">
              <a:effectLst/>
            </a:endParaRPr>
          </a:p>
          <a:p>
            <a:r>
              <a:rPr lang="en-GB" dirty="0">
                <a:effectLst/>
              </a:rPr>
              <a:t>*I can change my writing and make corrections after I have spoken to a teacher or another child about it</a:t>
            </a:r>
            <a:r>
              <a:rPr lang="en-GB" dirty="0" smtClean="0">
                <a:effectLst/>
              </a:rPr>
              <a:t>.    ( Band 2)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6629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Today we are going to edit our recounts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Read </a:t>
            </a:r>
            <a:r>
              <a:rPr lang="en-GB" smtClean="0"/>
              <a:t>through </a:t>
            </a:r>
            <a:r>
              <a:rPr lang="en-GB" smtClean="0"/>
              <a:t>your </a:t>
            </a:r>
            <a:r>
              <a:rPr lang="en-GB" smtClean="0"/>
              <a:t>recount </a:t>
            </a:r>
            <a:r>
              <a:rPr lang="en-GB" smtClean="0"/>
              <a:t>you </a:t>
            </a:r>
            <a:r>
              <a:rPr lang="en-GB" dirty="0" smtClean="0"/>
              <a:t>wrote yesterday.</a:t>
            </a:r>
          </a:p>
          <a:p>
            <a:r>
              <a:rPr lang="en-GB" dirty="0" smtClean="0"/>
              <a:t>Think about how you could up level it.</a:t>
            </a:r>
          </a:p>
          <a:p>
            <a:r>
              <a:rPr lang="en-GB" dirty="0" smtClean="0"/>
              <a:t>Is there any spelling mistakes?</a:t>
            </a:r>
          </a:p>
          <a:p>
            <a:r>
              <a:rPr lang="en-GB" dirty="0" smtClean="0"/>
              <a:t>Could you use different adjectives for description.</a:t>
            </a:r>
          </a:p>
          <a:p>
            <a:r>
              <a:rPr lang="en-GB" dirty="0" smtClean="0"/>
              <a:t>Can you extend your writing further?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64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latin typeface="Comic Sans MS" panose="030F0702030302020204" pitchFamily="66" charset="0"/>
              </a:rPr>
              <a:t>Children to up level their recount . 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820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Share your recount with your peers or teacher.</a:t>
            </a:r>
            <a:endParaRPr lang="en-GB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430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32</TotalTime>
  <Words>225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Comic Sans MS</vt:lpstr>
      <vt:lpstr>Rockwell</vt:lpstr>
      <vt:lpstr>Damask</vt:lpstr>
      <vt:lpstr>Term 4 Week 5 </vt:lpstr>
      <vt:lpstr>Learning Intention</vt:lpstr>
      <vt:lpstr>Today we are going to edit our recounts</vt:lpstr>
      <vt:lpstr>Activity</vt:lpstr>
      <vt:lpstr>Plenary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 4 Week 5</dc:title>
  <dc:creator>Sarah Brewster</dc:creator>
  <cp:lastModifiedBy>Sarah Brewster</cp:lastModifiedBy>
  <cp:revision>4</cp:revision>
  <dcterms:created xsi:type="dcterms:W3CDTF">2022-03-09T11:51:30Z</dcterms:created>
  <dcterms:modified xsi:type="dcterms:W3CDTF">2022-03-09T14:37:31Z</dcterms:modified>
</cp:coreProperties>
</file>