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1" r:id="rId11"/>
    <p:sldId id="264" r:id="rId12"/>
    <p:sldId id="272" r:id="rId13"/>
    <p:sldId id="276" r:id="rId14"/>
    <p:sldId id="273" r:id="rId15"/>
    <p:sldId id="274" r:id="rId16"/>
    <p:sldId id="277" r:id="rId17"/>
    <p:sldId id="282" r:id="rId18"/>
    <p:sldId id="281" r:id="rId19"/>
    <p:sldId id="284" r:id="rId20"/>
    <p:sldId id="280" r:id="rId21"/>
    <p:sldId id="279" r:id="rId22"/>
    <p:sldId id="285" r:id="rId23"/>
    <p:sldId id="286" r:id="rId24"/>
    <p:sldId id="287" r:id="rId25"/>
    <p:sldId id="289" r:id="rId26"/>
    <p:sldId id="290" r:id="rId27"/>
    <p:sldId id="288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F8B6-A2F7-469A-A992-70E014E9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C1EC0-D045-414A-BFA0-789F379E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9A415-FC7A-4535-B7AD-291853DD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3FCF-2D0C-49BF-8FEA-6AA9E18C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49BE-FD91-4BCA-AFAB-80107FCC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E6DF-2A88-4C0C-A1BF-2B3E9909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A77D5-5E08-40B2-ABB7-5A2B7960C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F5CD2-FED7-436A-B8D0-84884B2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92C0-E309-40DC-AB0A-8EC5A2C1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F9DE-431A-470C-B1DA-0CA264D8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948A9-3ABD-4B83-A6C4-166D41BB7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81B34-6B58-4BF0-B7D4-6597907FD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4208-9929-4471-9311-EB014ED0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F1F5E-DC0B-4AE8-9C08-70E7A186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B11B-BB9A-4ED3-8C40-BB7A6B25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8517-E28F-418D-82CA-9460CCBA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A88F-DB4C-4117-A8C0-AABDA3E5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506B8-CA2E-431D-9A92-2DE15869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E63D8-9068-4EF4-844A-9104CD16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1CEA-EE74-4BA2-BD6D-7F982A61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54E-B81A-4A02-A4E6-23EA15B4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F40B-F42E-459E-A1A1-0069C1F1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C946A-9376-4376-8554-71998E84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A83B9-65D8-47DD-8077-7E74F2BE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C863-2B14-4A8E-9989-51A0DD1D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F37E-AB3D-4558-93B4-72A60E5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8609-B0DC-4CDF-8D93-633809664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71D17-6D06-4570-BB77-F4657C824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4290C-3EF6-4AB8-8C5B-396E8076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789B1-DE9D-42FE-8A15-18E88C7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7075B-3B1E-43F0-BF97-1D40E4C9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29E7-6621-4150-8F99-3B036723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5F0AE-934E-4DD7-BA04-B2A59131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3E77C-CB3B-4ACF-9021-040E8EE31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19949-B236-4309-824B-EF2935F9F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8F418-177C-4AF5-B674-F9ACD5A4B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B010E-A946-4CC2-9167-3115B6E7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1A02D-2136-4DEE-BE84-FC87D022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5F00-0B74-41BA-8273-6E515A78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7F1-9084-40D4-AAE4-4D563358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A57F3-5DDD-43BA-BFC4-C909691F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42CBF-C089-4797-99ED-30CBA3F1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A17A2-0D55-4E11-93DF-16048A92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0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805D3-D6B7-44E6-AD2F-990C698B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50003-256F-4132-83D0-FAF41863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9E907-E66C-41EE-A742-AE6F8B9F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A71A-FBB4-4961-A2A8-86AEAE39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0577-2D11-45B6-959A-D1B37075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B1A7A-A7BC-4B67-84FB-793D3DAA4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AFF65-4444-45A3-91C0-47718CC1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BA08-BD5E-4F90-9862-70BB7EAE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0F59-A919-4DB1-B137-A3749476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6FDB-0F3E-4621-87A9-089957C2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667A8-ECB8-4205-B9F5-5444F7B46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3E2B4-8A5A-4230-9C7C-5936E2A4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A583C-D139-4241-9578-6BD85F93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E3745-8143-47DE-B7B9-9BBB5A01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1BC5B-AA45-416D-BC49-DC68579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94B9E-84B4-4923-AA18-E4AF406C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01872-40DC-44CC-A940-0CF220C9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450E-C2F6-49E7-88C5-9D3D85345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41319-AFCB-46F2-90E0-E476420C9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3C70-DF5B-4614-AD1F-914E65E6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programmes/p011mrw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programmes/p011mrw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66E90-2B3E-4638-8FAC-92DBBD2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Term 3 Week 2 Poetry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C09808-1482-4FF0-9B51-8307CA25A1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3144044"/>
            <a:ext cx="1714500" cy="171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9743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74C-2F6B-426E-97CA-738F7465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0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54D7-1158-41C6-A7E0-15F59A36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14BF-4A5D-4554-B700-2D0DFD44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26170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I like to stay up by Grace Nichols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like to stay up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and listen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when big people talking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 stories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feel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so tingly and excited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inside me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But when my mother say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“Girl, time for bed”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 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feel a dread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jump into me bed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 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cover up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from me feet to me head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wish I didn't listen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to no stupid </a:t>
            </a: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 story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 I does wish I read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me book instead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(“</a:t>
            </a: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” is a Guyanese word for “ghost”.)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6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74C-2F6B-426E-97CA-738F7465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1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68EC-BFCA-4772-9520-D7E7F41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Today’s Task -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on the link to watch Roger McGough reading his </a:t>
            </a:r>
            <a:r>
              <a:rPr lang="en-US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poem‘The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Sound Collector.’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3AAC-6B48-41DD-9156-E9C9F200F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BBC Two - Let's Write Poetry: The Big Slam, Imaginary Words, 'The Sound Collector' by Roger McGough (poem only)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3360B-1FB0-4EFF-A201-E56DED830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2" t="13333" r="24410" b="31686"/>
          <a:stretch/>
        </p:blipFill>
        <p:spPr>
          <a:xfrm>
            <a:off x="3748355" y="2788032"/>
            <a:ext cx="4695290" cy="35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2437-C1FD-48F6-9EB7-7C0BF811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to the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FB4DC-1F12-403F-8CB8-7C62A929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you like the sound of? How would you feel if it was suddenly taken away?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are going to write your own sound collector poem. Can you think of any wow words (adjectives) that you could use? Make a word bank that you can look back on.</a:t>
            </a:r>
          </a:p>
          <a:p>
            <a:pPr marL="0" indent="0">
              <a:buNone/>
            </a:pP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watch the video as many times as you need to, so you have some brilliant language to use.</a:t>
            </a: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5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801A-4909-46DE-AC7F-51F8C6BF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898E-ECC2-4275-92F9-032D4F3E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much of the poem can you remember?</a:t>
            </a:r>
          </a:p>
          <a:p>
            <a:pPr marL="0" indent="0">
              <a:buNone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remember your </a:t>
            </a:r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favourite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words,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or even the whole poem?</a:t>
            </a:r>
          </a:p>
          <a:p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perform the poem, with actions,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someone in your family?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99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Tuesday 12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  <a:br>
              <a:rPr lang="en-GB" dirty="0"/>
            </a:b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07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say out loud what I am going to write about.</a:t>
            </a:r>
            <a:r>
              <a:rPr lang="en-US" dirty="0">
                <a:latin typeface="+mj-lt"/>
              </a:rPr>
              <a:t> (Band 1)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compose a sentence (poetry phrase) before writing it.</a:t>
            </a:r>
            <a:r>
              <a:rPr lang="en-US" dirty="0">
                <a:latin typeface="+mj-lt"/>
              </a:rPr>
              <a:t> (Band 1)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think about what I am going to write before I write it.</a:t>
            </a:r>
            <a:r>
              <a:rPr lang="en-US" dirty="0">
                <a:latin typeface="+mj-lt"/>
              </a:rPr>
              <a:t> (Band 2)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write down ideas/keywords, including new vocabulary. </a:t>
            </a:r>
            <a:r>
              <a:rPr lang="en-US" dirty="0">
                <a:latin typeface="+mj-lt"/>
              </a:rPr>
              <a:t>(Band 2) </a:t>
            </a:r>
            <a:endParaRPr lang="en-GB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9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AD1A-B9C6-4AE2-8273-FFFCBB0A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B9F8-6D0F-40CC-B7D5-2DA1F8FA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Let’s look at another list poem</a:t>
            </a:r>
          </a:p>
        </p:txBody>
      </p:sp>
    </p:spTree>
    <p:extLst>
      <p:ext uri="{BB962C8B-B14F-4D97-AF65-F5344CB8AC3E}">
        <p14:creationId xmlns:p14="http://schemas.microsoft.com/office/powerpoint/2010/main" val="228985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575D-BC99-4BC2-AADD-9E4DEDDC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677C037-4C64-41CE-952D-BBFC4D452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16287" r="12993" b="7169"/>
          <a:stretch/>
        </p:blipFill>
        <p:spPr bwMode="auto">
          <a:xfrm>
            <a:off x="3513762" y="31640"/>
            <a:ext cx="5743254" cy="66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724A33-9311-4EA4-A774-957CE47E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74C-2F6B-426E-97CA-738F7465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guess the name of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29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11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By the end of this week,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will have written a poem of your own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you will know one poem (or maybe more)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off by heart!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65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EEA9-356C-4C58-B9C5-A75BD13A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remember yesterday's poem</a:t>
            </a:r>
            <a:b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Sound Collector by Roger McGough?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CC4B-EC66-4F2D-8928-52643E5D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06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BBC Two - Let's Write Poetry: The Big Slam, Imaginary Words, 'The Sound Collector' by Roger McGough (poem only)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Why not have another go at performing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32C4B-8CCC-4A11-BA56-89576A5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2" t="13333" r="24410" b="31686"/>
          <a:stretch/>
        </p:blipFill>
        <p:spPr>
          <a:xfrm>
            <a:off x="3748355" y="2788032"/>
            <a:ext cx="3710683" cy="27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76DE-BBC2-4447-B06E-3FEDAC4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you are going to write your own sound collector poem!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C8E-869C-4BF0-9AA4-8433A332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back at the word bank that you made yesterday. </a:t>
            </a:r>
          </a:p>
          <a:p>
            <a:r>
              <a:rPr lang="en-GB" dirty="0"/>
              <a:t>Think carefully about the things you like the sound of. </a:t>
            </a:r>
          </a:p>
          <a:p>
            <a:r>
              <a:rPr lang="en-GB" dirty="0"/>
              <a:t>You might not want to use all of your ideas or you might have thought of some new ones that you would like to use.</a:t>
            </a:r>
          </a:p>
          <a:p>
            <a:r>
              <a:rPr lang="en-GB" dirty="0"/>
              <a:t>Your first verse and last verse should use the opening line                     ‘A stranger called this morning’</a:t>
            </a:r>
          </a:p>
          <a:p>
            <a:r>
              <a:rPr lang="en-GB" dirty="0"/>
              <a:t>Your poem should be no longer than 7 verses. It is fine if it is shorter. </a:t>
            </a:r>
          </a:p>
        </p:txBody>
      </p:sp>
    </p:spTree>
    <p:extLst>
      <p:ext uri="{BB962C8B-B14F-4D97-AF65-F5344CB8AC3E}">
        <p14:creationId xmlns:p14="http://schemas.microsoft.com/office/powerpoint/2010/main" val="208390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Wednesday 13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  <a:br>
              <a:rPr lang="en-GB" dirty="0"/>
            </a:b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07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say out loud what I am going to write about.</a:t>
            </a:r>
            <a:r>
              <a:rPr lang="en-US" dirty="0">
                <a:latin typeface="+mj-lt"/>
              </a:rPr>
              <a:t> (Band 1)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compose a sentence (poetry phrase) before writing it.</a:t>
            </a:r>
            <a:r>
              <a:rPr lang="en-US" dirty="0">
                <a:latin typeface="+mj-lt"/>
              </a:rPr>
              <a:t> (Band 1)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think about what I am going to write before I write it.</a:t>
            </a:r>
            <a:r>
              <a:rPr lang="en-US" dirty="0">
                <a:latin typeface="+mj-lt"/>
              </a:rPr>
              <a:t> (Band 2)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write down ideas/keywords, including new vocabulary. </a:t>
            </a:r>
            <a:r>
              <a:rPr lang="en-US" dirty="0">
                <a:latin typeface="+mj-lt"/>
              </a:rPr>
              <a:t>(Band 2) </a:t>
            </a:r>
            <a:endParaRPr lang="en-GB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4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AD1A-B9C6-4AE2-8273-FFFCBB0A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B9F8-6D0F-40CC-B7D5-2DA1F8FA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Let’s look at another list poem</a:t>
            </a:r>
          </a:p>
        </p:txBody>
      </p:sp>
    </p:spTree>
    <p:extLst>
      <p:ext uri="{BB962C8B-B14F-4D97-AF65-F5344CB8AC3E}">
        <p14:creationId xmlns:p14="http://schemas.microsoft.com/office/powerpoint/2010/main" val="220349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630E-59B6-4A6C-BDCD-A50221BB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3B58-2A9B-4F44-8DA9-D71881D3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AA138-A8DE-4A1E-AA12-9D15EBE3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69" y="86290"/>
            <a:ext cx="7685637" cy="65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8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74C-2F6B-426E-97CA-738F7465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3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76DE-BBC2-4447-B06E-3FEDAC4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look back at your sound collector poem!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C8E-869C-4BF0-9AA4-8433A332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 back at the poem that you wrote yesterday. </a:t>
            </a:r>
          </a:p>
          <a:p>
            <a:r>
              <a:rPr lang="en-GB" dirty="0"/>
              <a:t>What parts do you like the most? Why?</a:t>
            </a:r>
          </a:p>
          <a:p>
            <a:r>
              <a:rPr lang="en-GB" dirty="0"/>
              <a:t>Look carefully! Are there any parts that could be made better? Why?</a:t>
            </a:r>
          </a:p>
          <a:p>
            <a:r>
              <a:rPr lang="en-GB" dirty="0"/>
              <a:t>Choose one or two sections of your poem that you would like to edit and use a hi-lighter to go over them.</a:t>
            </a:r>
          </a:p>
          <a:p>
            <a:r>
              <a:rPr lang="en-GB" dirty="0"/>
              <a:t>Think about how they could be made better. Could you use more wow words or better description? Could you add alliteration, onomatopoeia or repetition?</a:t>
            </a:r>
          </a:p>
          <a:p>
            <a:r>
              <a:rPr lang="en-GB" dirty="0"/>
              <a:t>Make your edits above your original lines/on the back of your sheet/on a separate piece of paper. Whatever is easiest for you. </a:t>
            </a:r>
          </a:p>
        </p:txBody>
      </p:sp>
    </p:spTree>
    <p:extLst>
      <p:ext uri="{BB962C8B-B14F-4D97-AF65-F5344CB8AC3E}">
        <p14:creationId xmlns:p14="http://schemas.microsoft.com/office/powerpoint/2010/main" val="115872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2FC-AE45-40AC-9917-DD372D05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have finished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56C6-A234-4CE3-B4C6-ED128037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time to write up in best!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each phrase on its own line?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each line begin with a capital letter?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Have you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your poem into verses?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each verse use fo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ur lines?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Exclamation mark - your poem could end with an exclamation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add some illustrations.</a:t>
            </a:r>
          </a:p>
        </p:txBody>
      </p:sp>
    </p:spTree>
    <p:extLst>
      <p:ext uri="{BB962C8B-B14F-4D97-AF65-F5344CB8AC3E}">
        <p14:creationId xmlns:p14="http://schemas.microsoft.com/office/powerpoint/2010/main" val="184880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B689-800C-4B37-BCAB-D79F6A5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now to perform!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3223-CB37-4F48-A6AA-4509DE89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clear, loud voice using expression.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 the audience.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any paper away from your face. </a:t>
            </a:r>
          </a:p>
          <a:p>
            <a:r>
              <a:rPr lang="en-GB" dirty="0"/>
              <a:t>Can you add some actions?</a:t>
            </a:r>
          </a:p>
        </p:txBody>
      </p:sp>
    </p:spTree>
    <p:extLst>
      <p:ext uri="{BB962C8B-B14F-4D97-AF65-F5344CB8AC3E}">
        <p14:creationId xmlns:p14="http://schemas.microsoft.com/office/powerpoint/2010/main" val="27130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A2E8-2AAC-4B44-B3BB-CC17E2A0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br>
              <a:rPr lang="en-GB" sz="4400" u="sng" dirty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CA40-2ABE-4090-B1D6-22A8DE1D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recite poems by heart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join in with predictable phrases when being read to.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am beginning to build up a repertoire of poems learnt by heart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recite poems with understanding and use of intonation.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am beginning to develop stamina by planning and writing poetry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 writing)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3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4D83-9A4B-4B35-80D1-00DB9D88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Re-cap - </a:t>
            </a: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a poem?</a:t>
            </a:r>
            <a:br>
              <a:rPr lang="en-GB" sz="4400" u="sng" dirty="0">
                <a:solidFill>
                  <a:srgbClr val="FFD70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093B-6BDA-4F53-8086-D7F90625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3"/>
            <a:ext cx="10607211" cy="51165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 poem can be about anything!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uses just a few words to quickly share something...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can rhyme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... but they don't have 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can be funny... or serious.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Best of all... they don't have to be whole sentences. Often they are written in short lines, not long lines like a story.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Only the best words are chosen for sharing.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Someone who writes a poem is called a poet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6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9B38-0EE7-4C4B-A88E-76B9F809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 you wrote your poems in a Kennings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036F-FEB1-4736-AE77-31E3D3AB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4000" dirty="0"/>
              <a:t>This week we are going to think about list poems.</a:t>
            </a:r>
          </a:p>
          <a:p>
            <a:pPr marL="0" indent="0">
              <a:buNone/>
            </a:pPr>
            <a:endParaRPr lang="en-GB" sz="2800" b="0" i="0" dirty="0">
              <a:solidFill>
                <a:srgbClr val="4D4D4D"/>
              </a:solidFill>
              <a:effectLst/>
              <a:latin typeface="museo-sans"/>
            </a:endParaRPr>
          </a:p>
          <a:p>
            <a:pPr marL="0" indent="0">
              <a:buNone/>
            </a:pPr>
            <a:r>
              <a:rPr lang="en-GB" sz="3600" b="0" i="0" dirty="0">
                <a:effectLst/>
                <a:latin typeface="+mj-lt"/>
              </a:rPr>
              <a:t>A list poem does exactly as described and collects content in a list form. A list poem can be a </a:t>
            </a:r>
            <a:r>
              <a:rPr lang="en-GB" sz="3600" b="0" i="0" dirty="0">
                <a:solidFill>
                  <a:srgbClr val="0A0A0A"/>
                </a:solidFill>
                <a:effectLst/>
                <a:latin typeface="+mj-lt"/>
              </a:rPr>
              <a:t>list of objects, actions, ideas, or even words or people.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AAF6-F82C-4DE6-BD9D-44922086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8" y="179799"/>
            <a:ext cx="9754456" cy="590372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Here are some examples of List Poems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757E-D5AD-4B98-B003-D1DC740F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578"/>
            <a:ext cx="10515600" cy="5794623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GB" sz="3800" b="1" i="0" dirty="0">
                <a:solidFill>
                  <a:srgbClr val="6C3171"/>
                </a:solidFill>
                <a:effectLst/>
                <a:latin typeface="museo-slab"/>
              </a:rPr>
              <a:t>What a poem's not by John </a:t>
            </a:r>
            <a:r>
              <a:rPr lang="en-GB" sz="3800" b="1" i="0" dirty="0" err="1">
                <a:solidFill>
                  <a:srgbClr val="6C3171"/>
                </a:solidFill>
                <a:effectLst/>
                <a:latin typeface="museo-slab"/>
              </a:rPr>
              <a:t>Hegley</a:t>
            </a:r>
            <a:endParaRPr lang="en-GB" sz="3800" b="1" i="0" dirty="0">
              <a:solidFill>
                <a:srgbClr val="6C3171"/>
              </a:solidFill>
              <a:effectLst/>
              <a:latin typeface="museo-slab"/>
            </a:endParaRPr>
          </a:p>
          <a:p>
            <a:pPr marL="0" indent="0" algn="l">
              <a:buNone/>
            </a:pP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Ant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be quite short.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Banana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there may be something under its skin.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Coat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may have some warmth in it.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Dog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be quite a friend.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Endless pair of trousers 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be quite long.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Football shaped like a cucumber.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Great number of things. 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Hedgehog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be hard to get hold of.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Igloo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feel like home.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Jumble sale,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contain some rubbish.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Kite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enjoy the wind.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Lightbulb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you can change it if you want 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32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DEFD-C29B-48E7-B0A7-A48E2C65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7F00-3F04-4B0E-B40C-196605C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80"/>
            <a:ext cx="10515600" cy="63802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 Monkey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can be quite human.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Nut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can give it to a monkey.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Opera score or an open score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be revealing.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Prison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it shouldn't feel like one either.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Question...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actually it is sometimes.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Radio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may have to tune into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Slot machine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may have to put something into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Toothbrush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So don't clean your teeth with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Umbrella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give you protection.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Verruca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I'm glad.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Wig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maybe it will change you.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X-ray: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make no bones about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Year-old bag of vegetables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smell quite strongly.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</a:t>
            </a:r>
            <a:r>
              <a:rPr lang="en-GB" sz="3200" b="0" i="0" dirty="0" err="1">
                <a:solidFill>
                  <a:srgbClr val="4D4D4D"/>
                </a:solidFill>
                <a:effectLst/>
                <a:latin typeface="museo-sans"/>
              </a:rPr>
              <a:t>Zylophone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it can spell words wrongly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E74C-2F6B-426E-97CA-738F7465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80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3006-FC2A-45D5-AE11-5A15ABD9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AB21-3DF2-4467-B0DF-465E6B8A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Flame by Rachel </a:t>
            </a:r>
            <a:r>
              <a:rPr lang="en-GB" b="1" dirty="0">
                <a:solidFill>
                  <a:srgbClr val="6C3171"/>
                </a:solidFill>
                <a:latin typeface="museo-slab"/>
              </a:rPr>
              <a:t>R</a:t>
            </a: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ooney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under footfall.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over skies.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on a matchstick.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in my eyes.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holding hunger.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seeking wood.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hiding danger.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feeling good.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as the enemy.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acting friend.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 must stamp on.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 must tend.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in the embers.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at the heart.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Fires to remember.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Fires yet to start.</a:t>
            </a:r>
          </a:p>
        </p:txBody>
      </p:sp>
    </p:spTree>
    <p:extLst>
      <p:ext uri="{BB962C8B-B14F-4D97-AF65-F5344CB8AC3E}">
        <p14:creationId xmlns:p14="http://schemas.microsoft.com/office/powerpoint/2010/main" val="65264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1882</Words>
  <Application>Microsoft Office PowerPoint</Application>
  <PresentationFormat>Widescreen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Courier New</vt:lpstr>
      <vt:lpstr>museo-sans</vt:lpstr>
      <vt:lpstr>museo-slab</vt:lpstr>
      <vt:lpstr>Office Theme</vt:lpstr>
      <vt:lpstr>Term 3 Week 2 Poetry</vt:lpstr>
      <vt:lpstr>Monday 11th January L.I. To explore language for poetry</vt:lpstr>
      <vt:lpstr>Steps to Success: </vt:lpstr>
      <vt:lpstr>Re-cap - What is a poem? </vt:lpstr>
      <vt:lpstr>Last week you wrote your poems in a Kennings style.</vt:lpstr>
      <vt:lpstr>Here are some examples of List Poems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Task - Click on the link to watch Roger McGough reading his poem‘The Sound Collector.’</vt:lpstr>
      <vt:lpstr>Responding to the Poem</vt:lpstr>
      <vt:lpstr>Performance Time!</vt:lpstr>
      <vt:lpstr>Tuesday 12th January L.I. To explore language for poetry Steps to Success:</vt:lpstr>
      <vt:lpstr>PowerPoint Presentation</vt:lpstr>
      <vt:lpstr>PowerPoint Presentation</vt:lpstr>
      <vt:lpstr>PowerPoint Presentation</vt:lpstr>
      <vt:lpstr>Can you remember yesterday's poem The Sound Collector by Roger McGough?</vt:lpstr>
      <vt:lpstr>Today you are going to write your own sound collector poem!</vt:lpstr>
      <vt:lpstr>Wednesday 13th January L.I. To explore language for poetry Steps to Success:</vt:lpstr>
      <vt:lpstr>PowerPoint Presentation</vt:lpstr>
      <vt:lpstr>PowerPoint Presentation</vt:lpstr>
      <vt:lpstr>PowerPoint Presentation</vt:lpstr>
      <vt:lpstr>Let’s look back at your sound collector poem!</vt:lpstr>
      <vt:lpstr>When you have finished editing</vt:lpstr>
      <vt:lpstr>And now to perform!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2 Poetry</dc:title>
  <dc:creator>Anna Birkby</dc:creator>
  <cp:lastModifiedBy>Anna Birkby</cp:lastModifiedBy>
  <cp:revision>35</cp:revision>
  <dcterms:created xsi:type="dcterms:W3CDTF">2021-01-10T16:56:08Z</dcterms:created>
  <dcterms:modified xsi:type="dcterms:W3CDTF">2021-01-10T20:45:41Z</dcterms:modified>
</cp:coreProperties>
</file>