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7" r:id="rId5"/>
    <p:sldId id="256" r:id="rId6"/>
    <p:sldId id="391" r:id="rId7"/>
    <p:sldId id="390" r:id="rId8"/>
    <p:sldId id="392" r:id="rId9"/>
    <p:sldId id="411" r:id="rId10"/>
    <p:sldId id="360" r:id="rId11"/>
    <p:sldId id="412" r:id="rId12"/>
    <p:sldId id="398" r:id="rId13"/>
    <p:sldId id="428" r:id="rId14"/>
    <p:sldId id="395" r:id="rId15"/>
    <p:sldId id="429" r:id="rId16"/>
    <p:sldId id="402" r:id="rId17"/>
    <p:sldId id="419" r:id="rId18"/>
    <p:sldId id="314" r:id="rId19"/>
    <p:sldId id="420" r:id="rId20"/>
    <p:sldId id="405" r:id="rId21"/>
    <p:sldId id="421" r:id="rId22"/>
    <p:sldId id="404" r:id="rId23"/>
    <p:sldId id="43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5DF8A-9107-45EE-A1AA-89A9A4890B36}" v="12" dt="2019-06-12T10:01:20.448"/>
    <p1510:client id="{746C9F8F-AD2B-464A-BE18-489A31B89786}" v="44" dt="2019-06-12T12:17:33.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àn Stebbings" userId="e14ea2a2-07d0-4302-97b9-16dc822a37cc" providerId="ADAL" clId="{2C422A96-C8C1-4ADD-ACDD-B6DD6801A1A3}"/>
  </pc:docChgLst>
  <pc:docChgLst>
    <pc:chgData name="Lindsay Grix" userId="a678036f-2d88-407c-addb-d0af3fea6eec" providerId="ADAL" clId="{7C00B47A-7E03-4469-90E7-86FADE2F6481}"/>
  </pc:docChgLst>
  <pc:docChgLst>
    <pc:chgData name="Nicola Weston" userId="fdbf3029-8c96-4ae2-970e-85aceb3fd788" providerId="ADAL" clId="{134A31E7-A6DD-4DD7-A0CE-AF433E7ACDEC}"/>
    <pc:docChg chg="undo redo custSel addSld delSld modSld sldOrd">
      <pc:chgData name="Nicola Weston" userId="fdbf3029-8c96-4ae2-970e-85aceb3fd788" providerId="ADAL" clId="{134A31E7-A6DD-4DD7-A0CE-AF433E7ACDEC}" dt="2019-05-23T10:23:19.861" v="1771" actId="20577"/>
      <pc:docMkLst>
        <pc:docMk/>
      </pc:docMkLst>
      <pc:sldChg chg="modSp">
        <pc:chgData name="Nicola Weston" userId="fdbf3029-8c96-4ae2-970e-85aceb3fd788" providerId="ADAL" clId="{134A31E7-A6DD-4DD7-A0CE-AF433E7ACDEC}" dt="2019-05-23T09:09:03.188" v="44" actId="207"/>
        <pc:sldMkLst>
          <pc:docMk/>
          <pc:sldMk cId="2637481266" sldId="256"/>
        </pc:sldMkLst>
        <pc:spChg chg="mod">
          <ac:chgData name="Nicola Weston" userId="fdbf3029-8c96-4ae2-970e-85aceb3fd788" providerId="ADAL" clId="{134A31E7-A6DD-4DD7-A0CE-AF433E7ACDEC}" dt="2019-05-23T09:09:03.188" v="44" actId="207"/>
          <ac:spMkLst>
            <pc:docMk/>
            <pc:sldMk cId="2637481266" sldId="256"/>
            <ac:spMk id="19" creationId="{5252A847-DE45-4FA3-A1F8-EEBEB845FF8E}"/>
          </ac:spMkLst>
        </pc:spChg>
      </pc:sldChg>
      <pc:sldChg chg="addSp modSp">
        <pc:chgData name="Nicola Weston" userId="fdbf3029-8c96-4ae2-970e-85aceb3fd788" providerId="ADAL" clId="{134A31E7-A6DD-4DD7-A0CE-AF433E7ACDEC}" dt="2019-05-23T09:56:46.742" v="1217" actId="6549"/>
        <pc:sldMkLst>
          <pc:docMk/>
          <pc:sldMk cId="636014570" sldId="314"/>
        </pc:sldMkLst>
        <pc:spChg chg="add mod">
          <ac:chgData name="Nicola Weston" userId="fdbf3029-8c96-4ae2-970e-85aceb3fd788" providerId="ADAL" clId="{134A31E7-A6DD-4DD7-A0CE-AF433E7ACDEC}" dt="2019-05-23T09:56:44.560" v="1216" actId="1076"/>
          <ac:spMkLst>
            <pc:docMk/>
            <pc:sldMk cId="636014570" sldId="314"/>
            <ac:spMk id="6" creationId="{8E7D0652-69E3-4D41-BB03-DDEB61DBF4BF}"/>
          </ac:spMkLst>
        </pc:spChg>
        <pc:spChg chg="mod">
          <ac:chgData name="Nicola Weston" userId="fdbf3029-8c96-4ae2-970e-85aceb3fd788" providerId="ADAL" clId="{134A31E7-A6DD-4DD7-A0CE-AF433E7ACDEC}" dt="2019-05-23T09:56:46.742" v="1217" actId="6549"/>
          <ac:spMkLst>
            <pc:docMk/>
            <pc:sldMk cId="636014570" sldId="314"/>
            <ac:spMk id="19" creationId="{5252A847-DE45-4FA3-A1F8-EEBEB845FF8E}"/>
          </ac:spMkLst>
        </pc:spChg>
      </pc:sldChg>
      <pc:sldChg chg="addSp modSp">
        <pc:chgData name="Nicola Weston" userId="fdbf3029-8c96-4ae2-970e-85aceb3fd788" providerId="ADAL" clId="{134A31E7-A6DD-4DD7-A0CE-AF433E7ACDEC}" dt="2019-05-23T09:25:37.927" v="171" actId="20577"/>
        <pc:sldMkLst>
          <pc:docMk/>
          <pc:sldMk cId="36917022" sldId="360"/>
        </pc:sldMkLst>
        <pc:spChg chg="mod">
          <ac:chgData name="Nicola Weston" userId="fdbf3029-8c96-4ae2-970e-85aceb3fd788" providerId="ADAL" clId="{134A31E7-A6DD-4DD7-A0CE-AF433E7ACDEC}" dt="2019-05-23T09:24:32.458" v="141" actId="207"/>
          <ac:spMkLst>
            <pc:docMk/>
            <pc:sldMk cId="36917022" sldId="360"/>
            <ac:spMk id="19" creationId="{5252A847-DE45-4FA3-A1F8-EEBEB845FF8E}"/>
          </ac:spMkLst>
        </pc:spChg>
        <pc:graphicFrameChg chg="add mod modGraphic">
          <ac:chgData name="Nicola Weston" userId="fdbf3029-8c96-4ae2-970e-85aceb3fd788" providerId="ADAL" clId="{134A31E7-A6DD-4DD7-A0CE-AF433E7ACDEC}" dt="2019-05-23T09:25:37.927" v="171" actId="20577"/>
          <ac:graphicFrameMkLst>
            <pc:docMk/>
            <pc:sldMk cId="36917022" sldId="360"/>
            <ac:graphicFrameMk id="6" creationId="{CB1A2192-9B1D-44FA-96AA-26F647E605ED}"/>
          </ac:graphicFrameMkLst>
        </pc:graphicFrameChg>
      </pc:sldChg>
      <pc:sldChg chg="modSp">
        <pc:chgData name="Nicola Weston" userId="fdbf3029-8c96-4ae2-970e-85aceb3fd788" providerId="ADAL" clId="{134A31E7-A6DD-4DD7-A0CE-AF433E7ACDEC}" dt="2019-05-23T09:29:46.536" v="191" actId="6549"/>
        <pc:sldMkLst>
          <pc:docMk/>
          <pc:sldMk cId="3401100034" sldId="390"/>
        </pc:sldMkLst>
        <pc:spChg chg="mod">
          <ac:chgData name="Nicola Weston" userId="fdbf3029-8c96-4ae2-970e-85aceb3fd788" providerId="ADAL" clId="{134A31E7-A6DD-4DD7-A0CE-AF433E7ACDEC}" dt="2019-05-23T09:29:46.536" v="191" actId="6549"/>
          <ac:spMkLst>
            <pc:docMk/>
            <pc:sldMk cId="3401100034" sldId="390"/>
            <ac:spMk id="7" creationId="{C0CD6503-388C-4F9E-9FB0-9053D8579D01}"/>
          </ac:spMkLst>
        </pc:spChg>
      </pc:sldChg>
      <pc:sldChg chg="modSp">
        <pc:chgData name="Nicola Weston" userId="fdbf3029-8c96-4ae2-970e-85aceb3fd788" providerId="ADAL" clId="{134A31E7-A6DD-4DD7-A0CE-AF433E7ACDEC}" dt="2019-05-23T09:35:38.427" v="377" actId="20577"/>
        <pc:sldMkLst>
          <pc:docMk/>
          <pc:sldMk cId="2075266808" sldId="391"/>
        </pc:sldMkLst>
        <pc:spChg chg="mod">
          <ac:chgData name="Nicola Weston" userId="fdbf3029-8c96-4ae2-970e-85aceb3fd788" providerId="ADAL" clId="{134A31E7-A6DD-4DD7-A0CE-AF433E7ACDEC}" dt="2019-05-23T09:35:38.427" v="377" actId="20577"/>
          <ac:spMkLst>
            <pc:docMk/>
            <pc:sldMk cId="2075266808" sldId="391"/>
            <ac:spMk id="19" creationId="{5252A847-DE45-4FA3-A1F8-EEBEB845FF8E}"/>
          </ac:spMkLst>
        </pc:spChg>
      </pc:sldChg>
      <pc:sldChg chg="modSp add ord">
        <pc:chgData name="Nicola Weston" userId="fdbf3029-8c96-4ae2-970e-85aceb3fd788" providerId="ADAL" clId="{134A31E7-A6DD-4DD7-A0CE-AF433E7ACDEC}" dt="2019-05-23T09:23:41.790" v="139" actId="6549"/>
        <pc:sldMkLst>
          <pc:docMk/>
          <pc:sldMk cId="3983427326" sldId="392"/>
        </pc:sldMkLst>
        <pc:spChg chg="mod">
          <ac:chgData name="Nicola Weston" userId="fdbf3029-8c96-4ae2-970e-85aceb3fd788" providerId="ADAL" clId="{134A31E7-A6DD-4DD7-A0CE-AF433E7ACDEC}" dt="2019-05-23T09:23:41.790" v="139" actId="6549"/>
          <ac:spMkLst>
            <pc:docMk/>
            <pc:sldMk cId="3983427326" sldId="392"/>
            <ac:spMk id="19" creationId="{5252A847-DE45-4FA3-A1F8-EEBEB845FF8E}"/>
          </ac:spMkLst>
        </pc:spChg>
      </pc:sldChg>
      <pc:sldChg chg="addSp modSp add">
        <pc:chgData name="Nicola Weston" userId="fdbf3029-8c96-4ae2-970e-85aceb3fd788" providerId="ADAL" clId="{134A31E7-A6DD-4DD7-A0CE-AF433E7ACDEC}" dt="2019-05-23T09:41:17.405" v="640" actId="5793"/>
        <pc:sldMkLst>
          <pc:docMk/>
          <pc:sldMk cId="746956824" sldId="395"/>
        </pc:sldMkLst>
        <pc:spChg chg="add mod">
          <ac:chgData name="Nicola Weston" userId="fdbf3029-8c96-4ae2-970e-85aceb3fd788" providerId="ADAL" clId="{134A31E7-A6DD-4DD7-A0CE-AF433E7ACDEC}" dt="2019-05-23T09:41:17.405" v="640" actId="5793"/>
          <ac:spMkLst>
            <pc:docMk/>
            <pc:sldMk cId="746956824" sldId="395"/>
            <ac:spMk id="2" creationId="{6C41C0A5-BEE8-49BE-B338-58393BF2260F}"/>
          </ac:spMkLst>
        </pc:spChg>
        <pc:spChg chg="mod">
          <ac:chgData name="Nicola Weston" userId="fdbf3029-8c96-4ae2-970e-85aceb3fd788" providerId="ADAL" clId="{134A31E7-A6DD-4DD7-A0CE-AF433E7ACDEC}" dt="2019-05-23T09:38:24.925" v="382" actId="207"/>
          <ac:spMkLst>
            <pc:docMk/>
            <pc:sldMk cId="746956824" sldId="395"/>
            <ac:spMk id="19" creationId="{5252A847-DE45-4FA3-A1F8-EEBEB845FF8E}"/>
          </ac:spMkLst>
        </pc:spChg>
      </pc:sldChg>
      <pc:sldChg chg="add ord">
        <pc:chgData name="Nicola Weston" userId="fdbf3029-8c96-4ae2-970e-85aceb3fd788" providerId="ADAL" clId="{134A31E7-A6DD-4DD7-A0CE-AF433E7ACDEC}" dt="2019-05-23T09:29:22.074" v="189"/>
        <pc:sldMkLst>
          <pc:docMk/>
          <pc:sldMk cId="2530525840" sldId="397"/>
        </pc:sldMkLst>
      </pc:sldChg>
      <pc:sldChg chg="modSp add">
        <pc:chgData name="Nicola Weston" userId="fdbf3029-8c96-4ae2-970e-85aceb3fd788" providerId="ADAL" clId="{134A31E7-A6DD-4DD7-A0CE-AF433E7ACDEC}" dt="2019-05-23T10:18:50.213" v="1747" actId="14100"/>
        <pc:sldMkLst>
          <pc:docMk/>
          <pc:sldMk cId="1568076789" sldId="398"/>
        </pc:sldMkLst>
        <pc:spChg chg="mod">
          <ac:chgData name="Nicola Weston" userId="fdbf3029-8c96-4ae2-970e-85aceb3fd788" providerId="ADAL" clId="{134A31E7-A6DD-4DD7-A0CE-AF433E7ACDEC}" dt="2019-05-23T10:18:50.213" v="1747" actId="14100"/>
          <ac:spMkLst>
            <pc:docMk/>
            <pc:sldMk cId="1568076789" sldId="398"/>
            <ac:spMk id="3" creationId="{8CEE4EA9-6B3A-4475-BCCE-D86D33CF763B}"/>
          </ac:spMkLst>
        </pc:spChg>
      </pc:sldChg>
      <pc:sldChg chg="modSp add">
        <pc:chgData name="Nicola Weston" userId="fdbf3029-8c96-4ae2-970e-85aceb3fd788" providerId="ADAL" clId="{134A31E7-A6DD-4DD7-A0CE-AF433E7ACDEC}" dt="2019-05-23T10:21:59.441" v="1760" actId="20577"/>
        <pc:sldMkLst>
          <pc:docMk/>
          <pc:sldMk cId="3364098395" sldId="402"/>
        </pc:sldMkLst>
        <pc:spChg chg="mod">
          <ac:chgData name="Nicola Weston" userId="fdbf3029-8c96-4ae2-970e-85aceb3fd788" providerId="ADAL" clId="{134A31E7-A6DD-4DD7-A0CE-AF433E7ACDEC}" dt="2019-05-23T10:21:59.441" v="1760" actId="20577"/>
          <ac:spMkLst>
            <pc:docMk/>
            <pc:sldMk cId="3364098395" sldId="402"/>
            <ac:spMk id="2" creationId="{BEADD228-A12D-49D5-8D28-1535A250D576}"/>
          </ac:spMkLst>
        </pc:spChg>
        <pc:graphicFrameChg chg="modGraphic">
          <ac:chgData name="Nicola Weston" userId="fdbf3029-8c96-4ae2-970e-85aceb3fd788" providerId="ADAL" clId="{134A31E7-A6DD-4DD7-A0CE-AF433E7ACDEC}" dt="2019-05-23T09:54:00.739" v="1089" actId="207"/>
          <ac:graphicFrameMkLst>
            <pc:docMk/>
            <pc:sldMk cId="3364098395" sldId="402"/>
            <ac:graphicFrameMk id="6" creationId="{25C611A6-2652-42E1-BE6F-CDBDB94DC8F9}"/>
          </ac:graphicFrameMkLst>
        </pc:graphicFrameChg>
      </pc:sldChg>
      <pc:sldChg chg="addSp delSp modSp add">
        <pc:chgData name="Nicola Weston" userId="fdbf3029-8c96-4ae2-970e-85aceb3fd788" providerId="ADAL" clId="{134A31E7-A6DD-4DD7-A0CE-AF433E7ACDEC}" dt="2019-05-23T10:11:04.825" v="1515" actId="14100"/>
        <pc:sldMkLst>
          <pc:docMk/>
          <pc:sldMk cId="917514341" sldId="404"/>
        </pc:sldMkLst>
        <pc:spChg chg="add mod">
          <ac:chgData name="Nicola Weston" userId="fdbf3029-8c96-4ae2-970e-85aceb3fd788" providerId="ADAL" clId="{134A31E7-A6DD-4DD7-A0CE-AF433E7ACDEC}" dt="2019-05-23T10:11:04.825" v="1515" actId="14100"/>
          <ac:spMkLst>
            <pc:docMk/>
            <pc:sldMk cId="917514341" sldId="404"/>
            <ac:spMk id="7" creationId="{5A31D4ED-B3B3-423C-B900-9C0906F39F70}"/>
          </ac:spMkLst>
        </pc:spChg>
        <pc:spChg chg="mod ord">
          <ac:chgData name="Nicola Weston" userId="fdbf3029-8c96-4ae2-970e-85aceb3fd788" providerId="ADAL" clId="{134A31E7-A6DD-4DD7-A0CE-AF433E7ACDEC}" dt="2019-05-23T10:10:46.542" v="1506" actId="170"/>
          <ac:spMkLst>
            <pc:docMk/>
            <pc:sldMk cId="917514341" sldId="404"/>
            <ac:spMk id="19" creationId="{5252A847-DE45-4FA3-A1F8-EEBEB845FF8E}"/>
          </ac:spMkLst>
        </pc:spChg>
        <pc:picChg chg="add mod ord">
          <ac:chgData name="Nicola Weston" userId="fdbf3029-8c96-4ae2-970e-85aceb3fd788" providerId="ADAL" clId="{134A31E7-A6DD-4DD7-A0CE-AF433E7ACDEC}" dt="2019-05-23T10:10:59.723" v="1514" actId="1076"/>
          <ac:picMkLst>
            <pc:docMk/>
            <pc:sldMk cId="917514341" sldId="404"/>
            <ac:picMk id="3" creationId="{690AC0E5-05F5-4E90-A208-5A61CF9744D2}"/>
          </ac:picMkLst>
        </pc:picChg>
        <pc:picChg chg="add del mod">
          <ac:chgData name="Nicola Weston" userId="fdbf3029-8c96-4ae2-970e-85aceb3fd788" providerId="ADAL" clId="{134A31E7-A6DD-4DD7-A0CE-AF433E7ACDEC}" dt="2019-05-23T10:10:50.912" v="1510" actId="478"/>
          <ac:picMkLst>
            <pc:docMk/>
            <pc:sldMk cId="917514341" sldId="404"/>
            <ac:picMk id="6" creationId="{3850EA6D-CEA1-4CC9-8A65-F7BD8259841F}"/>
          </ac:picMkLst>
        </pc:picChg>
      </pc:sldChg>
      <pc:sldChg chg="addSp modSp add">
        <pc:chgData name="Nicola Weston" userId="fdbf3029-8c96-4ae2-970e-85aceb3fd788" providerId="ADAL" clId="{134A31E7-A6DD-4DD7-A0CE-AF433E7ACDEC}" dt="2019-05-23T10:23:01.473" v="1766" actId="20577"/>
        <pc:sldMkLst>
          <pc:docMk/>
          <pc:sldMk cId="555279425" sldId="405"/>
        </pc:sldMkLst>
        <pc:spChg chg="add mod">
          <ac:chgData name="Nicola Weston" userId="fdbf3029-8c96-4ae2-970e-85aceb3fd788" providerId="ADAL" clId="{134A31E7-A6DD-4DD7-A0CE-AF433E7ACDEC}" dt="2019-05-23T10:23:01.473" v="1766" actId="20577"/>
          <ac:spMkLst>
            <pc:docMk/>
            <pc:sldMk cId="555279425" sldId="405"/>
            <ac:spMk id="6" creationId="{53AD0C3D-193E-487F-9FB6-A68547F46070}"/>
          </ac:spMkLst>
        </pc:spChg>
        <pc:spChg chg="mod">
          <ac:chgData name="Nicola Weston" userId="fdbf3029-8c96-4ae2-970e-85aceb3fd788" providerId="ADAL" clId="{134A31E7-A6DD-4DD7-A0CE-AF433E7ACDEC}" dt="2019-05-23T10:02:02.272" v="1406" actId="1076"/>
          <ac:spMkLst>
            <pc:docMk/>
            <pc:sldMk cId="555279425" sldId="405"/>
            <ac:spMk id="19" creationId="{5252A847-DE45-4FA3-A1F8-EEBEB845FF8E}"/>
          </ac:spMkLst>
        </pc:spChg>
        <pc:graphicFrameChg chg="add mod modGraphic">
          <ac:chgData name="Nicola Weston" userId="fdbf3029-8c96-4ae2-970e-85aceb3fd788" providerId="ADAL" clId="{134A31E7-A6DD-4DD7-A0CE-AF433E7ACDEC}" dt="2019-05-23T10:02:20.892" v="1408" actId="12788"/>
          <ac:graphicFrameMkLst>
            <pc:docMk/>
            <pc:sldMk cId="555279425" sldId="405"/>
            <ac:graphicFrameMk id="7" creationId="{06DB2D0C-F554-4033-9AA6-53A7742F46B7}"/>
          </ac:graphicFrameMkLst>
        </pc:graphicFrameChg>
      </pc:sldChg>
    </pc:docChg>
  </pc:docChgLst>
  <pc:docChgLst>
    <pc:chgData name="Siàn Stebbings" userId="e14ea2a2-07d0-4302-97b9-16dc822a37cc" providerId="ADAL" clId="{95AFACEC-68E8-4018-9E33-CF74DF3E9171}"/>
  </pc:docChgLst>
  <pc:docChgLst>
    <pc:chgData name="Siàn Stebbings" userId="e14ea2a2-07d0-4302-97b9-16dc822a37cc" providerId="ADAL" clId="{06CCBD24-7A88-4826-A0E2-2A367853DBB9}"/>
  </pc:docChgLst>
  <pc:docChgLst>
    <pc:chgData name="Nicola Weston" userId="fdbf3029-8c96-4ae2-970e-85aceb3fd788" providerId="ADAL" clId="{2CF22539-0C8D-444C-8737-4963F385B12D}"/>
    <pc:docChg chg="undo custSel addSld delSld modSld">
      <pc:chgData name="Nicola Weston" userId="fdbf3029-8c96-4ae2-970e-85aceb3fd788" providerId="ADAL" clId="{2CF22539-0C8D-444C-8737-4963F385B12D}" dt="2019-06-04T14:04:56.454" v="2171" actId="20577"/>
      <pc:docMkLst>
        <pc:docMk/>
      </pc:docMkLst>
      <pc:sldChg chg="modSp">
        <pc:chgData name="Nicola Weston" userId="fdbf3029-8c96-4ae2-970e-85aceb3fd788" providerId="ADAL" clId="{2CF22539-0C8D-444C-8737-4963F385B12D}" dt="2019-06-04T11:32:28.367" v="57" actId="403"/>
        <pc:sldMkLst>
          <pc:docMk/>
          <pc:sldMk cId="2637481266" sldId="256"/>
        </pc:sldMkLst>
        <pc:spChg chg="mod">
          <ac:chgData name="Nicola Weston" userId="fdbf3029-8c96-4ae2-970e-85aceb3fd788" providerId="ADAL" clId="{2CF22539-0C8D-444C-8737-4963F385B12D}" dt="2019-06-04T11:32:28.367" v="57" actId="403"/>
          <ac:spMkLst>
            <pc:docMk/>
            <pc:sldMk cId="2637481266" sldId="256"/>
            <ac:spMk id="19" creationId="{5252A847-DE45-4FA3-A1F8-EEBEB845FF8E}"/>
          </ac:spMkLst>
        </pc:spChg>
      </pc:sldChg>
      <pc:sldChg chg="addSp delSp modSp">
        <pc:chgData name="Nicola Weston" userId="fdbf3029-8c96-4ae2-970e-85aceb3fd788" providerId="ADAL" clId="{2CF22539-0C8D-444C-8737-4963F385B12D}" dt="2019-06-04T12:43:08.616" v="1926" actId="207"/>
        <pc:sldMkLst>
          <pc:docMk/>
          <pc:sldMk cId="636014570" sldId="314"/>
        </pc:sldMkLst>
        <pc:spChg chg="del">
          <ac:chgData name="Nicola Weston" userId="fdbf3029-8c96-4ae2-970e-85aceb3fd788" providerId="ADAL" clId="{2CF22539-0C8D-444C-8737-4963F385B12D}" dt="2019-06-04T12:05:41.142" v="1128" actId="478"/>
          <ac:spMkLst>
            <pc:docMk/>
            <pc:sldMk cId="636014570" sldId="314"/>
            <ac:spMk id="6" creationId="{8E7D0652-69E3-4D41-BB03-DDEB61DBF4BF}"/>
          </ac:spMkLst>
        </pc:spChg>
        <pc:spChg chg="mod">
          <ac:chgData name="Nicola Weston" userId="fdbf3029-8c96-4ae2-970e-85aceb3fd788" providerId="ADAL" clId="{2CF22539-0C8D-444C-8737-4963F385B12D}" dt="2019-06-04T12:08:21.160" v="1268" actId="20577"/>
          <ac:spMkLst>
            <pc:docMk/>
            <pc:sldMk cId="636014570" sldId="314"/>
            <ac:spMk id="19" creationId="{5252A847-DE45-4FA3-A1F8-EEBEB845FF8E}"/>
          </ac:spMkLst>
        </pc:spChg>
        <pc:graphicFrameChg chg="add mod modGraphic">
          <ac:chgData name="Nicola Weston" userId="fdbf3029-8c96-4ae2-970e-85aceb3fd788" providerId="ADAL" clId="{2CF22539-0C8D-444C-8737-4963F385B12D}" dt="2019-06-04T12:43:08.616" v="1926" actId="207"/>
          <ac:graphicFrameMkLst>
            <pc:docMk/>
            <pc:sldMk cId="636014570" sldId="314"/>
            <ac:graphicFrameMk id="7" creationId="{8E9B028C-BA65-4C52-9983-033E515FCA86}"/>
          </ac:graphicFrameMkLst>
        </pc:graphicFrameChg>
      </pc:sldChg>
      <pc:sldChg chg="addSp delSp modSp">
        <pc:chgData name="Nicola Weston" userId="fdbf3029-8c96-4ae2-970e-85aceb3fd788" providerId="ADAL" clId="{2CF22539-0C8D-444C-8737-4963F385B12D}" dt="2019-06-04T12:41:33.655" v="1915" actId="207"/>
        <pc:sldMkLst>
          <pc:docMk/>
          <pc:sldMk cId="36917022" sldId="360"/>
        </pc:sldMkLst>
        <pc:spChg chg="mod">
          <ac:chgData name="Nicola Weston" userId="fdbf3029-8c96-4ae2-970e-85aceb3fd788" providerId="ADAL" clId="{2CF22539-0C8D-444C-8737-4963F385B12D}" dt="2019-06-04T11:41:12.938" v="213" actId="207"/>
          <ac:spMkLst>
            <pc:docMk/>
            <pc:sldMk cId="36917022" sldId="360"/>
            <ac:spMk id="19" creationId="{5252A847-DE45-4FA3-A1F8-EEBEB845FF8E}"/>
          </ac:spMkLst>
        </pc:spChg>
        <pc:graphicFrameChg chg="del">
          <ac:chgData name="Nicola Weston" userId="fdbf3029-8c96-4ae2-970e-85aceb3fd788" providerId="ADAL" clId="{2CF22539-0C8D-444C-8737-4963F385B12D}" dt="2019-06-04T11:41:31.060" v="214" actId="478"/>
          <ac:graphicFrameMkLst>
            <pc:docMk/>
            <pc:sldMk cId="36917022" sldId="360"/>
            <ac:graphicFrameMk id="6" creationId="{CB1A2192-9B1D-44FA-96AA-26F647E605ED}"/>
          </ac:graphicFrameMkLst>
        </pc:graphicFrameChg>
        <pc:graphicFrameChg chg="add mod modGraphic">
          <ac:chgData name="Nicola Weston" userId="fdbf3029-8c96-4ae2-970e-85aceb3fd788" providerId="ADAL" clId="{2CF22539-0C8D-444C-8737-4963F385B12D}" dt="2019-06-04T12:41:33.655" v="1915" actId="207"/>
          <ac:graphicFrameMkLst>
            <pc:docMk/>
            <pc:sldMk cId="36917022" sldId="360"/>
            <ac:graphicFrameMk id="7" creationId="{5556C2EF-FC31-4823-A4C8-7D2DEE36548A}"/>
          </ac:graphicFrameMkLst>
        </pc:graphicFrameChg>
      </pc:sldChg>
      <pc:sldChg chg="modSp">
        <pc:chgData name="Nicola Weston" userId="fdbf3029-8c96-4ae2-970e-85aceb3fd788" providerId="ADAL" clId="{2CF22539-0C8D-444C-8737-4963F385B12D}" dt="2019-06-04T11:38:38.743" v="204" actId="20577"/>
        <pc:sldMkLst>
          <pc:docMk/>
          <pc:sldMk cId="3401100034" sldId="390"/>
        </pc:sldMkLst>
        <pc:spChg chg="mod">
          <ac:chgData name="Nicola Weston" userId="fdbf3029-8c96-4ae2-970e-85aceb3fd788" providerId="ADAL" clId="{2CF22539-0C8D-444C-8737-4963F385B12D}" dt="2019-06-04T11:38:38.743" v="204" actId="20577"/>
          <ac:spMkLst>
            <pc:docMk/>
            <pc:sldMk cId="3401100034" sldId="390"/>
            <ac:spMk id="7" creationId="{C0CD6503-388C-4F9E-9FB0-9053D8579D01}"/>
          </ac:spMkLst>
        </pc:spChg>
      </pc:sldChg>
      <pc:sldChg chg="modSp">
        <pc:chgData name="Nicola Weston" userId="fdbf3029-8c96-4ae2-970e-85aceb3fd788" providerId="ADAL" clId="{2CF22539-0C8D-444C-8737-4963F385B12D}" dt="2019-06-04T11:37:09.045" v="105" actId="207"/>
        <pc:sldMkLst>
          <pc:docMk/>
          <pc:sldMk cId="2075266808" sldId="391"/>
        </pc:sldMkLst>
        <pc:spChg chg="mod">
          <ac:chgData name="Nicola Weston" userId="fdbf3029-8c96-4ae2-970e-85aceb3fd788" providerId="ADAL" clId="{2CF22539-0C8D-444C-8737-4963F385B12D}" dt="2019-06-04T11:37:09.045" v="105" actId="207"/>
          <ac:spMkLst>
            <pc:docMk/>
            <pc:sldMk cId="2075266808" sldId="391"/>
            <ac:spMk id="19" creationId="{5252A847-DE45-4FA3-A1F8-EEBEB845FF8E}"/>
          </ac:spMkLst>
        </pc:spChg>
      </pc:sldChg>
      <pc:sldChg chg="modSp">
        <pc:chgData name="Nicola Weston" userId="fdbf3029-8c96-4ae2-970e-85aceb3fd788" providerId="ADAL" clId="{2CF22539-0C8D-444C-8737-4963F385B12D}" dt="2019-06-04T13:57:37.555" v="2077" actId="20577"/>
        <pc:sldMkLst>
          <pc:docMk/>
          <pc:sldMk cId="3983427326" sldId="392"/>
        </pc:sldMkLst>
        <pc:spChg chg="mod">
          <ac:chgData name="Nicola Weston" userId="fdbf3029-8c96-4ae2-970e-85aceb3fd788" providerId="ADAL" clId="{2CF22539-0C8D-444C-8737-4963F385B12D}" dt="2019-06-04T13:57:37.555" v="2077" actId="20577"/>
          <ac:spMkLst>
            <pc:docMk/>
            <pc:sldMk cId="3983427326" sldId="392"/>
            <ac:spMk id="19" creationId="{5252A847-DE45-4FA3-A1F8-EEBEB845FF8E}"/>
          </ac:spMkLst>
        </pc:spChg>
      </pc:sldChg>
      <pc:sldChg chg="addSp delSp modSp">
        <pc:chgData name="Nicola Weston" userId="fdbf3029-8c96-4ae2-970e-85aceb3fd788" providerId="ADAL" clId="{2CF22539-0C8D-444C-8737-4963F385B12D}" dt="2019-06-04T12:52:06.871" v="2030" actId="20577"/>
        <pc:sldMkLst>
          <pc:docMk/>
          <pc:sldMk cId="746956824" sldId="395"/>
        </pc:sldMkLst>
        <pc:spChg chg="del">
          <ac:chgData name="Nicola Weston" userId="fdbf3029-8c96-4ae2-970e-85aceb3fd788" providerId="ADAL" clId="{2CF22539-0C8D-444C-8737-4963F385B12D}" dt="2019-06-04T11:51:17.845" v="677" actId="478"/>
          <ac:spMkLst>
            <pc:docMk/>
            <pc:sldMk cId="746956824" sldId="395"/>
            <ac:spMk id="2" creationId="{6C41C0A5-BEE8-49BE-B338-58393BF2260F}"/>
          </ac:spMkLst>
        </pc:spChg>
        <pc:spChg chg="mod">
          <ac:chgData name="Nicola Weston" userId="fdbf3029-8c96-4ae2-970e-85aceb3fd788" providerId="ADAL" clId="{2CF22539-0C8D-444C-8737-4963F385B12D}" dt="2019-06-04T12:52:06.871" v="2030" actId="20577"/>
          <ac:spMkLst>
            <pc:docMk/>
            <pc:sldMk cId="746956824" sldId="395"/>
            <ac:spMk id="19" creationId="{5252A847-DE45-4FA3-A1F8-EEBEB845FF8E}"/>
          </ac:spMkLst>
        </pc:spChg>
        <pc:graphicFrameChg chg="add mod modGraphic">
          <ac:chgData name="Nicola Weston" userId="fdbf3029-8c96-4ae2-970e-85aceb3fd788" providerId="ADAL" clId="{2CF22539-0C8D-444C-8737-4963F385B12D}" dt="2019-06-04T12:51:34.243" v="2011" actId="12788"/>
          <ac:graphicFrameMkLst>
            <pc:docMk/>
            <pc:sldMk cId="746956824" sldId="395"/>
            <ac:graphicFrameMk id="7" creationId="{9872D617-2F9E-4C98-8643-13C27DF9696A}"/>
          </ac:graphicFrameMkLst>
        </pc:graphicFrameChg>
        <pc:graphicFrameChg chg="add mod">
          <ac:chgData name="Nicola Weston" userId="fdbf3029-8c96-4ae2-970e-85aceb3fd788" providerId="ADAL" clId="{2CF22539-0C8D-444C-8737-4963F385B12D}" dt="2019-06-04T12:52:04.433" v="2029" actId="1076"/>
          <ac:graphicFrameMkLst>
            <pc:docMk/>
            <pc:sldMk cId="746956824" sldId="395"/>
            <ac:graphicFrameMk id="8" creationId="{7437958E-C552-4EC1-9F55-797CAD3C815D}"/>
          </ac:graphicFrameMkLst>
        </pc:graphicFrameChg>
      </pc:sldChg>
      <pc:sldChg chg="addSp delSp">
        <pc:chgData name="Nicola Weston" userId="fdbf3029-8c96-4ae2-970e-85aceb3fd788" providerId="ADAL" clId="{2CF22539-0C8D-444C-8737-4963F385B12D}" dt="2019-06-04T11:34:28.609" v="59"/>
        <pc:sldMkLst>
          <pc:docMk/>
          <pc:sldMk cId="2530525840" sldId="397"/>
        </pc:sldMkLst>
        <pc:spChg chg="del">
          <ac:chgData name="Nicola Weston" userId="fdbf3029-8c96-4ae2-970e-85aceb3fd788" providerId="ADAL" clId="{2CF22539-0C8D-444C-8737-4963F385B12D}" dt="2019-06-04T11:34:27.792" v="58" actId="478"/>
          <ac:spMkLst>
            <pc:docMk/>
            <pc:sldMk cId="2530525840" sldId="397"/>
            <ac:spMk id="7" creationId="{277FDC6C-B99A-4ED8-B341-A52126824B67}"/>
          </ac:spMkLst>
        </pc:spChg>
        <pc:grpChg chg="add">
          <ac:chgData name="Nicola Weston" userId="fdbf3029-8c96-4ae2-970e-85aceb3fd788" providerId="ADAL" clId="{2CF22539-0C8D-444C-8737-4963F385B12D}" dt="2019-06-04T11:34:28.609" v="59"/>
          <ac:grpSpMkLst>
            <pc:docMk/>
            <pc:sldMk cId="2530525840" sldId="397"/>
            <ac:grpSpMk id="10" creationId="{2453AE07-C98C-44EC-B248-3AD2E3B8C8D9}"/>
          </ac:grpSpMkLst>
        </pc:grpChg>
        <pc:picChg chg="del">
          <ac:chgData name="Nicola Weston" userId="fdbf3029-8c96-4ae2-970e-85aceb3fd788" providerId="ADAL" clId="{2CF22539-0C8D-444C-8737-4963F385B12D}" dt="2019-06-04T11:34:27.792" v="58" actId="478"/>
          <ac:picMkLst>
            <pc:docMk/>
            <pc:sldMk cId="2530525840" sldId="397"/>
            <ac:picMk id="18" creationId="{AF62330C-AB9B-43BE-82E4-98A7F5B9D6D1}"/>
          </ac:picMkLst>
        </pc:picChg>
      </pc:sldChg>
      <pc:sldChg chg="addSp modSp">
        <pc:chgData name="Nicola Weston" userId="fdbf3029-8c96-4ae2-970e-85aceb3fd788" providerId="ADAL" clId="{2CF22539-0C8D-444C-8737-4963F385B12D}" dt="2019-06-04T13:58:31.920" v="2096" actId="6549"/>
        <pc:sldMkLst>
          <pc:docMk/>
          <pc:sldMk cId="1568076789" sldId="398"/>
        </pc:sldMkLst>
        <pc:spChg chg="mod">
          <ac:chgData name="Nicola Weston" userId="fdbf3029-8c96-4ae2-970e-85aceb3fd788" providerId="ADAL" clId="{2CF22539-0C8D-444C-8737-4963F385B12D}" dt="2019-06-04T12:46:54.299" v="1942" actId="1076"/>
          <ac:spMkLst>
            <pc:docMk/>
            <pc:sldMk cId="1568076789" sldId="398"/>
            <ac:spMk id="3" creationId="{8CEE4EA9-6B3A-4475-BCCE-D86D33CF763B}"/>
          </ac:spMkLst>
        </pc:spChg>
        <pc:spChg chg="add mod">
          <ac:chgData name="Nicola Weston" userId="fdbf3029-8c96-4ae2-970e-85aceb3fd788" providerId="ADAL" clId="{2CF22539-0C8D-444C-8737-4963F385B12D}" dt="2019-06-04T12:49:56.887" v="1978" actId="20577"/>
          <ac:spMkLst>
            <pc:docMk/>
            <pc:sldMk cId="1568076789" sldId="398"/>
            <ac:spMk id="7" creationId="{84E29FAE-058F-405E-B6F4-038B7550F630}"/>
          </ac:spMkLst>
        </pc:spChg>
        <pc:spChg chg="mod">
          <ac:chgData name="Nicola Weston" userId="fdbf3029-8c96-4ae2-970e-85aceb3fd788" providerId="ADAL" clId="{2CF22539-0C8D-444C-8737-4963F385B12D}" dt="2019-06-04T13:58:31.920" v="2096" actId="6549"/>
          <ac:spMkLst>
            <pc:docMk/>
            <pc:sldMk cId="1568076789" sldId="398"/>
            <ac:spMk id="19" creationId="{5252A847-DE45-4FA3-A1F8-EEBEB845FF8E}"/>
          </ac:spMkLst>
        </pc:spChg>
      </pc:sldChg>
      <pc:sldChg chg="addSp delSp modSp">
        <pc:chgData name="Nicola Weston" userId="fdbf3029-8c96-4ae2-970e-85aceb3fd788" providerId="ADAL" clId="{2CF22539-0C8D-444C-8737-4963F385B12D}" dt="2019-06-04T14:03:31.511" v="2151" actId="20577"/>
        <pc:sldMkLst>
          <pc:docMk/>
          <pc:sldMk cId="3364098395" sldId="402"/>
        </pc:sldMkLst>
        <pc:spChg chg="del">
          <ac:chgData name="Nicola Weston" userId="fdbf3029-8c96-4ae2-970e-85aceb3fd788" providerId="ADAL" clId="{2CF22539-0C8D-444C-8737-4963F385B12D}" dt="2019-06-04T11:58:41.324" v="880" actId="478"/>
          <ac:spMkLst>
            <pc:docMk/>
            <pc:sldMk cId="3364098395" sldId="402"/>
            <ac:spMk id="2" creationId="{BEADD228-A12D-49D5-8D28-1535A250D576}"/>
          </ac:spMkLst>
        </pc:spChg>
        <pc:spChg chg="mod">
          <ac:chgData name="Nicola Weston" userId="fdbf3029-8c96-4ae2-970e-85aceb3fd788" providerId="ADAL" clId="{2CF22539-0C8D-444C-8737-4963F385B12D}" dt="2019-06-04T12:02:15.417" v="1091" actId="20577"/>
          <ac:spMkLst>
            <pc:docMk/>
            <pc:sldMk cId="3364098395" sldId="402"/>
            <ac:spMk id="12" creationId="{5E047342-AA2D-40E8-A515-62A422702533}"/>
          </ac:spMkLst>
        </pc:spChg>
        <pc:spChg chg="mod">
          <ac:chgData name="Nicola Weston" userId="fdbf3029-8c96-4ae2-970e-85aceb3fd788" providerId="ADAL" clId="{2CF22539-0C8D-444C-8737-4963F385B12D}" dt="2019-06-04T12:00:44.766" v="926" actId="20577"/>
          <ac:spMkLst>
            <pc:docMk/>
            <pc:sldMk cId="3364098395" sldId="402"/>
            <ac:spMk id="13" creationId="{55668A0B-06A1-4904-82E8-22493BBB51D9}"/>
          </ac:spMkLst>
        </pc:spChg>
        <pc:spChg chg="mod">
          <ac:chgData name="Nicola Weston" userId="fdbf3029-8c96-4ae2-970e-85aceb3fd788" providerId="ADAL" clId="{2CF22539-0C8D-444C-8737-4963F385B12D}" dt="2019-06-04T12:01:17.490" v="980" actId="20577"/>
          <ac:spMkLst>
            <pc:docMk/>
            <pc:sldMk cId="3364098395" sldId="402"/>
            <ac:spMk id="14" creationId="{027D76D0-E9DD-4EC5-A2C9-9E674DFAB137}"/>
          </ac:spMkLst>
        </pc:spChg>
        <pc:spChg chg="mod">
          <ac:chgData name="Nicola Weston" userId="fdbf3029-8c96-4ae2-970e-85aceb3fd788" providerId="ADAL" clId="{2CF22539-0C8D-444C-8737-4963F385B12D}" dt="2019-06-04T14:03:31.511" v="2151" actId="20577"/>
          <ac:spMkLst>
            <pc:docMk/>
            <pc:sldMk cId="3364098395" sldId="402"/>
            <ac:spMk id="19" creationId="{5252A847-DE45-4FA3-A1F8-EEBEB845FF8E}"/>
          </ac:spMkLst>
        </pc:spChg>
        <pc:grpChg chg="add mod">
          <ac:chgData name="Nicola Weston" userId="fdbf3029-8c96-4ae2-970e-85aceb3fd788" providerId="ADAL" clId="{2CF22539-0C8D-444C-8737-4963F385B12D}" dt="2019-06-04T12:42:47.447" v="1924" actId="207"/>
          <ac:grpSpMkLst>
            <pc:docMk/>
            <pc:sldMk cId="3364098395" sldId="402"/>
            <ac:grpSpMk id="8" creationId="{1C27EACB-2793-4D15-801D-0A68AAF09B56}"/>
          </ac:grpSpMkLst>
        </pc:grpChg>
        <pc:graphicFrameChg chg="del mod modGraphic">
          <ac:chgData name="Nicola Weston" userId="fdbf3029-8c96-4ae2-970e-85aceb3fd788" providerId="ADAL" clId="{2CF22539-0C8D-444C-8737-4963F385B12D}" dt="2019-06-04T11:59:36.727" v="888" actId="478"/>
          <ac:graphicFrameMkLst>
            <pc:docMk/>
            <pc:sldMk cId="3364098395" sldId="402"/>
            <ac:graphicFrameMk id="6" creationId="{25C611A6-2652-42E1-BE6F-CDBDB94DC8F9}"/>
          </ac:graphicFrameMkLst>
        </pc:graphicFrameChg>
      </pc:sldChg>
      <pc:sldChg chg="addSp delSp modSp">
        <pc:chgData name="Nicola Weston" userId="fdbf3029-8c96-4ae2-970e-85aceb3fd788" providerId="ADAL" clId="{2CF22539-0C8D-444C-8737-4963F385B12D}" dt="2019-06-04T12:43:43.078" v="1930" actId="207"/>
        <pc:sldMkLst>
          <pc:docMk/>
          <pc:sldMk cId="917514341" sldId="404"/>
        </pc:sldMkLst>
        <pc:spChg chg="del">
          <ac:chgData name="Nicola Weston" userId="fdbf3029-8c96-4ae2-970e-85aceb3fd788" providerId="ADAL" clId="{2CF22539-0C8D-444C-8737-4963F385B12D}" dt="2019-06-04T12:28:48.431" v="1716" actId="478"/>
          <ac:spMkLst>
            <pc:docMk/>
            <pc:sldMk cId="917514341" sldId="404"/>
            <ac:spMk id="7" creationId="{5A31D4ED-B3B3-423C-B900-9C0906F39F70}"/>
          </ac:spMkLst>
        </pc:spChg>
        <pc:spChg chg="mod">
          <ac:chgData name="Nicola Weston" userId="fdbf3029-8c96-4ae2-970e-85aceb3fd788" providerId="ADAL" clId="{2CF22539-0C8D-444C-8737-4963F385B12D}" dt="2019-06-04T12:37:00.782" v="1835" actId="20577"/>
          <ac:spMkLst>
            <pc:docMk/>
            <pc:sldMk cId="917514341" sldId="404"/>
            <ac:spMk id="12" creationId="{81533A40-A416-4F4A-A593-37387837C2D0}"/>
          </ac:spMkLst>
        </pc:spChg>
        <pc:spChg chg="mod">
          <ac:chgData name="Nicola Weston" userId="fdbf3029-8c96-4ae2-970e-85aceb3fd788" providerId="ADAL" clId="{2CF22539-0C8D-444C-8737-4963F385B12D}" dt="2019-06-04T12:37:39.616" v="1839" actId="20577"/>
          <ac:spMkLst>
            <pc:docMk/>
            <pc:sldMk cId="917514341" sldId="404"/>
            <ac:spMk id="13" creationId="{40B73222-5DE2-462C-A4FE-46AD78F0B933}"/>
          </ac:spMkLst>
        </pc:spChg>
        <pc:spChg chg="mod">
          <ac:chgData name="Nicola Weston" userId="fdbf3029-8c96-4ae2-970e-85aceb3fd788" providerId="ADAL" clId="{2CF22539-0C8D-444C-8737-4963F385B12D}" dt="2019-06-04T12:35:49.653" v="1778" actId="20577"/>
          <ac:spMkLst>
            <pc:docMk/>
            <pc:sldMk cId="917514341" sldId="404"/>
            <ac:spMk id="14" creationId="{1C437BB4-8FAA-44D2-B1EB-22CE46ECA8B9}"/>
          </ac:spMkLst>
        </pc:spChg>
        <pc:spChg chg="mod ord">
          <ac:chgData name="Nicola Weston" userId="fdbf3029-8c96-4ae2-970e-85aceb3fd788" providerId="ADAL" clId="{2CF22539-0C8D-444C-8737-4963F385B12D}" dt="2019-06-04T12:38:21.774" v="1883" actId="20577"/>
          <ac:spMkLst>
            <pc:docMk/>
            <pc:sldMk cId="917514341" sldId="404"/>
            <ac:spMk id="19" creationId="{5252A847-DE45-4FA3-A1F8-EEBEB845FF8E}"/>
          </ac:spMkLst>
        </pc:spChg>
        <pc:grpChg chg="add mod">
          <ac:chgData name="Nicola Weston" userId="fdbf3029-8c96-4ae2-970e-85aceb3fd788" providerId="ADAL" clId="{2CF22539-0C8D-444C-8737-4963F385B12D}" dt="2019-06-04T12:43:43.078" v="1930" actId="207"/>
          <ac:grpSpMkLst>
            <pc:docMk/>
            <pc:sldMk cId="917514341" sldId="404"/>
            <ac:grpSpMk id="8" creationId="{8D158F43-A759-4028-94B7-EBAE3452D1FE}"/>
          </ac:grpSpMkLst>
        </pc:grpChg>
        <pc:picChg chg="del">
          <ac:chgData name="Nicola Weston" userId="fdbf3029-8c96-4ae2-970e-85aceb3fd788" providerId="ADAL" clId="{2CF22539-0C8D-444C-8737-4963F385B12D}" dt="2019-06-04T12:28:47.691" v="1715" actId="478"/>
          <ac:picMkLst>
            <pc:docMk/>
            <pc:sldMk cId="917514341" sldId="404"/>
            <ac:picMk id="3" creationId="{690AC0E5-05F5-4E90-A208-5A61CF9744D2}"/>
          </ac:picMkLst>
        </pc:picChg>
      </pc:sldChg>
      <pc:sldChg chg="addSp delSp modSp">
        <pc:chgData name="Nicola Weston" userId="fdbf3029-8c96-4ae2-970e-85aceb3fd788" providerId="ADAL" clId="{2CF22539-0C8D-444C-8737-4963F385B12D}" dt="2019-06-04T14:04:18.038" v="2160" actId="20577"/>
        <pc:sldMkLst>
          <pc:docMk/>
          <pc:sldMk cId="555279425" sldId="405"/>
        </pc:sldMkLst>
        <pc:spChg chg="del">
          <ac:chgData name="Nicola Weston" userId="fdbf3029-8c96-4ae2-970e-85aceb3fd788" providerId="ADAL" clId="{2CF22539-0C8D-444C-8737-4963F385B12D}" dt="2019-06-04T12:16:54.004" v="1374" actId="478"/>
          <ac:spMkLst>
            <pc:docMk/>
            <pc:sldMk cId="555279425" sldId="405"/>
            <ac:spMk id="6" creationId="{53AD0C3D-193E-487F-9FB6-A68547F46070}"/>
          </ac:spMkLst>
        </pc:spChg>
        <pc:spChg chg="mod">
          <ac:chgData name="Nicola Weston" userId="fdbf3029-8c96-4ae2-970e-85aceb3fd788" providerId="ADAL" clId="{2CF22539-0C8D-444C-8737-4963F385B12D}" dt="2019-06-04T12:21:59.197" v="1400" actId="20577"/>
          <ac:spMkLst>
            <pc:docMk/>
            <pc:sldMk cId="555279425" sldId="405"/>
            <ac:spMk id="12" creationId="{596E513C-F0F9-47B9-82BD-778B8AC46045}"/>
          </ac:spMkLst>
        </pc:spChg>
        <pc:spChg chg="mod">
          <ac:chgData name="Nicola Weston" userId="fdbf3029-8c96-4ae2-970e-85aceb3fd788" providerId="ADAL" clId="{2CF22539-0C8D-444C-8737-4963F385B12D}" dt="2019-06-04T12:22:48.373" v="1408" actId="20577"/>
          <ac:spMkLst>
            <pc:docMk/>
            <pc:sldMk cId="555279425" sldId="405"/>
            <ac:spMk id="13" creationId="{CD328886-5B33-470C-9E89-4822A1302B1C}"/>
          </ac:spMkLst>
        </pc:spChg>
        <pc:spChg chg="mod">
          <ac:chgData name="Nicola Weston" userId="fdbf3029-8c96-4ae2-970e-85aceb3fd788" providerId="ADAL" clId="{2CF22539-0C8D-444C-8737-4963F385B12D}" dt="2019-06-04T12:22:41.535" v="1404" actId="20577"/>
          <ac:spMkLst>
            <pc:docMk/>
            <pc:sldMk cId="555279425" sldId="405"/>
            <ac:spMk id="14" creationId="{F8A44F03-B271-47F4-A3DA-AB6CDFAB7234}"/>
          </ac:spMkLst>
        </pc:spChg>
        <pc:spChg chg="mod">
          <ac:chgData name="Nicola Weston" userId="fdbf3029-8c96-4ae2-970e-85aceb3fd788" providerId="ADAL" clId="{2CF22539-0C8D-444C-8737-4963F385B12D}" dt="2019-06-04T14:04:18.038" v="2160" actId="20577"/>
          <ac:spMkLst>
            <pc:docMk/>
            <pc:sldMk cId="555279425" sldId="405"/>
            <ac:spMk id="15" creationId="{8E36B0C7-C86E-4F57-8E11-308815A6B577}"/>
          </ac:spMkLst>
        </pc:spChg>
        <pc:spChg chg="add del mod">
          <ac:chgData name="Nicola Weston" userId="fdbf3029-8c96-4ae2-970e-85aceb3fd788" providerId="ADAL" clId="{2CF22539-0C8D-444C-8737-4963F385B12D}" dt="2019-06-04T12:55:19.134" v="2051" actId="20577"/>
          <ac:spMkLst>
            <pc:docMk/>
            <pc:sldMk cId="555279425" sldId="405"/>
            <ac:spMk id="19" creationId="{5252A847-DE45-4FA3-A1F8-EEBEB845FF8E}"/>
          </ac:spMkLst>
        </pc:spChg>
        <pc:grpChg chg="add mod">
          <ac:chgData name="Nicola Weston" userId="fdbf3029-8c96-4ae2-970e-85aceb3fd788" providerId="ADAL" clId="{2CF22539-0C8D-444C-8737-4963F385B12D}" dt="2019-06-04T12:43:25.037" v="1928" actId="207"/>
          <ac:grpSpMkLst>
            <pc:docMk/>
            <pc:sldMk cId="555279425" sldId="405"/>
            <ac:grpSpMk id="8" creationId="{854565B1-0E36-4CE2-8F36-06CE11F8B426}"/>
          </ac:grpSpMkLst>
        </pc:grpChg>
        <pc:graphicFrameChg chg="del">
          <ac:chgData name="Nicola Weston" userId="fdbf3029-8c96-4ae2-970e-85aceb3fd788" providerId="ADAL" clId="{2CF22539-0C8D-444C-8737-4963F385B12D}" dt="2019-06-04T12:16:47.588" v="1371" actId="478"/>
          <ac:graphicFrameMkLst>
            <pc:docMk/>
            <pc:sldMk cId="555279425" sldId="405"/>
            <ac:graphicFrameMk id="7" creationId="{06DB2D0C-F554-4033-9AA6-53A7742F46B7}"/>
          </ac:graphicFrameMkLst>
        </pc:graphicFrameChg>
      </pc:sldChg>
      <pc:sldChg chg="modSp add">
        <pc:chgData name="Nicola Weston" userId="fdbf3029-8c96-4ae2-970e-85aceb3fd788" providerId="ADAL" clId="{2CF22539-0C8D-444C-8737-4963F385B12D}" dt="2019-06-04T13:57:43.911" v="2094" actId="20577"/>
        <pc:sldMkLst>
          <pc:docMk/>
          <pc:sldMk cId="3184508743" sldId="411"/>
        </pc:sldMkLst>
        <pc:spChg chg="mod">
          <ac:chgData name="Nicola Weston" userId="fdbf3029-8c96-4ae2-970e-85aceb3fd788" providerId="ADAL" clId="{2CF22539-0C8D-444C-8737-4963F385B12D}" dt="2019-06-04T13:57:43.911" v="2094" actId="20577"/>
          <ac:spMkLst>
            <pc:docMk/>
            <pc:sldMk cId="3184508743" sldId="411"/>
            <ac:spMk id="19" creationId="{5252A847-DE45-4FA3-A1F8-EEBEB845FF8E}"/>
          </ac:spMkLst>
        </pc:spChg>
      </pc:sldChg>
      <pc:sldChg chg="modSp add">
        <pc:chgData name="Nicola Weston" userId="fdbf3029-8c96-4ae2-970e-85aceb3fd788" providerId="ADAL" clId="{2CF22539-0C8D-444C-8737-4963F385B12D}" dt="2019-06-04T12:41:52.779" v="1919" actId="207"/>
        <pc:sldMkLst>
          <pc:docMk/>
          <pc:sldMk cId="17381076" sldId="412"/>
        </pc:sldMkLst>
        <pc:spChg chg="mod">
          <ac:chgData name="Nicola Weston" userId="fdbf3029-8c96-4ae2-970e-85aceb3fd788" providerId="ADAL" clId="{2CF22539-0C8D-444C-8737-4963F385B12D}" dt="2019-06-04T11:45:40.735" v="541"/>
          <ac:spMkLst>
            <pc:docMk/>
            <pc:sldMk cId="17381076" sldId="412"/>
            <ac:spMk id="19" creationId="{5252A847-DE45-4FA3-A1F8-EEBEB845FF8E}"/>
          </ac:spMkLst>
        </pc:spChg>
        <pc:graphicFrameChg chg="mod modGraphic">
          <ac:chgData name="Nicola Weston" userId="fdbf3029-8c96-4ae2-970e-85aceb3fd788" providerId="ADAL" clId="{2CF22539-0C8D-444C-8737-4963F385B12D}" dt="2019-06-04T12:41:52.779" v="1919" actId="207"/>
          <ac:graphicFrameMkLst>
            <pc:docMk/>
            <pc:sldMk cId="17381076" sldId="412"/>
            <ac:graphicFrameMk id="7" creationId="{5556C2EF-FC31-4823-A4C8-7D2DEE36548A}"/>
          </ac:graphicFrameMkLst>
        </pc:graphicFrameChg>
      </pc:sldChg>
      <pc:sldChg chg="modSp add">
        <pc:chgData name="Nicola Weston" userId="fdbf3029-8c96-4ae2-970e-85aceb3fd788" providerId="ADAL" clId="{2CF22539-0C8D-444C-8737-4963F385B12D}" dt="2019-06-04T14:03:42.524" v="2156" actId="20577"/>
        <pc:sldMkLst>
          <pc:docMk/>
          <pc:sldMk cId="2216789541" sldId="419"/>
        </pc:sldMkLst>
        <pc:spChg chg="mod">
          <ac:chgData name="Nicola Weston" userId="fdbf3029-8c96-4ae2-970e-85aceb3fd788" providerId="ADAL" clId="{2CF22539-0C8D-444C-8737-4963F385B12D}" dt="2019-06-04T14:03:42.524" v="2156" actId="20577"/>
          <ac:spMkLst>
            <pc:docMk/>
            <pc:sldMk cId="2216789541" sldId="419"/>
            <ac:spMk id="19" creationId="{5252A847-DE45-4FA3-A1F8-EEBEB845FF8E}"/>
          </ac:spMkLst>
        </pc:spChg>
        <pc:grpChg chg="mod">
          <ac:chgData name="Nicola Weston" userId="fdbf3029-8c96-4ae2-970e-85aceb3fd788" providerId="ADAL" clId="{2CF22539-0C8D-444C-8737-4963F385B12D}" dt="2019-06-04T12:42:56.661" v="1925" actId="207"/>
          <ac:grpSpMkLst>
            <pc:docMk/>
            <pc:sldMk cId="2216789541" sldId="419"/>
            <ac:grpSpMk id="8" creationId="{1C27EACB-2793-4D15-801D-0A68AAF09B56}"/>
          </ac:grpSpMkLst>
        </pc:grpChg>
      </pc:sldChg>
      <pc:sldChg chg="modSp add">
        <pc:chgData name="Nicola Weston" userId="fdbf3029-8c96-4ae2-970e-85aceb3fd788" providerId="ADAL" clId="{2CF22539-0C8D-444C-8737-4963F385B12D}" dt="2019-06-04T12:43:15.873" v="1927" actId="207"/>
        <pc:sldMkLst>
          <pc:docMk/>
          <pc:sldMk cId="2698670393" sldId="420"/>
        </pc:sldMkLst>
        <pc:spChg chg="mod">
          <ac:chgData name="Nicola Weston" userId="fdbf3029-8c96-4ae2-970e-85aceb3fd788" providerId="ADAL" clId="{2CF22539-0C8D-444C-8737-4963F385B12D}" dt="2019-06-04T12:11:45.669" v="1356" actId="20577"/>
          <ac:spMkLst>
            <pc:docMk/>
            <pc:sldMk cId="2698670393" sldId="420"/>
            <ac:spMk id="19" creationId="{5252A847-DE45-4FA3-A1F8-EEBEB845FF8E}"/>
          </ac:spMkLst>
        </pc:spChg>
        <pc:graphicFrameChg chg="modGraphic">
          <ac:chgData name="Nicola Weston" userId="fdbf3029-8c96-4ae2-970e-85aceb3fd788" providerId="ADAL" clId="{2CF22539-0C8D-444C-8737-4963F385B12D}" dt="2019-06-04T12:43:15.873" v="1927" actId="207"/>
          <ac:graphicFrameMkLst>
            <pc:docMk/>
            <pc:sldMk cId="2698670393" sldId="420"/>
            <ac:graphicFrameMk id="7" creationId="{8E9B028C-BA65-4C52-9983-033E515FCA86}"/>
          </ac:graphicFrameMkLst>
        </pc:graphicFrameChg>
      </pc:sldChg>
      <pc:sldChg chg="modSp add">
        <pc:chgData name="Nicola Weston" userId="fdbf3029-8c96-4ae2-970e-85aceb3fd788" providerId="ADAL" clId="{2CF22539-0C8D-444C-8737-4963F385B12D}" dt="2019-06-04T14:04:28.254" v="2162" actId="20577"/>
        <pc:sldMkLst>
          <pc:docMk/>
          <pc:sldMk cId="2817075282" sldId="421"/>
        </pc:sldMkLst>
        <pc:spChg chg="mod">
          <ac:chgData name="Nicola Weston" userId="fdbf3029-8c96-4ae2-970e-85aceb3fd788" providerId="ADAL" clId="{2CF22539-0C8D-444C-8737-4963F385B12D}" dt="2019-06-04T12:54:34.144" v="2044" actId="207"/>
          <ac:spMkLst>
            <pc:docMk/>
            <pc:sldMk cId="2817075282" sldId="421"/>
            <ac:spMk id="12" creationId="{596E513C-F0F9-47B9-82BD-778B8AC46045}"/>
          </ac:spMkLst>
        </pc:spChg>
        <pc:spChg chg="mod">
          <ac:chgData name="Nicola Weston" userId="fdbf3029-8c96-4ae2-970e-85aceb3fd788" providerId="ADAL" clId="{2CF22539-0C8D-444C-8737-4963F385B12D}" dt="2019-06-04T12:54:38.966" v="2046" actId="207"/>
          <ac:spMkLst>
            <pc:docMk/>
            <pc:sldMk cId="2817075282" sldId="421"/>
            <ac:spMk id="14" creationId="{F8A44F03-B271-47F4-A3DA-AB6CDFAB7234}"/>
          </ac:spMkLst>
        </pc:spChg>
        <pc:spChg chg="mod">
          <ac:chgData name="Nicola Weston" userId="fdbf3029-8c96-4ae2-970e-85aceb3fd788" providerId="ADAL" clId="{2CF22539-0C8D-444C-8737-4963F385B12D}" dt="2019-06-04T12:54:36.264" v="2045" actId="207"/>
          <ac:spMkLst>
            <pc:docMk/>
            <pc:sldMk cId="2817075282" sldId="421"/>
            <ac:spMk id="15" creationId="{8E36B0C7-C86E-4F57-8E11-308815A6B577}"/>
          </ac:spMkLst>
        </pc:spChg>
        <pc:spChg chg="mod">
          <ac:chgData name="Nicola Weston" userId="fdbf3029-8c96-4ae2-970e-85aceb3fd788" providerId="ADAL" clId="{2CF22539-0C8D-444C-8737-4963F385B12D}" dt="2019-06-04T14:04:28.254" v="2162" actId="20577"/>
          <ac:spMkLst>
            <pc:docMk/>
            <pc:sldMk cId="2817075282" sldId="421"/>
            <ac:spMk id="19" creationId="{5252A847-DE45-4FA3-A1F8-EEBEB845FF8E}"/>
          </ac:spMkLst>
        </pc:spChg>
        <pc:grpChg chg="mod">
          <ac:chgData name="Nicola Weston" userId="fdbf3029-8c96-4ae2-970e-85aceb3fd788" providerId="ADAL" clId="{2CF22539-0C8D-444C-8737-4963F385B12D}" dt="2019-06-04T12:43:34.827" v="1929" actId="207"/>
          <ac:grpSpMkLst>
            <pc:docMk/>
            <pc:sldMk cId="2817075282" sldId="421"/>
            <ac:grpSpMk id="8" creationId="{854565B1-0E36-4CE2-8F36-06CE11F8B426}"/>
          </ac:grpSpMkLst>
        </pc:grpChg>
      </pc:sldChg>
    </pc:docChg>
  </pc:docChgLst>
  <pc:docChgLst>
    <pc:chgData name="Lindsay Grix" userId="a678036f-2d88-407c-addb-d0af3fea6eec" providerId="ADAL" clId="{2285D5AF-67FE-4751-8776-35DD2EA83B84}"/>
  </pc:docChgLst>
  <pc:docChgLst>
    <pc:chgData name="Kathryn Hiley" userId="2745fa84-d41e-443a-867d-996e1a007b4a" providerId="ADAL" clId="{4CCF2B18-1169-486D-81E7-9579E05A3E42}"/>
    <pc:docChg chg="undo modSld">
      <pc:chgData name="Kathryn Hiley" userId="2745fa84-d41e-443a-867d-996e1a007b4a" providerId="ADAL" clId="{4CCF2B18-1169-486D-81E7-9579E05A3E42}" dt="2019-04-08T08:26:52.886" v="15" actId="20577"/>
      <pc:docMkLst>
        <pc:docMk/>
      </pc:docMkLst>
      <pc:sldChg chg="modSp">
        <pc:chgData name="Kathryn Hiley" userId="2745fa84-d41e-443a-867d-996e1a007b4a" providerId="ADAL" clId="{4CCF2B18-1169-486D-81E7-9579E05A3E42}" dt="2019-04-08T08:26:52.886" v="15" actId="20577"/>
        <pc:sldMkLst>
          <pc:docMk/>
          <pc:sldMk cId="2637481266" sldId="256"/>
        </pc:sldMkLst>
        <pc:spChg chg="mod">
          <ac:chgData name="Kathryn Hiley" userId="2745fa84-d41e-443a-867d-996e1a007b4a" providerId="ADAL" clId="{4CCF2B18-1169-486D-81E7-9579E05A3E42}" dt="2019-04-08T08:26:52.886" v="15" actId="20577"/>
          <ac:spMkLst>
            <pc:docMk/>
            <pc:sldMk cId="2637481266" sldId="256"/>
            <ac:spMk id="19" creationId="{5252A847-DE45-4FA3-A1F8-EEBEB845FF8E}"/>
          </ac:spMkLst>
        </pc:spChg>
      </pc:sldChg>
    </pc:docChg>
  </pc:docChgLst>
  <pc:docChgLst>
    <pc:chgData name="Jan Fitzpatrick" userId="d1b284ec-d1dd-4765-b823-b34899491c26" providerId="ADAL" clId="{D412F94D-0932-49F4-8BE4-BCCBC872536C}"/>
  </pc:docChgLst>
  <pc:docChgLst>
    <pc:chgData name="Davina Szilvasy" userId="59fb472d-eed4-4f11-9686-c2c8db02a2cd" providerId="ADAL" clId="{746C9F8F-AD2B-464A-BE18-489A31B89786}"/>
    <pc:docChg chg="undo custSel addSld delSld modSld">
      <pc:chgData name="Davina Szilvasy" userId="59fb472d-eed4-4f11-9686-c2c8db02a2cd" providerId="ADAL" clId="{746C9F8F-AD2B-464A-BE18-489A31B89786}" dt="2019-06-12T12:06:25.277" v="695" actId="20577"/>
      <pc:docMkLst>
        <pc:docMk/>
      </pc:docMkLst>
      <pc:sldChg chg="modSp">
        <pc:chgData name="Davina Szilvasy" userId="59fb472d-eed4-4f11-9686-c2c8db02a2cd" providerId="ADAL" clId="{746C9F8F-AD2B-464A-BE18-489A31B89786}" dt="2019-06-12T11:11:27.761" v="67"/>
        <pc:sldMkLst>
          <pc:docMk/>
          <pc:sldMk cId="36917022" sldId="360"/>
        </pc:sldMkLst>
        <pc:graphicFrameChg chg="mod modGraphic">
          <ac:chgData name="Davina Szilvasy" userId="59fb472d-eed4-4f11-9686-c2c8db02a2cd" providerId="ADAL" clId="{746C9F8F-AD2B-464A-BE18-489A31B89786}" dt="2019-06-12T11:11:27.761" v="67"/>
          <ac:graphicFrameMkLst>
            <pc:docMk/>
            <pc:sldMk cId="36917022" sldId="360"/>
            <ac:graphicFrameMk id="7" creationId="{5556C2EF-FC31-4823-A4C8-7D2DEE36548A}"/>
          </ac:graphicFrameMkLst>
        </pc:graphicFrameChg>
      </pc:sldChg>
      <pc:sldChg chg="modSp">
        <pc:chgData name="Davina Szilvasy" userId="59fb472d-eed4-4f11-9686-c2c8db02a2cd" providerId="ADAL" clId="{746C9F8F-AD2B-464A-BE18-489A31B89786}" dt="2019-06-12T09:05:46.453" v="2" actId="20577"/>
        <pc:sldMkLst>
          <pc:docMk/>
          <pc:sldMk cId="3401100034" sldId="390"/>
        </pc:sldMkLst>
        <pc:spChg chg="mod">
          <ac:chgData name="Davina Szilvasy" userId="59fb472d-eed4-4f11-9686-c2c8db02a2cd" providerId="ADAL" clId="{746C9F8F-AD2B-464A-BE18-489A31B89786}" dt="2019-06-12T09:05:46.453" v="2" actId="20577"/>
          <ac:spMkLst>
            <pc:docMk/>
            <pc:sldMk cId="3401100034" sldId="390"/>
            <ac:spMk id="7" creationId="{C0CD6503-388C-4F9E-9FB0-9053D8579D01}"/>
          </ac:spMkLst>
        </pc:spChg>
      </pc:sldChg>
      <pc:sldChg chg="addSp delSp modSp">
        <pc:chgData name="Davina Szilvasy" userId="59fb472d-eed4-4f11-9686-c2c8db02a2cd" providerId="ADAL" clId="{746C9F8F-AD2B-464A-BE18-489A31B89786}" dt="2019-06-12T11:16:46.618" v="176" actId="1076"/>
        <pc:sldMkLst>
          <pc:docMk/>
          <pc:sldMk cId="746956824" sldId="395"/>
        </pc:sldMkLst>
        <pc:spChg chg="mod">
          <ac:chgData name="Davina Szilvasy" userId="59fb472d-eed4-4f11-9686-c2c8db02a2cd" providerId="ADAL" clId="{746C9F8F-AD2B-464A-BE18-489A31B89786}" dt="2019-06-12T11:16:22.384" v="167" actId="20577"/>
          <ac:spMkLst>
            <pc:docMk/>
            <pc:sldMk cId="746956824" sldId="395"/>
            <ac:spMk id="19" creationId="{5252A847-DE45-4FA3-A1F8-EEBEB845FF8E}"/>
          </ac:spMkLst>
        </pc:spChg>
        <pc:graphicFrameChg chg="del">
          <ac:chgData name="Davina Szilvasy" userId="59fb472d-eed4-4f11-9686-c2c8db02a2cd" providerId="ADAL" clId="{746C9F8F-AD2B-464A-BE18-489A31B89786}" dt="2019-06-12T11:16:16.389" v="158" actId="478"/>
          <ac:graphicFrameMkLst>
            <pc:docMk/>
            <pc:sldMk cId="746956824" sldId="395"/>
            <ac:graphicFrameMk id="7" creationId="{9872D617-2F9E-4C98-8643-13C27DF9696A}"/>
          </ac:graphicFrameMkLst>
        </pc:graphicFrameChg>
        <pc:graphicFrameChg chg="add del mod modGraphic">
          <ac:chgData name="Davina Szilvasy" userId="59fb472d-eed4-4f11-9686-c2c8db02a2cd" providerId="ADAL" clId="{746C9F8F-AD2B-464A-BE18-489A31B89786}" dt="2019-06-12T11:16:46.618" v="176" actId="1076"/>
          <ac:graphicFrameMkLst>
            <pc:docMk/>
            <pc:sldMk cId="746956824" sldId="395"/>
            <ac:graphicFrameMk id="8" creationId="{7437958E-C552-4EC1-9F55-797CAD3C815D}"/>
          </ac:graphicFrameMkLst>
        </pc:graphicFrameChg>
      </pc:sldChg>
      <pc:sldChg chg="addSp delSp">
        <pc:chgData name="Davina Szilvasy" userId="59fb472d-eed4-4f11-9686-c2c8db02a2cd" providerId="ADAL" clId="{746C9F8F-AD2B-464A-BE18-489A31B89786}" dt="2019-06-12T09:01:27.606" v="1"/>
        <pc:sldMkLst>
          <pc:docMk/>
          <pc:sldMk cId="2530525840" sldId="397"/>
        </pc:sldMkLst>
        <pc:picChg chg="del">
          <ac:chgData name="Davina Szilvasy" userId="59fb472d-eed4-4f11-9686-c2c8db02a2cd" providerId="ADAL" clId="{746C9F8F-AD2B-464A-BE18-489A31B89786}" dt="2019-06-12T08:59:50.099" v="0" actId="478"/>
          <ac:picMkLst>
            <pc:docMk/>
            <pc:sldMk cId="2530525840" sldId="397"/>
            <ac:picMk id="9" creationId="{BE10E778-FB36-475C-BE47-58C3ADAC705E}"/>
          </ac:picMkLst>
        </pc:picChg>
        <pc:picChg chg="add">
          <ac:chgData name="Davina Szilvasy" userId="59fb472d-eed4-4f11-9686-c2c8db02a2cd" providerId="ADAL" clId="{746C9F8F-AD2B-464A-BE18-489A31B89786}" dt="2019-06-12T09:01:27.606" v="1"/>
          <ac:picMkLst>
            <pc:docMk/>
            <pc:sldMk cId="2530525840" sldId="397"/>
            <ac:picMk id="13" creationId="{1555AA04-E377-4EC5-A7D8-FD22BEEC4CF5}"/>
          </ac:picMkLst>
        </pc:picChg>
      </pc:sldChg>
      <pc:sldChg chg="delSp modSp">
        <pc:chgData name="Davina Szilvasy" userId="59fb472d-eed4-4f11-9686-c2c8db02a2cd" providerId="ADAL" clId="{746C9F8F-AD2B-464A-BE18-489A31B89786}" dt="2019-06-12T11:15:26.122" v="142" actId="20577"/>
        <pc:sldMkLst>
          <pc:docMk/>
          <pc:sldMk cId="1568076789" sldId="398"/>
        </pc:sldMkLst>
        <pc:spChg chg="del">
          <ac:chgData name="Davina Szilvasy" userId="59fb472d-eed4-4f11-9686-c2c8db02a2cd" providerId="ADAL" clId="{746C9F8F-AD2B-464A-BE18-489A31B89786}" dt="2019-06-12T11:15:09.472" v="125" actId="478"/>
          <ac:spMkLst>
            <pc:docMk/>
            <pc:sldMk cId="1568076789" sldId="398"/>
            <ac:spMk id="3" creationId="{8CEE4EA9-6B3A-4475-BCCE-D86D33CF763B}"/>
          </ac:spMkLst>
        </pc:spChg>
        <pc:spChg chg="del">
          <ac:chgData name="Davina Szilvasy" userId="59fb472d-eed4-4f11-9686-c2c8db02a2cd" providerId="ADAL" clId="{746C9F8F-AD2B-464A-BE18-489A31B89786}" dt="2019-06-12T11:15:01.098" v="124" actId="478"/>
          <ac:spMkLst>
            <pc:docMk/>
            <pc:sldMk cId="1568076789" sldId="398"/>
            <ac:spMk id="7" creationId="{84E29FAE-058F-405E-B6F4-038B7550F630}"/>
          </ac:spMkLst>
        </pc:spChg>
        <pc:spChg chg="mod">
          <ac:chgData name="Davina Szilvasy" userId="59fb472d-eed4-4f11-9686-c2c8db02a2cd" providerId="ADAL" clId="{746C9F8F-AD2B-464A-BE18-489A31B89786}" dt="2019-06-12T11:15:26.122" v="142" actId="20577"/>
          <ac:spMkLst>
            <pc:docMk/>
            <pc:sldMk cId="1568076789" sldId="398"/>
            <ac:spMk id="19" creationId="{5252A847-DE45-4FA3-A1F8-EEBEB845FF8E}"/>
          </ac:spMkLst>
        </pc:spChg>
      </pc:sldChg>
      <pc:sldChg chg="addSp delSp modSp">
        <pc:chgData name="Davina Szilvasy" userId="59fb472d-eed4-4f11-9686-c2c8db02a2cd" providerId="ADAL" clId="{746C9F8F-AD2B-464A-BE18-489A31B89786}" dt="2019-06-12T12:02:42.714" v="523" actId="20577"/>
        <pc:sldMkLst>
          <pc:docMk/>
          <pc:sldMk cId="917514341" sldId="404"/>
        </pc:sldMkLst>
        <pc:spChg chg="mod">
          <ac:chgData name="Davina Szilvasy" userId="59fb472d-eed4-4f11-9686-c2c8db02a2cd" providerId="ADAL" clId="{746C9F8F-AD2B-464A-BE18-489A31B89786}" dt="2019-06-12T11:21:20.536" v="281" actId="20577"/>
          <ac:spMkLst>
            <pc:docMk/>
            <pc:sldMk cId="917514341" sldId="404"/>
            <ac:spMk id="19" creationId="{5252A847-DE45-4FA3-A1F8-EEBEB845FF8E}"/>
          </ac:spMkLst>
        </pc:spChg>
        <pc:grpChg chg="del">
          <ac:chgData name="Davina Szilvasy" userId="59fb472d-eed4-4f11-9686-c2c8db02a2cd" providerId="ADAL" clId="{746C9F8F-AD2B-464A-BE18-489A31B89786}" dt="2019-06-12T11:20:58.770" v="244" actId="478"/>
          <ac:grpSpMkLst>
            <pc:docMk/>
            <pc:sldMk cId="917514341" sldId="404"/>
            <ac:grpSpMk id="8" creationId="{8D158F43-A759-4028-94B7-EBAE3452D1FE}"/>
          </ac:grpSpMkLst>
        </pc:grpChg>
        <pc:graphicFrameChg chg="add mod modGraphic">
          <ac:chgData name="Davina Szilvasy" userId="59fb472d-eed4-4f11-9686-c2c8db02a2cd" providerId="ADAL" clId="{746C9F8F-AD2B-464A-BE18-489A31B89786}" dt="2019-06-12T12:02:42.714" v="523" actId="20577"/>
          <ac:graphicFrameMkLst>
            <pc:docMk/>
            <pc:sldMk cId="917514341" sldId="404"/>
            <ac:graphicFrameMk id="2" creationId="{21568EF9-70EB-4956-901E-626568E4AC01}"/>
          </ac:graphicFrameMkLst>
        </pc:graphicFrameChg>
      </pc:sldChg>
      <pc:sldChg chg="modSp">
        <pc:chgData name="Davina Szilvasy" userId="59fb472d-eed4-4f11-9686-c2c8db02a2cd" providerId="ADAL" clId="{746C9F8F-AD2B-464A-BE18-489A31B89786}" dt="2019-06-12T12:06:20.695" v="694" actId="20577"/>
        <pc:sldMkLst>
          <pc:docMk/>
          <pc:sldMk cId="555279425" sldId="405"/>
        </pc:sldMkLst>
        <pc:spChg chg="mod">
          <ac:chgData name="Davina Szilvasy" userId="59fb472d-eed4-4f11-9686-c2c8db02a2cd" providerId="ADAL" clId="{746C9F8F-AD2B-464A-BE18-489A31B89786}" dt="2019-06-12T12:06:20.695" v="694" actId="20577"/>
          <ac:spMkLst>
            <pc:docMk/>
            <pc:sldMk cId="555279425" sldId="405"/>
            <ac:spMk id="19" creationId="{5252A847-DE45-4FA3-A1F8-EEBEB845FF8E}"/>
          </ac:spMkLst>
        </pc:spChg>
      </pc:sldChg>
      <pc:sldChg chg="addSp delSp modSp">
        <pc:chgData name="Davina Szilvasy" userId="59fb472d-eed4-4f11-9686-c2c8db02a2cd" providerId="ADAL" clId="{746C9F8F-AD2B-464A-BE18-489A31B89786}" dt="2019-06-12T11:14:39.345" v="122"/>
        <pc:sldMkLst>
          <pc:docMk/>
          <pc:sldMk cId="17381076" sldId="412"/>
        </pc:sldMkLst>
        <pc:spChg chg="add mod">
          <ac:chgData name="Davina Szilvasy" userId="59fb472d-eed4-4f11-9686-c2c8db02a2cd" providerId="ADAL" clId="{746C9F8F-AD2B-464A-BE18-489A31B89786}" dt="2019-06-12T11:14:02.928" v="116" actId="12788"/>
          <ac:spMkLst>
            <pc:docMk/>
            <pc:sldMk cId="17381076" sldId="412"/>
            <ac:spMk id="2" creationId="{C9C33D74-281A-4C61-961D-680878265F8B}"/>
          </ac:spMkLst>
        </pc:spChg>
        <pc:spChg chg="add mod">
          <ac:chgData name="Davina Szilvasy" userId="59fb472d-eed4-4f11-9686-c2c8db02a2cd" providerId="ADAL" clId="{746C9F8F-AD2B-464A-BE18-489A31B89786}" dt="2019-06-12T11:14:02.928" v="116" actId="12788"/>
          <ac:spMkLst>
            <pc:docMk/>
            <pc:sldMk cId="17381076" sldId="412"/>
            <ac:spMk id="12" creationId="{A6A3B229-650D-47D7-946A-6F41EA0C99B0}"/>
          </ac:spMkLst>
        </pc:spChg>
        <pc:spChg chg="add mod">
          <ac:chgData name="Davina Szilvasy" userId="59fb472d-eed4-4f11-9686-c2c8db02a2cd" providerId="ADAL" clId="{746C9F8F-AD2B-464A-BE18-489A31B89786}" dt="2019-06-12T11:14:02.928" v="116" actId="12788"/>
          <ac:spMkLst>
            <pc:docMk/>
            <pc:sldMk cId="17381076" sldId="412"/>
            <ac:spMk id="13" creationId="{D42E5DC3-34E8-4C93-91A9-2E4B7CD16531}"/>
          </ac:spMkLst>
        </pc:spChg>
        <pc:graphicFrameChg chg="del mod modGraphic">
          <ac:chgData name="Davina Szilvasy" userId="59fb472d-eed4-4f11-9686-c2c8db02a2cd" providerId="ADAL" clId="{746C9F8F-AD2B-464A-BE18-489A31B89786}" dt="2019-06-12T11:14:08.743" v="117" actId="478"/>
          <ac:graphicFrameMkLst>
            <pc:docMk/>
            <pc:sldMk cId="17381076" sldId="412"/>
            <ac:graphicFrameMk id="7" creationId="{5556C2EF-FC31-4823-A4C8-7D2DEE36548A}"/>
          </ac:graphicFrameMkLst>
        </pc:graphicFrameChg>
        <pc:graphicFrameChg chg="add mod modGraphic">
          <ac:chgData name="Davina Szilvasy" userId="59fb472d-eed4-4f11-9686-c2c8db02a2cd" providerId="ADAL" clId="{746C9F8F-AD2B-464A-BE18-489A31B89786}" dt="2019-06-12T11:14:39.345" v="122"/>
          <ac:graphicFrameMkLst>
            <pc:docMk/>
            <pc:sldMk cId="17381076" sldId="412"/>
            <ac:graphicFrameMk id="8" creationId="{C311B3F0-06AB-4D82-92C7-E63782F43F10}"/>
          </ac:graphicFrameMkLst>
        </pc:graphicFrameChg>
      </pc:sldChg>
      <pc:sldChg chg="modSp">
        <pc:chgData name="Davina Szilvasy" userId="59fb472d-eed4-4f11-9686-c2c8db02a2cd" providerId="ADAL" clId="{746C9F8F-AD2B-464A-BE18-489A31B89786}" dt="2019-06-12T09:09:27.200" v="52" actId="20577"/>
        <pc:sldMkLst>
          <pc:docMk/>
          <pc:sldMk cId="2698670393" sldId="420"/>
        </pc:sldMkLst>
        <pc:graphicFrameChg chg="modGraphic">
          <ac:chgData name="Davina Szilvasy" userId="59fb472d-eed4-4f11-9686-c2c8db02a2cd" providerId="ADAL" clId="{746C9F8F-AD2B-464A-BE18-489A31B89786}" dt="2019-06-12T09:09:27.200" v="52" actId="20577"/>
          <ac:graphicFrameMkLst>
            <pc:docMk/>
            <pc:sldMk cId="2698670393" sldId="420"/>
            <ac:graphicFrameMk id="7" creationId="{8E9B028C-BA65-4C52-9983-033E515FCA86}"/>
          </ac:graphicFrameMkLst>
        </pc:graphicFrameChg>
      </pc:sldChg>
      <pc:sldChg chg="modSp">
        <pc:chgData name="Davina Szilvasy" userId="59fb472d-eed4-4f11-9686-c2c8db02a2cd" providerId="ADAL" clId="{746C9F8F-AD2B-464A-BE18-489A31B89786}" dt="2019-06-12T12:06:25.277" v="695" actId="20577"/>
        <pc:sldMkLst>
          <pc:docMk/>
          <pc:sldMk cId="2817075282" sldId="421"/>
        </pc:sldMkLst>
        <pc:spChg chg="mod">
          <ac:chgData name="Davina Szilvasy" userId="59fb472d-eed4-4f11-9686-c2c8db02a2cd" providerId="ADAL" clId="{746C9F8F-AD2B-464A-BE18-489A31B89786}" dt="2019-06-12T09:09:50.856" v="53" actId="207"/>
          <ac:spMkLst>
            <pc:docMk/>
            <pc:sldMk cId="2817075282" sldId="421"/>
            <ac:spMk id="13" creationId="{CD328886-5B33-470C-9E89-4822A1302B1C}"/>
          </ac:spMkLst>
        </pc:spChg>
        <pc:spChg chg="mod">
          <ac:chgData name="Davina Szilvasy" userId="59fb472d-eed4-4f11-9686-c2c8db02a2cd" providerId="ADAL" clId="{746C9F8F-AD2B-464A-BE18-489A31B89786}" dt="2019-06-12T12:06:25.277" v="695" actId="20577"/>
          <ac:spMkLst>
            <pc:docMk/>
            <pc:sldMk cId="2817075282" sldId="421"/>
            <ac:spMk id="19" creationId="{5252A847-DE45-4FA3-A1F8-EEBEB845FF8E}"/>
          </ac:spMkLst>
        </pc:spChg>
      </pc:sldChg>
      <pc:sldChg chg="del">
        <pc:chgData name="Davina Szilvasy" userId="59fb472d-eed4-4f11-9686-c2c8db02a2cd" providerId="ADAL" clId="{746C9F8F-AD2B-464A-BE18-489A31B89786}" dt="2019-06-12T11:17:57.514" v="184" actId="2696"/>
        <pc:sldMkLst>
          <pc:docMk/>
          <pc:sldMk cId="1955395402" sldId="422"/>
        </pc:sldMkLst>
      </pc:sldChg>
      <pc:sldChg chg="del">
        <pc:chgData name="Davina Szilvasy" userId="59fb472d-eed4-4f11-9686-c2c8db02a2cd" providerId="ADAL" clId="{746C9F8F-AD2B-464A-BE18-489A31B89786}" dt="2019-06-12T12:01:06.924" v="513" actId="2696"/>
        <pc:sldMkLst>
          <pc:docMk/>
          <pc:sldMk cId="2278385559" sldId="423"/>
        </pc:sldMkLst>
      </pc:sldChg>
      <pc:sldChg chg="del">
        <pc:chgData name="Davina Szilvasy" userId="59fb472d-eed4-4f11-9686-c2c8db02a2cd" providerId="ADAL" clId="{746C9F8F-AD2B-464A-BE18-489A31B89786}" dt="2019-06-12T11:15:30.780" v="143" actId="2696"/>
        <pc:sldMkLst>
          <pc:docMk/>
          <pc:sldMk cId="2845229055" sldId="424"/>
        </pc:sldMkLst>
      </pc:sldChg>
      <pc:sldChg chg="modSp del">
        <pc:chgData name="Davina Szilvasy" userId="59fb472d-eed4-4f11-9686-c2c8db02a2cd" providerId="ADAL" clId="{746C9F8F-AD2B-464A-BE18-489A31B89786}" dt="2019-06-12T11:16:52.595" v="178" actId="2696"/>
        <pc:sldMkLst>
          <pc:docMk/>
          <pc:sldMk cId="2887708627" sldId="425"/>
        </pc:sldMkLst>
        <pc:graphicFrameChg chg="modGraphic">
          <ac:chgData name="Davina Szilvasy" userId="59fb472d-eed4-4f11-9686-c2c8db02a2cd" providerId="ADAL" clId="{746C9F8F-AD2B-464A-BE18-489A31B89786}" dt="2019-06-12T09:08:51.482" v="48" actId="207"/>
          <ac:graphicFrameMkLst>
            <pc:docMk/>
            <pc:sldMk cId="2887708627" sldId="425"/>
            <ac:graphicFrameMk id="7" creationId="{9872D617-2F9E-4C98-8643-13C27DF9696A}"/>
          </ac:graphicFrameMkLst>
        </pc:graphicFrameChg>
        <pc:graphicFrameChg chg="modGraphic">
          <ac:chgData name="Davina Szilvasy" userId="59fb472d-eed4-4f11-9686-c2c8db02a2cd" providerId="ADAL" clId="{746C9F8F-AD2B-464A-BE18-489A31B89786}" dt="2019-06-12T09:08:58.927" v="50" actId="207"/>
          <ac:graphicFrameMkLst>
            <pc:docMk/>
            <pc:sldMk cId="2887708627" sldId="425"/>
            <ac:graphicFrameMk id="8" creationId="{7437958E-C552-4EC1-9F55-797CAD3C815D}"/>
          </ac:graphicFrameMkLst>
        </pc:graphicFrameChg>
      </pc:sldChg>
      <pc:sldChg chg="modSp del">
        <pc:chgData name="Davina Szilvasy" userId="59fb472d-eed4-4f11-9686-c2c8db02a2cd" providerId="ADAL" clId="{746C9F8F-AD2B-464A-BE18-489A31B89786}" dt="2019-06-12T11:18:00.618" v="185" actId="2696"/>
        <pc:sldMkLst>
          <pc:docMk/>
          <pc:sldMk cId="426323274" sldId="427"/>
        </pc:sldMkLst>
        <pc:spChg chg="mod">
          <ac:chgData name="Davina Szilvasy" userId="59fb472d-eed4-4f11-9686-c2c8db02a2cd" providerId="ADAL" clId="{746C9F8F-AD2B-464A-BE18-489A31B89786}" dt="2019-06-12T09:09:56.421" v="54" actId="207"/>
          <ac:spMkLst>
            <pc:docMk/>
            <pc:sldMk cId="426323274" sldId="427"/>
            <ac:spMk id="14" creationId="{F8A44F03-B271-47F4-A3DA-AB6CDFAB7234}"/>
          </ac:spMkLst>
        </pc:spChg>
      </pc:sldChg>
      <pc:sldChg chg="modSp add">
        <pc:chgData name="Davina Szilvasy" userId="59fb472d-eed4-4f11-9686-c2c8db02a2cd" providerId="ADAL" clId="{746C9F8F-AD2B-464A-BE18-489A31B89786}" dt="2019-06-12T11:15:47.660" v="155" actId="207"/>
        <pc:sldMkLst>
          <pc:docMk/>
          <pc:sldMk cId="1611094504" sldId="428"/>
        </pc:sldMkLst>
        <pc:spChg chg="mod">
          <ac:chgData name="Davina Szilvasy" userId="59fb472d-eed4-4f11-9686-c2c8db02a2cd" providerId="ADAL" clId="{746C9F8F-AD2B-464A-BE18-489A31B89786}" dt="2019-06-12T11:15:47.660" v="155" actId="207"/>
          <ac:spMkLst>
            <pc:docMk/>
            <pc:sldMk cId="1611094504" sldId="428"/>
            <ac:spMk id="19" creationId="{5252A847-DE45-4FA3-A1F8-EEBEB845FF8E}"/>
          </ac:spMkLst>
        </pc:spChg>
      </pc:sldChg>
      <pc:sldChg chg="modSp add">
        <pc:chgData name="Davina Szilvasy" userId="59fb472d-eed4-4f11-9686-c2c8db02a2cd" providerId="ADAL" clId="{746C9F8F-AD2B-464A-BE18-489A31B89786}" dt="2019-06-12T11:17:12.695" v="183" actId="207"/>
        <pc:sldMkLst>
          <pc:docMk/>
          <pc:sldMk cId="2338093" sldId="429"/>
        </pc:sldMkLst>
        <pc:graphicFrameChg chg="modGraphic">
          <ac:chgData name="Davina Szilvasy" userId="59fb472d-eed4-4f11-9686-c2c8db02a2cd" providerId="ADAL" clId="{746C9F8F-AD2B-464A-BE18-489A31B89786}" dt="2019-06-12T11:17:12.695" v="183" actId="207"/>
          <ac:graphicFrameMkLst>
            <pc:docMk/>
            <pc:sldMk cId="2338093" sldId="429"/>
            <ac:graphicFrameMk id="8" creationId="{7437958E-C552-4EC1-9F55-797CAD3C815D}"/>
          </ac:graphicFrameMkLst>
        </pc:graphicFrameChg>
      </pc:sldChg>
      <pc:sldChg chg="modSp add">
        <pc:chgData name="Davina Szilvasy" userId="59fb472d-eed4-4f11-9686-c2c8db02a2cd" providerId="ADAL" clId="{746C9F8F-AD2B-464A-BE18-489A31B89786}" dt="2019-06-12T12:06:07.607" v="693" actId="207"/>
        <pc:sldMkLst>
          <pc:docMk/>
          <pc:sldMk cId="1753550647" sldId="430"/>
        </pc:sldMkLst>
        <pc:spChg chg="mod">
          <ac:chgData name="Davina Szilvasy" userId="59fb472d-eed4-4f11-9686-c2c8db02a2cd" providerId="ADAL" clId="{746C9F8F-AD2B-464A-BE18-489A31B89786}" dt="2019-06-12T12:06:07.607" v="693" actId="207"/>
          <ac:spMkLst>
            <pc:docMk/>
            <pc:sldMk cId="1753550647" sldId="430"/>
            <ac:spMk id="19" creationId="{5252A847-DE45-4FA3-A1F8-EEBEB845FF8E}"/>
          </ac:spMkLst>
        </pc:spChg>
        <pc:graphicFrameChg chg="modGraphic">
          <ac:chgData name="Davina Szilvasy" userId="59fb472d-eed4-4f11-9686-c2c8db02a2cd" providerId="ADAL" clId="{746C9F8F-AD2B-464A-BE18-489A31B89786}" dt="2019-06-12T12:03:11.271" v="527" actId="207"/>
          <ac:graphicFrameMkLst>
            <pc:docMk/>
            <pc:sldMk cId="1753550647" sldId="430"/>
            <ac:graphicFrameMk id="2" creationId="{21568EF9-70EB-4956-901E-626568E4AC01}"/>
          </ac:graphicFrameMkLst>
        </pc:graphicFrameChg>
      </pc:sldChg>
    </pc:docChg>
  </pc:docChgLst>
  <pc:docChgLst>
    <pc:chgData name="Kyle Tidswell-Brown" userId="3518c4a0-5c99-4880-b127-cb60ccf11a39" providerId="ADAL" clId="{3035DF8A-9107-45EE-A1AA-89A9A4890B36}"/>
    <pc:docChg chg="custSel modSld">
      <pc:chgData name="Kyle Tidswell-Brown" userId="3518c4a0-5c99-4880-b127-cb60ccf11a39" providerId="ADAL" clId="{3035DF8A-9107-45EE-A1AA-89A9A4890B36}" dt="2019-06-12T10:01:14.926" v="28"/>
      <pc:docMkLst>
        <pc:docMk/>
      </pc:docMkLst>
      <pc:sldChg chg="modSp">
        <pc:chgData name="Kyle Tidswell-Brown" userId="3518c4a0-5c99-4880-b127-cb60ccf11a39" providerId="ADAL" clId="{3035DF8A-9107-45EE-A1AA-89A9A4890B36}" dt="2019-06-12T10:00:12.947" v="19" actId="20577"/>
        <pc:sldMkLst>
          <pc:docMk/>
          <pc:sldMk cId="2637481266" sldId="256"/>
        </pc:sldMkLst>
        <pc:spChg chg="mod">
          <ac:chgData name="Kyle Tidswell-Brown" userId="3518c4a0-5c99-4880-b127-cb60ccf11a39" providerId="ADAL" clId="{3035DF8A-9107-45EE-A1AA-89A9A4890B36}" dt="2019-06-12T10:00:12.947" v="19" actId="20577"/>
          <ac:spMkLst>
            <pc:docMk/>
            <pc:sldMk cId="2637481266" sldId="256"/>
            <ac:spMk id="19" creationId="{5252A847-DE45-4FA3-A1F8-EEBEB845FF8E}"/>
          </ac:spMkLst>
        </pc:spChg>
      </pc:sldChg>
      <pc:sldChg chg="modSp">
        <pc:chgData name="Kyle Tidswell-Brown" userId="3518c4a0-5c99-4880-b127-cb60ccf11a39" providerId="ADAL" clId="{3035DF8A-9107-45EE-A1AA-89A9A4890B36}" dt="2019-06-12T10:01:14.926" v="28"/>
        <pc:sldMkLst>
          <pc:docMk/>
          <pc:sldMk cId="36917022" sldId="360"/>
        </pc:sldMkLst>
        <pc:graphicFrameChg chg="mod">
          <ac:chgData name="Kyle Tidswell-Brown" userId="3518c4a0-5c99-4880-b127-cb60ccf11a39" providerId="ADAL" clId="{3035DF8A-9107-45EE-A1AA-89A9A4890B36}" dt="2019-06-12T10:01:14.926" v="28"/>
          <ac:graphicFrameMkLst>
            <pc:docMk/>
            <pc:sldMk cId="36917022" sldId="360"/>
            <ac:graphicFrameMk id="7" creationId="{5556C2EF-FC31-4823-A4C8-7D2DEE36548A}"/>
          </ac:graphicFrameMkLst>
        </pc:graphicFrameChg>
      </pc:sldChg>
      <pc:sldChg chg="modSp">
        <pc:chgData name="Kyle Tidswell-Brown" userId="3518c4a0-5c99-4880-b127-cb60ccf11a39" providerId="ADAL" clId="{3035DF8A-9107-45EE-A1AA-89A9A4890B36}" dt="2019-06-12T10:00:29.767" v="23" actId="20577"/>
        <pc:sldMkLst>
          <pc:docMk/>
          <pc:sldMk cId="3401100034" sldId="390"/>
        </pc:sldMkLst>
        <pc:spChg chg="mod">
          <ac:chgData name="Kyle Tidswell-Brown" userId="3518c4a0-5c99-4880-b127-cb60ccf11a39" providerId="ADAL" clId="{3035DF8A-9107-45EE-A1AA-89A9A4890B36}" dt="2019-06-12T10:00:29.767" v="23" actId="20577"/>
          <ac:spMkLst>
            <pc:docMk/>
            <pc:sldMk cId="3401100034" sldId="390"/>
            <ac:spMk id="7" creationId="{C0CD6503-388C-4F9E-9FB0-9053D8579D01}"/>
          </ac:spMkLst>
        </pc:spChg>
      </pc:sldChg>
      <pc:sldChg chg="modSp">
        <pc:chgData name="Kyle Tidswell-Brown" userId="3518c4a0-5c99-4880-b127-cb60ccf11a39" providerId="ADAL" clId="{3035DF8A-9107-45EE-A1AA-89A9A4890B36}" dt="2019-06-12T10:00:20.360" v="20"/>
        <pc:sldMkLst>
          <pc:docMk/>
          <pc:sldMk cId="2075266808" sldId="391"/>
        </pc:sldMkLst>
        <pc:spChg chg="mod">
          <ac:chgData name="Kyle Tidswell-Brown" userId="3518c4a0-5c99-4880-b127-cb60ccf11a39" providerId="ADAL" clId="{3035DF8A-9107-45EE-A1AA-89A9A4890B36}" dt="2019-06-12T10:00:20.360" v="20"/>
          <ac:spMkLst>
            <pc:docMk/>
            <pc:sldMk cId="2075266808" sldId="391"/>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12/06/2019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12/06/2019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2g2.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classroomsecrets.co.uk/consolidation-of-sentence-types-1-year-2-consolidation-resource-pack" TargetMode="External"/><Relationship Id="rId5" Type="http://schemas.openxmlformats.org/officeDocument/2006/relationships/hyperlink" Target="https://classroomsecrets.co.uk/search/?fwp_topic=gps-scheme-of-work" TargetMode="External"/><Relationship Id="rId4" Type="http://schemas.openxmlformats.org/officeDocument/2006/relationships/hyperlink" Target="https://classroomsecrets.co.uk/content-domain-filter/?fwp_contentdomain=2g2.3"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2453AE07-C98C-44EC-B248-3AD2E3B8C8D9}"/>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FF1F7354-1D8A-432C-98CA-C100872B591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8C371095-F4FF-449C-9AB6-513F136A0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1555AA04-E377-4EC5-A7D8-FD22BEEC4CF5}"/>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53052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The sentence below is a question.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r>
              <a:rPr lang="en-GB" sz="4400" b="1" dirty="0">
                <a:solidFill>
                  <a:schemeClr val="tx1"/>
                </a:solidFill>
                <a:latin typeface="Century Gothic" panose="020B0502020202020204" pitchFamily="34" charset="0"/>
              </a:rPr>
              <a:t>Couldn’t you go and listen to your music somewhere else?</a:t>
            </a:r>
          </a:p>
          <a:p>
            <a:pPr defTabSz="685800">
              <a:defRPr/>
            </a:pPr>
            <a:endParaRPr lang="en-GB" sz="4400" b="1" dirty="0">
              <a:solidFill>
                <a:schemeClr val="tx1"/>
              </a:solidFill>
              <a:latin typeface="Century Gothic" panose="020B0502020202020204" pitchFamily="34" charset="0"/>
            </a:endParaRPr>
          </a:p>
          <a:p>
            <a:pPr defTabSz="685800">
              <a:defRPr/>
            </a:pPr>
            <a:r>
              <a:rPr lang="en-GB" sz="2000" b="1" dirty="0">
                <a:solidFill>
                  <a:srgbClr val="FF0000"/>
                </a:solidFill>
                <a:latin typeface="Century Gothic" panose="020B0502020202020204" pitchFamily="34" charset="0"/>
              </a:rPr>
              <a:t>True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61109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words that could be used to write a command.</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7437958E-C552-4EC1-9F55-797CAD3C815D}"/>
              </a:ext>
            </a:extLst>
          </p:cNvPr>
          <p:cNvGraphicFramePr>
            <a:graphicFrameLocks noGrp="1"/>
          </p:cNvGraphicFramePr>
          <p:nvPr>
            <p:extLst>
              <p:ext uri="{D42A27DB-BD31-4B8C-83A1-F6EECF244321}">
                <p14:modId xmlns:p14="http://schemas.microsoft.com/office/powerpoint/2010/main" val="1240281466"/>
              </p:ext>
            </p:extLst>
          </p:nvPr>
        </p:nvGraphicFramePr>
        <p:xfrm>
          <a:off x="1958400" y="2374848"/>
          <a:ext cx="5227200" cy="2108304"/>
        </p:xfrm>
        <a:graphic>
          <a:graphicData uri="http://schemas.openxmlformats.org/drawingml/2006/table">
            <a:tbl>
              <a:tblPr firstRow="1" bandRow="1">
                <a:tableStyleId>{5940675A-B579-460E-94D1-54222C63F5DA}</a:tableStyleId>
              </a:tblPr>
              <a:tblGrid>
                <a:gridCol w="1742400">
                  <a:extLst>
                    <a:ext uri="{9D8B030D-6E8A-4147-A177-3AD203B41FA5}">
                      <a16:colId xmlns:a16="http://schemas.microsoft.com/office/drawing/2014/main" val="988733300"/>
                    </a:ext>
                  </a:extLst>
                </a:gridCol>
                <a:gridCol w="1742400">
                  <a:extLst>
                    <a:ext uri="{9D8B030D-6E8A-4147-A177-3AD203B41FA5}">
                      <a16:colId xmlns:a16="http://schemas.microsoft.com/office/drawing/2014/main" val="1496994449"/>
                    </a:ext>
                  </a:extLst>
                </a:gridCol>
                <a:gridCol w="1742400">
                  <a:extLst>
                    <a:ext uri="{9D8B030D-6E8A-4147-A177-3AD203B41FA5}">
                      <a16:colId xmlns:a16="http://schemas.microsoft.com/office/drawing/2014/main" val="2661870541"/>
                    </a:ext>
                  </a:extLst>
                </a:gridCol>
              </a:tblGrid>
              <a:tr h="1054152">
                <a:tc>
                  <a:txBody>
                    <a:bodyPr/>
                    <a:lstStyle/>
                    <a:p>
                      <a:pPr algn="ctr"/>
                      <a:r>
                        <a:rPr lang="en-GB" sz="3200" b="1" dirty="0">
                          <a:solidFill>
                            <a:schemeClr val="tx1"/>
                          </a:solidFill>
                          <a:latin typeface="Century Gothic" panose="020B0502020202020204" pitchFamily="34" charset="0"/>
                        </a:rPr>
                        <a:t>look</a:t>
                      </a:r>
                    </a:p>
                  </a:txBody>
                  <a:tcPr marL="110642" marR="110642" marT="60853" marB="60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3200" b="1" dirty="0">
                          <a:solidFill>
                            <a:schemeClr val="tx1"/>
                          </a:solidFill>
                          <a:latin typeface="Century Gothic" panose="020B0502020202020204" pitchFamily="34" charset="0"/>
                        </a:rPr>
                        <a:t>do</a:t>
                      </a:r>
                    </a:p>
                  </a:txBody>
                  <a:tcPr marL="110642" marR="110642"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3200" b="1" dirty="0">
                          <a:solidFill>
                            <a:schemeClr val="tx1"/>
                          </a:solidFill>
                          <a:latin typeface="Century Gothic" panose="020B0502020202020204" pitchFamily="34" charset="0"/>
                        </a:rPr>
                        <a:t>paper</a:t>
                      </a:r>
                    </a:p>
                  </a:txBody>
                  <a:tcPr marL="110642" marR="110642" marT="60853" marB="60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702332347"/>
                  </a:ext>
                </a:extLst>
              </a:tr>
              <a:tr h="1054152">
                <a:tc>
                  <a:txBody>
                    <a:bodyPr/>
                    <a:lstStyle/>
                    <a:p>
                      <a:pPr algn="ctr"/>
                      <a:r>
                        <a:rPr lang="en-GB" sz="3200" b="1" dirty="0">
                          <a:solidFill>
                            <a:schemeClr val="tx1"/>
                          </a:solidFill>
                          <a:latin typeface="Century Gothic" panose="020B0502020202020204" pitchFamily="34" charset="0"/>
                        </a:rPr>
                        <a:t>when</a:t>
                      </a:r>
                    </a:p>
                  </a:txBody>
                  <a:tcPr marL="110642" marR="110642" marT="60853" marB="60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chemeClr val="tx1"/>
                          </a:solidFill>
                          <a:latin typeface="Century Gothic" panose="020B0502020202020204" pitchFamily="34" charset="0"/>
                        </a:rPr>
                        <a:t>and</a:t>
                      </a:r>
                    </a:p>
                  </a:txBody>
                  <a:tcPr marL="110642" marR="110642"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chemeClr val="tx1"/>
                          </a:solidFill>
                          <a:latin typeface="Century Gothic" panose="020B0502020202020204" pitchFamily="34" charset="0"/>
                        </a:rPr>
                        <a:t>deliver</a:t>
                      </a:r>
                    </a:p>
                  </a:txBody>
                  <a:tcPr marL="110642" marR="110642" marT="60853" marB="60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30757"/>
                  </a:ext>
                </a:extLst>
              </a:tr>
            </a:tbl>
          </a:graphicData>
        </a:graphic>
      </p:graphicFrame>
    </p:spTree>
    <p:extLst>
      <p:ext uri="{BB962C8B-B14F-4D97-AF65-F5344CB8AC3E}">
        <p14:creationId xmlns:p14="http://schemas.microsoft.com/office/powerpoint/2010/main" val="74695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words that could be used to write a command.</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7437958E-C552-4EC1-9F55-797CAD3C815D}"/>
              </a:ext>
            </a:extLst>
          </p:cNvPr>
          <p:cNvGraphicFramePr>
            <a:graphicFrameLocks noGrp="1"/>
          </p:cNvGraphicFramePr>
          <p:nvPr>
            <p:extLst>
              <p:ext uri="{D42A27DB-BD31-4B8C-83A1-F6EECF244321}">
                <p14:modId xmlns:p14="http://schemas.microsoft.com/office/powerpoint/2010/main" val="2434472982"/>
              </p:ext>
            </p:extLst>
          </p:nvPr>
        </p:nvGraphicFramePr>
        <p:xfrm>
          <a:off x="1958400" y="2374848"/>
          <a:ext cx="5227200" cy="2108304"/>
        </p:xfrm>
        <a:graphic>
          <a:graphicData uri="http://schemas.openxmlformats.org/drawingml/2006/table">
            <a:tbl>
              <a:tblPr firstRow="1" bandRow="1">
                <a:tableStyleId>{5940675A-B579-460E-94D1-54222C63F5DA}</a:tableStyleId>
              </a:tblPr>
              <a:tblGrid>
                <a:gridCol w="1742400">
                  <a:extLst>
                    <a:ext uri="{9D8B030D-6E8A-4147-A177-3AD203B41FA5}">
                      <a16:colId xmlns:a16="http://schemas.microsoft.com/office/drawing/2014/main" val="988733300"/>
                    </a:ext>
                  </a:extLst>
                </a:gridCol>
                <a:gridCol w="1742400">
                  <a:extLst>
                    <a:ext uri="{9D8B030D-6E8A-4147-A177-3AD203B41FA5}">
                      <a16:colId xmlns:a16="http://schemas.microsoft.com/office/drawing/2014/main" val="1496994449"/>
                    </a:ext>
                  </a:extLst>
                </a:gridCol>
                <a:gridCol w="1742400">
                  <a:extLst>
                    <a:ext uri="{9D8B030D-6E8A-4147-A177-3AD203B41FA5}">
                      <a16:colId xmlns:a16="http://schemas.microsoft.com/office/drawing/2014/main" val="2661870541"/>
                    </a:ext>
                  </a:extLst>
                </a:gridCol>
              </a:tblGrid>
              <a:tr h="1054152">
                <a:tc>
                  <a:txBody>
                    <a:bodyPr/>
                    <a:lstStyle/>
                    <a:p>
                      <a:pPr algn="ctr"/>
                      <a:r>
                        <a:rPr lang="en-GB" sz="3200" b="1" dirty="0">
                          <a:solidFill>
                            <a:srgbClr val="FF0000"/>
                          </a:solidFill>
                          <a:latin typeface="Century Gothic" panose="020B0502020202020204" pitchFamily="34" charset="0"/>
                        </a:rPr>
                        <a:t>look</a:t>
                      </a:r>
                    </a:p>
                  </a:txBody>
                  <a:tcPr marL="110642" marR="110642" marT="60853" marB="60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do</a:t>
                      </a:r>
                    </a:p>
                  </a:txBody>
                  <a:tcPr marL="110642" marR="110642"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3200" b="1" dirty="0">
                          <a:solidFill>
                            <a:schemeClr val="bg1">
                              <a:lumMod val="50000"/>
                            </a:schemeClr>
                          </a:solidFill>
                          <a:latin typeface="Century Gothic" panose="020B0502020202020204" pitchFamily="34" charset="0"/>
                        </a:rPr>
                        <a:t>paper</a:t>
                      </a:r>
                    </a:p>
                  </a:txBody>
                  <a:tcPr marL="110642" marR="110642" marT="60853" marB="60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702332347"/>
                  </a:ext>
                </a:extLst>
              </a:tr>
              <a:tr h="1054152">
                <a:tc>
                  <a:txBody>
                    <a:bodyPr/>
                    <a:lstStyle/>
                    <a:p>
                      <a:pPr algn="ctr"/>
                      <a:r>
                        <a:rPr lang="en-GB" sz="3200" b="1" dirty="0">
                          <a:solidFill>
                            <a:schemeClr val="bg1">
                              <a:lumMod val="50000"/>
                            </a:schemeClr>
                          </a:solidFill>
                          <a:latin typeface="Century Gothic" panose="020B0502020202020204" pitchFamily="34" charset="0"/>
                        </a:rPr>
                        <a:t>when</a:t>
                      </a:r>
                    </a:p>
                  </a:txBody>
                  <a:tcPr marL="110642" marR="110642" marT="60853" marB="60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chemeClr val="bg1">
                              <a:lumMod val="50000"/>
                            </a:schemeClr>
                          </a:solidFill>
                          <a:latin typeface="Century Gothic" panose="020B0502020202020204" pitchFamily="34" charset="0"/>
                        </a:rPr>
                        <a:t>and</a:t>
                      </a:r>
                    </a:p>
                  </a:txBody>
                  <a:tcPr marL="110642" marR="110642"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deliver</a:t>
                      </a:r>
                    </a:p>
                  </a:txBody>
                  <a:tcPr marL="110642" marR="110642" marT="60853" marB="60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30757"/>
                  </a:ext>
                </a:extLst>
              </a:tr>
            </a:tbl>
          </a:graphicData>
        </a:graphic>
      </p:graphicFrame>
    </p:spTree>
    <p:extLst>
      <p:ext uri="{BB962C8B-B14F-4D97-AF65-F5344CB8AC3E}">
        <p14:creationId xmlns:p14="http://schemas.microsoft.com/office/powerpoint/2010/main" val="233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an opener from below to complete the question and command sentences. </a:t>
            </a:r>
          </a:p>
          <a:p>
            <a:pPr lvl="0" defTabSz="685800">
              <a:defRPr/>
            </a:pPr>
            <a:r>
              <a:rPr lang="en-GB" sz="2000" b="1" dirty="0">
                <a:solidFill>
                  <a:schemeClr val="tx1"/>
                </a:solidFill>
                <a:latin typeface="Century Gothic" panose="020B0502020202020204" pitchFamily="34" charset="0"/>
              </a:rPr>
              <a:t>Punctuate each sentence.</a:t>
            </a:r>
          </a:p>
          <a:p>
            <a:pPr lvl="0" defTabSz="685800">
              <a:defRPr/>
            </a:pPr>
            <a:endParaRPr lang="en-GB" sz="2000" b="1" dirty="0">
              <a:solidFill>
                <a:schemeClr val="tx1"/>
              </a:solidFill>
              <a:latin typeface="Century Gothic" panose="020B0502020202020204" pitchFamily="34" charset="0"/>
            </a:endParaRPr>
          </a:p>
          <a:p>
            <a:pPr marL="228600" lvl="0" indent="-228600" defTabSz="685800">
              <a:buFont typeface="+mj-lt"/>
              <a:buAutoNum type="alphaUcPeriod"/>
              <a:defRPr/>
            </a:pPr>
            <a:r>
              <a:rPr lang="en-GB" sz="2000" b="1" spc="-300" dirty="0">
                <a:solidFill>
                  <a:schemeClr val="tx1"/>
                </a:solidFill>
                <a:latin typeface="Century Gothic" panose="020B0502020202020204" pitchFamily="34" charset="0"/>
              </a:rPr>
              <a:t>________</a:t>
            </a:r>
            <a:r>
              <a:rPr lang="en-GB" sz="2000" b="1" dirty="0">
                <a:solidFill>
                  <a:schemeClr val="tx1"/>
                </a:solidFill>
                <a:latin typeface="Century Gothic" panose="020B0502020202020204" pitchFamily="34" charset="0"/>
              </a:rPr>
              <a:t>  your dog got a favourite toy</a:t>
            </a:r>
          </a:p>
          <a:p>
            <a:pPr marL="228600" lvl="0" indent="-228600" defTabSz="685800">
              <a:buFontTx/>
              <a:buAutoNum type="alphaUcPeriod"/>
              <a:defRPr/>
            </a:pPr>
            <a:endParaRPr lang="en-GB" sz="2000" b="1" dirty="0">
              <a:solidFill>
                <a:schemeClr val="tx1"/>
              </a:solidFill>
              <a:latin typeface="Century Gothic" panose="020B0502020202020204" pitchFamily="34" charset="0"/>
            </a:endParaRPr>
          </a:p>
          <a:p>
            <a:pPr marL="228600" lvl="0" indent="-228600" defTabSz="685800">
              <a:buFontTx/>
              <a:buAutoNum type="alphaUcPeriod"/>
              <a:defRPr/>
            </a:pPr>
            <a:endParaRPr lang="en-GB" sz="2000" b="1" dirty="0">
              <a:solidFill>
                <a:schemeClr val="tx1"/>
              </a:solidFill>
              <a:latin typeface="Century Gothic" panose="020B0502020202020204" pitchFamily="34" charset="0"/>
            </a:endParaRPr>
          </a:p>
          <a:p>
            <a:pPr marL="228600" lvl="0" indent="-228600" defTabSz="685800">
              <a:buFontTx/>
              <a:buAutoNum type="alphaUcPeriod"/>
              <a:defRPr/>
            </a:pPr>
            <a:r>
              <a:rPr lang="en-GB" sz="2000" b="1" dirty="0">
                <a:solidFill>
                  <a:schemeClr val="tx1"/>
                </a:solidFill>
                <a:latin typeface="Century Gothic" panose="020B0502020202020204" pitchFamily="34" charset="0"/>
              </a:rPr>
              <a:t> </a:t>
            </a:r>
            <a:r>
              <a:rPr lang="en-GB" sz="2000" b="1" spc="-300" dirty="0">
                <a:solidFill>
                  <a:schemeClr val="tx1"/>
                </a:solidFill>
                <a:latin typeface="Century Gothic" panose="020B0502020202020204" pitchFamily="34" charset="0"/>
              </a:rPr>
              <a:t>________</a:t>
            </a:r>
            <a:r>
              <a:rPr lang="en-GB" sz="2000" b="1" dirty="0">
                <a:solidFill>
                  <a:schemeClr val="tx1"/>
                </a:solidFill>
                <a:latin typeface="Century Gothic" panose="020B0502020202020204" pitchFamily="34" charset="0"/>
              </a:rPr>
              <a:t>  to the other side of the playground and back</a:t>
            </a:r>
          </a:p>
          <a:p>
            <a:pPr marL="228600" lvl="0" indent="-228600" defTabSz="685800">
              <a:buFontTx/>
              <a:buAutoNum type="alphaUcPeriod"/>
              <a:defRPr/>
            </a:pPr>
            <a:endParaRPr lang="en-GB" sz="2000" b="1" dirty="0">
              <a:solidFill>
                <a:schemeClr val="tx1"/>
              </a:solidFill>
              <a:latin typeface="Century Gothic" panose="020B0502020202020204" pitchFamily="34" charset="0"/>
            </a:endParaRPr>
          </a:p>
          <a:p>
            <a:pPr marL="228600" lvl="0" indent="-228600" defTabSz="685800">
              <a:buFontTx/>
              <a:buAutoNum type="alphaUcPeriod"/>
              <a:defRPr/>
            </a:pPr>
            <a:endParaRPr lang="en-GB" sz="2000" b="1" dirty="0">
              <a:solidFill>
                <a:schemeClr val="tx1"/>
              </a:solidFill>
              <a:latin typeface="Century Gothic" panose="020B0502020202020204" pitchFamily="34" charset="0"/>
            </a:endParaRPr>
          </a:p>
          <a:p>
            <a:pPr marL="228600" lvl="0" indent="-228600" defTabSz="685800">
              <a:buFontTx/>
              <a:buAutoNum type="alphaUcPeriod"/>
              <a:defRPr/>
            </a:pPr>
            <a:r>
              <a:rPr lang="en-GB" sz="2000" b="1" dirty="0">
                <a:solidFill>
                  <a:schemeClr val="tx1"/>
                </a:solidFill>
                <a:latin typeface="Century Gothic" panose="020B0502020202020204" pitchFamily="34" charset="0"/>
              </a:rPr>
              <a:t> </a:t>
            </a:r>
            <a:r>
              <a:rPr lang="en-GB" sz="2000" b="1" spc="-300" dirty="0">
                <a:solidFill>
                  <a:schemeClr val="tx1"/>
                </a:solidFill>
                <a:latin typeface="Century Gothic" panose="020B0502020202020204" pitchFamily="34" charset="0"/>
              </a:rPr>
              <a:t>________</a:t>
            </a:r>
            <a:r>
              <a:rPr lang="en-GB" sz="2000" b="1" dirty="0">
                <a:solidFill>
                  <a:schemeClr val="tx1"/>
                </a:solidFill>
                <a:latin typeface="Century Gothic" panose="020B0502020202020204" pitchFamily="34" charset="0"/>
              </a:rPr>
              <a:t>  get that paint all over your clothes</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1C27EACB-2793-4D15-801D-0A68AAF09B56}"/>
              </a:ext>
            </a:extLst>
          </p:cNvPr>
          <p:cNvGrpSpPr/>
          <p:nvPr/>
        </p:nvGrpSpPr>
        <p:grpSpPr>
          <a:xfrm>
            <a:off x="2149060" y="4873235"/>
            <a:ext cx="4845880" cy="656708"/>
            <a:chOff x="3969398" y="7448968"/>
            <a:chExt cx="2125165" cy="288000"/>
          </a:xfrm>
          <a:solidFill>
            <a:schemeClr val="bg1"/>
          </a:solidFill>
        </p:grpSpPr>
        <p:sp>
          <p:nvSpPr>
            <p:cNvPr id="12" name="Rounded Rectangle 7">
              <a:extLst>
                <a:ext uri="{FF2B5EF4-FFF2-40B4-BE49-F238E27FC236}">
                  <a16:creationId xmlns:a16="http://schemas.microsoft.com/office/drawing/2014/main" id="{5E047342-AA2D-40E8-A515-62A422702533}"/>
                </a:ext>
              </a:extLst>
            </p:cNvPr>
            <p:cNvSpPr/>
            <p:nvPr/>
          </p:nvSpPr>
          <p:spPr>
            <a:xfrm>
              <a:off x="3969398" y="7448968"/>
              <a:ext cx="594000" cy="288000"/>
            </a:xfrm>
            <a:prstGeom prst="round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don’t</a:t>
              </a:r>
            </a:p>
          </p:txBody>
        </p:sp>
        <p:sp>
          <p:nvSpPr>
            <p:cNvPr id="13" name="Rounded Rectangle 41">
              <a:extLst>
                <a:ext uri="{FF2B5EF4-FFF2-40B4-BE49-F238E27FC236}">
                  <a16:creationId xmlns:a16="http://schemas.microsoft.com/office/drawing/2014/main" id="{55668A0B-06A1-4904-82E8-22493BBB51D9}"/>
                </a:ext>
              </a:extLst>
            </p:cNvPr>
            <p:cNvSpPr/>
            <p:nvPr/>
          </p:nvSpPr>
          <p:spPr>
            <a:xfrm>
              <a:off x="4734981" y="7448968"/>
              <a:ext cx="594000" cy="288000"/>
            </a:xfrm>
            <a:prstGeom prst="round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has</a:t>
              </a:r>
            </a:p>
          </p:txBody>
        </p:sp>
        <p:sp>
          <p:nvSpPr>
            <p:cNvPr id="14" name="Rounded Rectangle 42">
              <a:extLst>
                <a:ext uri="{FF2B5EF4-FFF2-40B4-BE49-F238E27FC236}">
                  <a16:creationId xmlns:a16="http://schemas.microsoft.com/office/drawing/2014/main" id="{027D76D0-E9DD-4EC5-A2C9-9E674DFAB137}"/>
                </a:ext>
              </a:extLst>
            </p:cNvPr>
            <p:cNvSpPr/>
            <p:nvPr/>
          </p:nvSpPr>
          <p:spPr>
            <a:xfrm>
              <a:off x="5500563" y="7448968"/>
              <a:ext cx="594000" cy="288000"/>
            </a:xfrm>
            <a:prstGeom prst="round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skip</a:t>
              </a:r>
            </a:p>
          </p:txBody>
        </p:sp>
      </p:grpSp>
    </p:spTree>
    <p:extLst>
      <p:ext uri="{BB962C8B-B14F-4D97-AF65-F5344CB8AC3E}">
        <p14:creationId xmlns:p14="http://schemas.microsoft.com/office/powerpoint/2010/main" val="336409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an opener from below to complete the question and command sentences. </a:t>
            </a:r>
          </a:p>
          <a:p>
            <a:pPr lvl="0" defTabSz="685800">
              <a:defRPr/>
            </a:pPr>
            <a:r>
              <a:rPr lang="en-GB" sz="2000" b="1" dirty="0">
                <a:solidFill>
                  <a:schemeClr val="tx1"/>
                </a:solidFill>
                <a:latin typeface="Century Gothic" panose="020B0502020202020204" pitchFamily="34" charset="0"/>
              </a:rPr>
              <a:t>Punctuate each sentence.</a:t>
            </a:r>
          </a:p>
          <a:p>
            <a:pPr lvl="0" defTabSz="685800">
              <a:defRPr/>
            </a:pPr>
            <a:endParaRPr lang="en-GB" sz="2000" b="1" dirty="0">
              <a:solidFill>
                <a:schemeClr val="tx1"/>
              </a:solidFill>
              <a:latin typeface="Century Gothic" panose="020B0502020202020204" pitchFamily="34" charset="0"/>
            </a:endParaRPr>
          </a:p>
          <a:p>
            <a:pPr marL="228600" lvl="0" indent="-228600" defTabSz="685800">
              <a:buFont typeface="+mj-lt"/>
              <a:buAutoNum type="alphaUcPeriod"/>
              <a:defRPr/>
            </a:pP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Has</a:t>
            </a:r>
            <a:r>
              <a:rPr lang="en-GB" sz="2000" b="1" dirty="0">
                <a:solidFill>
                  <a:schemeClr val="tx1"/>
                </a:solidFill>
                <a:latin typeface="Century Gothic" panose="020B0502020202020204" pitchFamily="34" charset="0"/>
              </a:rPr>
              <a:t> your dog got a favourite toy</a:t>
            </a:r>
            <a:r>
              <a:rPr lang="en-GB" sz="2000" b="1" dirty="0">
                <a:solidFill>
                  <a:srgbClr val="FF0000"/>
                </a:solidFill>
                <a:latin typeface="Century Gothic" panose="020B0502020202020204" pitchFamily="34" charset="0"/>
              </a:rPr>
              <a:t>?</a:t>
            </a:r>
            <a:endParaRPr lang="en-GB" sz="2000" b="1" dirty="0">
              <a:solidFill>
                <a:schemeClr val="tx1"/>
              </a:solidFill>
              <a:latin typeface="Century Gothic" panose="020B0502020202020204" pitchFamily="34" charset="0"/>
            </a:endParaRPr>
          </a:p>
          <a:p>
            <a:pPr marL="228600" lvl="0" indent="-228600" defTabSz="685800">
              <a:buFontTx/>
              <a:buAutoNum type="alphaUcPeriod"/>
              <a:defRPr/>
            </a:pPr>
            <a:endParaRPr lang="en-GB" sz="2000" b="1" dirty="0">
              <a:solidFill>
                <a:schemeClr val="tx1"/>
              </a:solidFill>
              <a:latin typeface="Century Gothic" panose="020B0502020202020204" pitchFamily="34" charset="0"/>
            </a:endParaRPr>
          </a:p>
          <a:p>
            <a:pPr marL="228600" lvl="0" indent="-228600" defTabSz="685800">
              <a:buFontTx/>
              <a:buAutoNum type="alphaUcPeriod"/>
              <a:defRPr/>
            </a:pPr>
            <a:endParaRPr lang="en-GB" sz="2000" b="1" dirty="0">
              <a:solidFill>
                <a:schemeClr val="tx1"/>
              </a:solidFill>
              <a:latin typeface="Century Gothic" panose="020B0502020202020204" pitchFamily="34" charset="0"/>
            </a:endParaRPr>
          </a:p>
          <a:p>
            <a:pPr marL="228600" lvl="0" indent="-228600" defTabSz="685800">
              <a:buFontTx/>
              <a:buAutoNum type="alphaUcPeriod"/>
              <a:defRPr/>
            </a:pP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Skip</a:t>
            </a:r>
            <a:r>
              <a:rPr lang="en-GB" sz="2000" b="1" dirty="0">
                <a:solidFill>
                  <a:schemeClr val="tx1"/>
                </a:solidFill>
                <a:latin typeface="Century Gothic" panose="020B0502020202020204" pitchFamily="34" charset="0"/>
              </a:rPr>
              <a:t> to the other side of the playground and back</a:t>
            </a:r>
            <a:r>
              <a:rPr lang="en-GB" sz="2000" b="1" dirty="0">
                <a:solidFill>
                  <a:srgbClr val="FF0000"/>
                </a:solidFill>
                <a:latin typeface="Century Gothic" panose="020B0502020202020204" pitchFamily="34" charset="0"/>
              </a:rPr>
              <a:t>.</a:t>
            </a:r>
          </a:p>
          <a:p>
            <a:pPr marL="228600" lvl="0" indent="-228600" defTabSz="685800">
              <a:buFontTx/>
              <a:buAutoNum type="alphaUcPeriod"/>
              <a:defRPr/>
            </a:pPr>
            <a:endParaRPr lang="en-GB" sz="2000" b="1" dirty="0">
              <a:solidFill>
                <a:schemeClr val="tx1"/>
              </a:solidFill>
              <a:latin typeface="Century Gothic" panose="020B0502020202020204" pitchFamily="34" charset="0"/>
            </a:endParaRPr>
          </a:p>
          <a:p>
            <a:pPr marL="228600" lvl="0" indent="-228600" defTabSz="685800">
              <a:buFontTx/>
              <a:buAutoNum type="alphaUcPeriod"/>
              <a:defRPr/>
            </a:pPr>
            <a:endParaRPr lang="en-GB" sz="2000" b="1" dirty="0">
              <a:solidFill>
                <a:schemeClr val="tx1"/>
              </a:solidFill>
              <a:latin typeface="Century Gothic" panose="020B0502020202020204" pitchFamily="34" charset="0"/>
            </a:endParaRPr>
          </a:p>
          <a:p>
            <a:pPr marL="228600" lvl="0" indent="-228600" defTabSz="685800">
              <a:buFontTx/>
              <a:buAutoNum type="alphaUcPeriod"/>
              <a:defRPr/>
            </a:pP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Don’t</a:t>
            </a:r>
            <a:r>
              <a:rPr lang="en-GB" sz="2000" b="1" dirty="0">
                <a:solidFill>
                  <a:schemeClr val="tx1"/>
                </a:solidFill>
                <a:latin typeface="Century Gothic" panose="020B0502020202020204" pitchFamily="34" charset="0"/>
              </a:rPr>
              <a:t> get that paint all over your clothes</a:t>
            </a:r>
            <a:r>
              <a:rPr lang="en-GB" sz="2000" b="1" dirty="0">
                <a:solidFill>
                  <a:srgbClr val="FF0000"/>
                </a:solidFill>
                <a:latin typeface="Century Gothic" panose="020B0502020202020204" pitchFamily="34" charset="0"/>
              </a:rPr>
              <a:t>!</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1C27EACB-2793-4D15-801D-0A68AAF09B56}"/>
              </a:ext>
            </a:extLst>
          </p:cNvPr>
          <p:cNvGrpSpPr/>
          <p:nvPr/>
        </p:nvGrpSpPr>
        <p:grpSpPr>
          <a:xfrm>
            <a:off x="2149060" y="4873235"/>
            <a:ext cx="4845880" cy="656708"/>
            <a:chOff x="3969398" y="7448968"/>
            <a:chExt cx="2125165" cy="288000"/>
          </a:xfrm>
          <a:solidFill>
            <a:schemeClr val="bg1"/>
          </a:solidFill>
        </p:grpSpPr>
        <p:sp>
          <p:nvSpPr>
            <p:cNvPr id="12" name="Rounded Rectangle 7">
              <a:extLst>
                <a:ext uri="{FF2B5EF4-FFF2-40B4-BE49-F238E27FC236}">
                  <a16:creationId xmlns:a16="http://schemas.microsoft.com/office/drawing/2014/main" id="{5E047342-AA2D-40E8-A515-62A422702533}"/>
                </a:ext>
              </a:extLst>
            </p:cNvPr>
            <p:cNvSpPr/>
            <p:nvPr/>
          </p:nvSpPr>
          <p:spPr>
            <a:xfrm>
              <a:off x="3969398" y="7448968"/>
              <a:ext cx="594000" cy="288000"/>
            </a:xfrm>
            <a:prstGeom prst="round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don’t</a:t>
              </a:r>
            </a:p>
          </p:txBody>
        </p:sp>
        <p:sp>
          <p:nvSpPr>
            <p:cNvPr id="13" name="Rounded Rectangle 41">
              <a:extLst>
                <a:ext uri="{FF2B5EF4-FFF2-40B4-BE49-F238E27FC236}">
                  <a16:creationId xmlns:a16="http://schemas.microsoft.com/office/drawing/2014/main" id="{55668A0B-06A1-4904-82E8-22493BBB51D9}"/>
                </a:ext>
              </a:extLst>
            </p:cNvPr>
            <p:cNvSpPr/>
            <p:nvPr/>
          </p:nvSpPr>
          <p:spPr>
            <a:xfrm>
              <a:off x="4734981" y="7448968"/>
              <a:ext cx="594000" cy="288000"/>
            </a:xfrm>
            <a:prstGeom prst="round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has</a:t>
              </a:r>
            </a:p>
          </p:txBody>
        </p:sp>
        <p:sp>
          <p:nvSpPr>
            <p:cNvPr id="14" name="Rounded Rectangle 42">
              <a:extLst>
                <a:ext uri="{FF2B5EF4-FFF2-40B4-BE49-F238E27FC236}">
                  <a16:creationId xmlns:a16="http://schemas.microsoft.com/office/drawing/2014/main" id="{027D76D0-E9DD-4EC5-A2C9-9E674DFAB137}"/>
                </a:ext>
              </a:extLst>
            </p:cNvPr>
            <p:cNvSpPr/>
            <p:nvPr/>
          </p:nvSpPr>
          <p:spPr>
            <a:xfrm>
              <a:off x="5500563" y="7448968"/>
              <a:ext cx="594000" cy="288000"/>
            </a:xfrm>
            <a:prstGeom prst="round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skip</a:t>
              </a:r>
            </a:p>
          </p:txBody>
        </p:sp>
      </p:grpSp>
    </p:spTree>
    <p:extLst>
      <p:ext uri="{BB962C8B-B14F-4D97-AF65-F5344CB8AC3E}">
        <p14:creationId xmlns:p14="http://schemas.microsoft.com/office/powerpoint/2010/main" val="221678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the words below to write a command and a question.</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Punctuate your sentences correctly.</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id="{8E9B028C-BA65-4C52-9983-033E515FCA86}"/>
              </a:ext>
            </a:extLst>
          </p:cNvPr>
          <p:cNvGraphicFramePr>
            <a:graphicFrameLocks noGrp="1"/>
          </p:cNvGraphicFramePr>
          <p:nvPr>
            <p:extLst>
              <p:ext uri="{D42A27DB-BD31-4B8C-83A1-F6EECF244321}">
                <p14:modId xmlns:p14="http://schemas.microsoft.com/office/powerpoint/2010/main" val="4042512677"/>
              </p:ext>
            </p:extLst>
          </p:nvPr>
        </p:nvGraphicFramePr>
        <p:xfrm>
          <a:off x="2106000" y="1663337"/>
          <a:ext cx="4932000" cy="2232000"/>
        </p:xfrm>
        <a:graphic>
          <a:graphicData uri="http://schemas.openxmlformats.org/drawingml/2006/table">
            <a:tbl>
              <a:tblPr firstRow="1" bandRow="1">
                <a:tableStyleId>{5940675A-B579-460E-94D1-54222C63F5DA}</a:tableStyleId>
              </a:tblPr>
              <a:tblGrid>
                <a:gridCol w="1644000">
                  <a:extLst>
                    <a:ext uri="{9D8B030D-6E8A-4147-A177-3AD203B41FA5}">
                      <a16:colId xmlns:a16="http://schemas.microsoft.com/office/drawing/2014/main" val="4213315056"/>
                    </a:ext>
                  </a:extLst>
                </a:gridCol>
                <a:gridCol w="1644000">
                  <a:extLst>
                    <a:ext uri="{9D8B030D-6E8A-4147-A177-3AD203B41FA5}">
                      <a16:colId xmlns:a16="http://schemas.microsoft.com/office/drawing/2014/main" val="3779769779"/>
                    </a:ext>
                  </a:extLst>
                </a:gridCol>
                <a:gridCol w="1644000">
                  <a:extLst>
                    <a:ext uri="{9D8B030D-6E8A-4147-A177-3AD203B41FA5}">
                      <a16:colId xmlns:a16="http://schemas.microsoft.com/office/drawing/2014/main" val="2115284023"/>
                    </a:ext>
                  </a:extLst>
                </a:gridCol>
              </a:tblGrid>
              <a:tr h="744000">
                <a:tc>
                  <a:txBody>
                    <a:bodyPr/>
                    <a:lstStyle/>
                    <a:p>
                      <a:pPr algn="ctr"/>
                      <a:r>
                        <a:rPr lang="en-GB" sz="2400" b="1" dirty="0">
                          <a:latin typeface="Century Gothic" panose="020B0502020202020204" pitchFamily="34" charset="0"/>
                        </a:rPr>
                        <a:t>the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the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put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6296"/>
                  </a:ext>
                </a:extLst>
              </a:tr>
              <a:tr h="744000">
                <a:tc>
                  <a:txBody>
                    <a:bodyPr/>
                    <a:lstStyle/>
                    <a:p>
                      <a:pPr algn="ctr"/>
                      <a:r>
                        <a:rPr lang="en-GB" sz="2400" b="1" dirty="0">
                          <a:latin typeface="Century Gothic" panose="020B0502020202020204" pitchFamily="34" charset="0"/>
                        </a:rPr>
                        <a:t>fish</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will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into</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022744"/>
                  </a:ext>
                </a:extLst>
              </a:tr>
              <a:tr h="744000">
                <a:tc>
                  <a:txBody>
                    <a:bodyPr/>
                    <a:lstStyle/>
                    <a:p>
                      <a:pPr algn="ctr"/>
                      <a:r>
                        <a:rPr lang="en-GB" sz="2400" b="1" dirty="0">
                          <a:latin typeface="Century Gothic" panose="020B0502020202020204" pitchFamily="34" charset="0"/>
                        </a:rPr>
                        <a:t>you</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back</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rockpool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4934897"/>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the words below to write a command and a question.</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Punctuate your sentences correctly.</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Will you put the fish back in the rockpool?</a:t>
            </a:r>
          </a:p>
          <a:p>
            <a:pPr lvl="0" defTabSz="514350">
              <a:defRPr/>
            </a:pPr>
            <a:r>
              <a:rPr lang="en-GB" sz="2000" b="1" dirty="0">
                <a:solidFill>
                  <a:srgbClr val="FF0000"/>
                </a:solidFill>
                <a:latin typeface="Century Gothic" panose="020B0502020202020204" pitchFamily="34" charset="0"/>
              </a:rPr>
              <a:t>Put the fish back in the rockpool!</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id="{8E9B028C-BA65-4C52-9983-033E515FCA86}"/>
              </a:ext>
            </a:extLst>
          </p:cNvPr>
          <p:cNvGraphicFramePr>
            <a:graphicFrameLocks noGrp="1"/>
          </p:cNvGraphicFramePr>
          <p:nvPr>
            <p:extLst>
              <p:ext uri="{D42A27DB-BD31-4B8C-83A1-F6EECF244321}">
                <p14:modId xmlns:p14="http://schemas.microsoft.com/office/powerpoint/2010/main" val="1791802852"/>
              </p:ext>
            </p:extLst>
          </p:nvPr>
        </p:nvGraphicFramePr>
        <p:xfrm>
          <a:off x="2106000" y="1663337"/>
          <a:ext cx="4932000" cy="2232000"/>
        </p:xfrm>
        <a:graphic>
          <a:graphicData uri="http://schemas.openxmlformats.org/drawingml/2006/table">
            <a:tbl>
              <a:tblPr firstRow="1" bandRow="1">
                <a:tableStyleId>{5940675A-B579-460E-94D1-54222C63F5DA}</a:tableStyleId>
              </a:tblPr>
              <a:tblGrid>
                <a:gridCol w="1644000">
                  <a:extLst>
                    <a:ext uri="{9D8B030D-6E8A-4147-A177-3AD203B41FA5}">
                      <a16:colId xmlns:a16="http://schemas.microsoft.com/office/drawing/2014/main" val="4213315056"/>
                    </a:ext>
                  </a:extLst>
                </a:gridCol>
                <a:gridCol w="1644000">
                  <a:extLst>
                    <a:ext uri="{9D8B030D-6E8A-4147-A177-3AD203B41FA5}">
                      <a16:colId xmlns:a16="http://schemas.microsoft.com/office/drawing/2014/main" val="3779769779"/>
                    </a:ext>
                  </a:extLst>
                </a:gridCol>
                <a:gridCol w="1644000">
                  <a:extLst>
                    <a:ext uri="{9D8B030D-6E8A-4147-A177-3AD203B41FA5}">
                      <a16:colId xmlns:a16="http://schemas.microsoft.com/office/drawing/2014/main" val="2115284023"/>
                    </a:ext>
                  </a:extLst>
                </a:gridCol>
              </a:tblGrid>
              <a:tr h="744000">
                <a:tc>
                  <a:txBody>
                    <a:bodyPr/>
                    <a:lstStyle/>
                    <a:p>
                      <a:pPr algn="ctr"/>
                      <a:r>
                        <a:rPr lang="en-GB" sz="2400" b="1" dirty="0">
                          <a:latin typeface="Century Gothic" panose="020B0502020202020204" pitchFamily="34" charset="0"/>
                        </a:rPr>
                        <a:t>the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the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put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6296"/>
                  </a:ext>
                </a:extLst>
              </a:tr>
              <a:tr h="744000">
                <a:tc>
                  <a:txBody>
                    <a:bodyPr/>
                    <a:lstStyle/>
                    <a:p>
                      <a:pPr algn="ctr"/>
                      <a:r>
                        <a:rPr lang="en-GB" sz="2400" b="1" dirty="0">
                          <a:latin typeface="Century Gothic" panose="020B0502020202020204" pitchFamily="34" charset="0"/>
                        </a:rPr>
                        <a:t>fish</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will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into</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022744"/>
                  </a:ext>
                </a:extLst>
              </a:tr>
              <a:tr h="744000">
                <a:tc>
                  <a:txBody>
                    <a:bodyPr/>
                    <a:lstStyle/>
                    <a:p>
                      <a:pPr algn="ctr"/>
                      <a:r>
                        <a:rPr lang="en-GB" sz="2400" b="1" dirty="0">
                          <a:latin typeface="Century Gothic" panose="020B0502020202020204" pitchFamily="34" charset="0"/>
                        </a:rPr>
                        <a:t>you</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back</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rockpool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4934897"/>
                  </a:ext>
                </a:extLst>
              </a:tr>
            </a:tbl>
          </a:graphicData>
        </a:graphic>
      </p:graphicFrame>
    </p:spTree>
    <p:extLst>
      <p:ext uri="{BB962C8B-B14F-4D97-AF65-F5344CB8AC3E}">
        <p14:creationId xmlns:p14="http://schemas.microsoft.com/office/powerpoint/2010/main" val="269867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 words below could be used to open a command sentence? Explain why.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Use each of the words above to write a command.</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854565B1-0E36-4CE2-8F36-06CE11F8B426}"/>
              </a:ext>
            </a:extLst>
          </p:cNvPr>
          <p:cNvGrpSpPr/>
          <p:nvPr/>
        </p:nvGrpSpPr>
        <p:grpSpPr>
          <a:xfrm>
            <a:off x="1824358" y="1899345"/>
            <a:ext cx="4881242" cy="2195220"/>
            <a:chOff x="619116" y="3866701"/>
            <a:chExt cx="1879612" cy="845311"/>
          </a:xfrm>
          <a:solidFill>
            <a:schemeClr val="bg1"/>
          </a:solidFill>
        </p:grpSpPr>
        <p:sp>
          <p:nvSpPr>
            <p:cNvPr id="12" name="Rectangle: Rounded Corners 11">
              <a:extLst>
                <a:ext uri="{FF2B5EF4-FFF2-40B4-BE49-F238E27FC236}">
                  <a16:creationId xmlns:a16="http://schemas.microsoft.com/office/drawing/2014/main" id="{596E513C-F0F9-47B9-82BD-778B8AC46045}"/>
                </a:ext>
              </a:extLst>
            </p:cNvPr>
            <p:cNvSpPr/>
            <p:nvPr/>
          </p:nvSpPr>
          <p:spPr>
            <a:xfrm>
              <a:off x="619116" y="3866701"/>
              <a:ext cx="892994" cy="3368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eat</a:t>
              </a:r>
            </a:p>
          </p:txBody>
        </p:sp>
        <p:sp>
          <p:nvSpPr>
            <p:cNvPr id="13" name="Rectangle: Rounded Corners 12">
              <a:extLst>
                <a:ext uri="{FF2B5EF4-FFF2-40B4-BE49-F238E27FC236}">
                  <a16:creationId xmlns:a16="http://schemas.microsoft.com/office/drawing/2014/main" id="{CD328886-5B33-470C-9E89-4822A1302B1C}"/>
                </a:ext>
              </a:extLst>
            </p:cNvPr>
            <p:cNvSpPr/>
            <p:nvPr/>
          </p:nvSpPr>
          <p:spPr>
            <a:xfrm>
              <a:off x="1605734" y="3866701"/>
              <a:ext cx="892994" cy="3368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what</a:t>
              </a:r>
            </a:p>
          </p:txBody>
        </p:sp>
        <p:sp>
          <p:nvSpPr>
            <p:cNvPr id="14" name="Rectangle: Rounded Corners 13">
              <a:extLst>
                <a:ext uri="{FF2B5EF4-FFF2-40B4-BE49-F238E27FC236}">
                  <a16:creationId xmlns:a16="http://schemas.microsoft.com/office/drawing/2014/main" id="{F8A44F03-B271-47F4-A3DA-AB6CDFAB7234}"/>
                </a:ext>
              </a:extLst>
            </p:cNvPr>
            <p:cNvSpPr/>
            <p:nvPr/>
          </p:nvSpPr>
          <p:spPr>
            <a:xfrm>
              <a:off x="1605734" y="4375128"/>
              <a:ext cx="892994" cy="3368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clap</a:t>
              </a:r>
            </a:p>
          </p:txBody>
        </p:sp>
        <p:sp>
          <p:nvSpPr>
            <p:cNvPr id="15" name="Rectangle: Rounded Corners 14">
              <a:extLst>
                <a:ext uri="{FF2B5EF4-FFF2-40B4-BE49-F238E27FC236}">
                  <a16:creationId xmlns:a16="http://schemas.microsoft.com/office/drawing/2014/main" id="{8E36B0C7-C86E-4F57-8E11-308815A6B577}"/>
                </a:ext>
              </a:extLst>
            </p:cNvPr>
            <p:cNvSpPr/>
            <p:nvPr/>
          </p:nvSpPr>
          <p:spPr>
            <a:xfrm>
              <a:off x="619116" y="4375128"/>
              <a:ext cx="892994" cy="3368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meet</a:t>
              </a:r>
            </a:p>
          </p:txBody>
        </p:sp>
      </p:grpSp>
    </p:spTree>
    <p:extLst>
      <p:ext uri="{BB962C8B-B14F-4D97-AF65-F5344CB8AC3E}">
        <p14:creationId xmlns:p14="http://schemas.microsoft.com/office/powerpoint/2010/main" val="55527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Reasoning 1</a:t>
            </a: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 words below could be used to open a command sentence? Explain why.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Use each of the words above to write a command.</a:t>
            </a:r>
          </a:p>
          <a:p>
            <a:r>
              <a:rPr lang="en-GB" sz="2000" b="1" dirty="0">
                <a:solidFill>
                  <a:srgbClr val="FF0000"/>
                </a:solidFill>
                <a:latin typeface="Century Gothic" panose="020B0502020202020204" pitchFamily="34" charset="0"/>
                <a:sym typeface="Wingdings" panose="05000000000000000000" pitchFamily="2" charset="2"/>
              </a:rPr>
              <a:t>eat, meet and clap. They are all verbs.</a:t>
            </a:r>
          </a:p>
          <a:p>
            <a:r>
              <a:rPr lang="en-GB" sz="2000" b="1" dirty="0">
                <a:solidFill>
                  <a:srgbClr val="FF0000"/>
                </a:solidFill>
                <a:latin typeface="Century Gothic" panose="020B0502020202020204" pitchFamily="34" charset="0"/>
                <a:sym typeface="Wingdings" panose="05000000000000000000" pitchFamily="2" charset="2"/>
              </a:rPr>
              <a:t>Various answers, for example: Clap you hands in time to the music.</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854565B1-0E36-4CE2-8F36-06CE11F8B426}"/>
              </a:ext>
            </a:extLst>
          </p:cNvPr>
          <p:cNvGrpSpPr/>
          <p:nvPr/>
        </p:nvGrpSpPr>
        <p:grpSpPr>
          <a:xfrm>
            <a:off x="1824358" y="1899345"/>
            <a:ext cx="4881242" cy="2195220"/>
            <a:chOff x="619116" y="3866701"/>
            <a:chExt cx="1879612" cy="845311"/>
          </a:xfrm>
          <a:solidFill>
            <a:schemeClr val="bg1"/>
          </a:solidFill>
        </p:grpSpPr>
        <p:sp>
          <p:nvSpPr>
            <p:cNvPr id="12" name="Rectangle: Rounded Corners 11">
              <a:extLst>
                <a:ext uri="{FF2B5EF4-FFF2-40B4-BE49-F238E27FC236}">
                  <a16:creationId xmlns:a16="http://schemas.microsoft.com/office/drawing/2014/main" id="{596E513C-F0F9-47B9-82BD-778B8AC46045}"/>
                </a:ext>
              </a:extLst>
            </p:cNvPr>
            <p:cNvSpPr/>
            <p:nvPr/>
          </p:nvSpPr>
          <p:spPr>
            <a:xfrm>
              <a:off x="619116" y="3866701"/>
              <a:ext cx="892994" cy="3368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eat</a:t>
              </a:r>
            </a:p>
          </p:txBody>
        </p:sp>
        <p:sp>
          <p:nvSpPr>
            <p:cNvPr id="13" name="Rectangle: Rounded Corners 12">
              <a:extLst>
                <a:ext uri="{FF2B5EF4-FFF2-40B4-BE49-F238E27FC236}">
                  <a16:creationId xmlns:a16="http://schemas.microsoft.com/office/drawing/2014/main" id="{CD328886-5B33-470C-9E89-4822A1302B1C}"/>
                </a:ext>
              </a:extLst>
            </p:cNvPr>
            <p:cNvSpPr/>
            <p:nvPr/>
          </p:nvSpPr>
          <p:spPr>
            <a:xfrm>
              <a:off x="1605734" y="3866701"/>
              <a:ext cx="892994" cy="3368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50000"/>
                    </a:schemeClr>
                  </a:solidFill>
                  <a:latin typeface="Century Gothic" panose="020B0502020202020204" pitchFamily="34" charset="0"/>
                </a:rPr>
                <a:t>what</a:t>
              </a:r>
            </a:p>
          </p:txBody>
        </p:sp>
        <p:sp>
          <p:nvSpPr>
            <p:cNvPr id="14" name="Rectangle: Rounded Corners 13">
              <a:extLst>
                <a:ext uri="{FF2B5EF4-FFF2-40B4-BE49-F238E27FC236}">
                  <a16:creationId xmlns:a16="http://schemas.microsoft.com/office/drawing/2014/main" id="{F8A44F03-B271-47F4-A3DA-AB6CDFAB7234}"/>
                </a:ext>
              </a:extLst>
            </p:cNvPr>
            <p:cNvSpPr/>
            <p:nvPr/>
          </p:nvSpPr>
          <p:spPr>
            <a:xfrm>
              <a:off x="1605734" y="4375128"/>
              <a:ext cx="892994" cy="3368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clap</a:t>
              </a:r>
            </a:p>
          </p:txBody>
        </p:sp>
        <p:sp>
          <p:nvSpPr>
            <p:cNvPr id="15" name="Rectangle: Rounded Corners 14">
              <a:extLst>
                <a:ext uri="{FF2B5EF4-FFF2-40B4-BE49-F238E27FC236}">
                  <a16:creationId xmlns:a16="http://schemas.microsoft.com/office/drawing/2014/main" id="{8E36B0C7-C86E-4F57-8E11-308815A6B577}"/>
                </a:ext>
              </a:extLst>
            </p:cNvPr>
            <p:cNvSpPr/>
            <p:nvPr/>
          </p:nvSpPr>
          <p:spPr>
            <a:xfrm>
              <a:off x="619116" y="4375128"/>
              <a:ext cx="892994" cy="3368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meet</a:t>
              </a:r>
            </a:p>
          </p:txBody>
        </p:sp>
      </p:grpSp>
    </p:spTree>
    <p:extLst>
      <p:ext uri="{BB962C8B-B14F-4D97-AF65-F5344CB8AC3E}">
        <p14:creationId xmlns:p14="http://schemas.microsoft.com/office/powerpoint/2010/main" val="281707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Which of these sentences have not been written correctly?</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Explain your answer.</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21568EF9-70EB-4956-901E-626568E4AC01}"/>
              </a:ext>
            </a:extLst>
          </p:cNvPr>
          <p:cNvGraphicFramePr>
            <a:graphicFrameLocks noGrp="1"/>
          </p:cNvGraphicFramePr>
          <p:nvPr>
            <p:extLst>
              <p:ext uri="{D42A27DB-BD31-4B8C-83A1-F6EECF244321}">
                <p14:modId xmlns:p14="http://schemas.microsoft.com/office/powerpoint/2010/main" val="3249075356"/>
              </p:ext>
            </p:extLst>
          </p:nvPr>
        </p:nvGraphicFramePr>
        <p:xfrm>
          <a:off x="515111" y="1903567"/>
          <a:ext cx="8113777" cy="2388968"/>
        </p:xfrm>
        <a:graphic>
          <a:graphicData uri="http://schemas.openxmlformats.org/drawingml/2006/table">
            <a:tbl>
              <a:tblPr firstRow="1" bandRow="1">
                <a:tableStyleId>{5940675A-B579-460E-94D1-54222C63F5DA}</a:tableStyleId>
              </a:tblPr>
              <a:tblGrid>
                <a:gridCol w="692673">
                  <a:extLst>
                    <a:ext uri="{9D8B030D-6E8A-4147-A177-3AD203B41FA5}">
                      <a16:colId xmlns:a16="http://schemas.microsoft.com/office/drawing/2014/main" val="704335550"/>
                    </a:ext>
                  </a:extLst>
                </a:gridCol>
                <a:gridCol w="7421104">
                  <a:extLst>
                    <a:ext uri="{9D8B030D-6E8A-4147-A177-3AD203B41FA5}">
                      <a16:colId xmlns:a16="http://schemas.microsoft.com/office/drawing/2014/main" val="2132464028"/>
                    </a:ext>
                  </a:extLst>
                </a:gridCol>
              </a:tblGrid>
              <a:tr h="597242">
                <a:tc>
                  <a:txBody>
                    <a:bodyPr/>
                    <a:lstStyle/>
                    <a:p>
                      <a:r>
                        <a:rPr lang="en-GB" sz="2900" b="1" dirty="0">
                          <a:latin typeface="Century Gothic" panose="020B0502020202020204" pitchFamily="34" charset="0"/>
                        </a:rPr>
                        <a:t>A.</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900" b="1" dirty="0">
                          <a:latin typeface="Century Gothic" panose="020B0502020202020204" pitchFamily="34" charset="0"/>
                        </a:rPr>
                        <a:t>where can I find the train station</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7085663"/>
                  </a:ext>
                </a:extLst>
              </a:tr>
              <a:tr h="597242">
                <a:tc>
                  <a:txBody>
                    <a:bodyPr/>
                    <a:lstStyle/>
                    <a:p>
                      <a:r>
                        <a:rPr lang="en-GB" sz="2900" b="1" dirty="0">
                          <a:latin typeface="Century Gothic" panose="020B0502020202020204" pitchFamily="34" charset="0"/>
                        </a:rPr>
                        <a:t>B.</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900" b="1" dirty="0">
                          <a:latin typeface="Century Gothic" panose="020B0502020202020204" pitchFamily="34" charset="0"/>
                        </a:rPr>
                        <a:t>Follow the instructions to bake the cake</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1949678"/>
                  </a:ext>
                </a:extLst>
              </a:tr>
              <a:tr h="597242">
                <a:tc>
                  <a:txBody>
                    <a:bodyPr/>
                    <a:lstStyle/>
                    <a:p>
                      <a:r>
                        <a:rPr lang="en-GB" sz="2900" b="1" dirty="0">
                          <a:latin typeface="Century Gothic" panose="020B0502020202020204" pitchFamily="34" charset="0"/>
                        </a:rPr>
                        <a:t>C.</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900" b="1" dirty="0">
                          <a:latin typeface="Century Gothic" panose="020B0502020202020204" pitchFamily="34" charset="0"/>
                        </a:rPr>
                        <a:t>Did you add the flour before the eggs?</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5067655"/>
                  </a:ext>
                </a:extLst>
              </a:tr>
              <a:tr h="597242">
                <a:tc>
                  <a:txBody>
                    <a:bodyPr/>
                    <a:lstStyle/>
                    <a:p>
                      <a:r>
                        <a:rPr lang="en-GB" sz="2900" b="1" dirty="0">
                          <a:latin typeface="Century Gothic" panose="020B0502020202020204" pitchFamily="34" charset="0"/>
                        </a:rPr>
                        <a:t>D.</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900" b="1" dirty="0">
                          <a:latin typeface="Century Gothic" panose="020B0502020202020204" pitchFamily="34" charset="0"/>
                        </a:rPr>
                        <a:t>put that away and stop cheating.</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1802066"/>
                  </a:ext>
                </a:extLst>
              </a:tr>
            </a:tbl>
          </a:graphicData>
        </a:graphic>
      </p:graphicFrame>
    </p:spTree>
    <p:extLst>
      <p:ext uri="{BB962C8B-B14F-4D97-AF65-F5344CB8AC3E}">
        <p14:creationId xmlns:p14="http://schemas.microsoft.com/office/powerpoint/2010/main" val="91751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Summer Block 2 – Consolidation – Consolidation of Sentence Types  1</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2: (2G2.2)</a:t>
            </a:r>
            <a:r>
              <a:rPr lang="en-US" sz="1200" b="1" dirty="0">
                <a:latin typeface="Century Gothic" panose="020B0502020202020204" pitchFamily="34" charset="0"/>
              </a:rPr>
              <a:t> </a:t>
            </a:r>
            <a:r>
              <a:rPr lang="en-US" sz="1200" b="1" dirty="0">
                <a:latin typeface="Century Gothic" panose="020B0502020202020204" pitchFamily="34" charset="0"/>
                <a:hlinkClick r:id="rId3"/>
              </a:rPr>
              <a:t>How the grammatical patterns in a sentence indicate its function as a question</a:t>
            </a:r>
            <a:endParaRPr lang="en-US" sz="1200" b="1" dirty="0">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2: (2G2.3)</a:t>
            </a:r>
            <a:r>
              <a:rPr lang="en-US" sz="1200" b="1" dirty="0">
                <a:latin typeface="Century Gothic" panose="020B0502020202020204" pitchFamily="34" charset="0"/>
              </a:rPr>
              <a:t> </a:t>
            </a:r>
            <a:r>
              <a:rPr lang="en-US" sz="1200" b="1" dirty="0">
                <a:latin typeface="Century Gothic" panose="020B0502020202020204" pitchFamily="34" charset="0"/>
                <a:hlinkClick r:id="rId4"/>
              </a:rPr>
              <a:t>How the grammatical patterns in a sentence indicate its function as a command</a:t>
            </a:r>
            <a:endParaRPr lang="en-US" sz="1200" b="1" dirty="0">
              <a:latin typeface="Century Gothic" panose="020B0502020202020204" pitchFamily="34" charset="0"/>
            </a:endParaRPr>
          </a:p>
          <a:p>
            <a:pPr fontAlgn="base"/>
            <a:r>
              <a:rPr lang="en-US" sz="1200" b="1" dirty="0">
                <a:solidFill>
                  <a:schemeClr val="tx1"/>
                </a:solidFill>
                <a:latin typeface="Century Gothic" panose="020B0502020202020204" pitchFamily="34" charset="0"/>
              </a:rPr>
              <a:t>Terminology for pupils:</a:t>
            </a:r>
          </a:p>
          <a:p>
            <a:pPr marL="250578" lvl="1" indent="-127487" fontAlgn="base">
              <a:buFont typeface="Arial" panose="020B0604020202020204" pitchFamily="34" charset="0"/>
              <a:buChar char="•"/>
            </a:pPr>
            <a:r>
              <a:rPr lang="fr-FR" sz="1200" b="1" dirty="0">
                <a:solidFill>
                  <a:schemeClr val="tx1"/>
                </a:solidFill>
                <a:latin typeface="Century Gothic" panose="020B0502020202020204" pitchFamily="34" charset="0"/>
              </a:rPr>
              <a:t>(2G2.2)</a:t>
            </a:r>
            <a:r>
              <a:rPr lang="fr-FR" sz="1200" b="1" dirty="0">
                <a:latin typeface="Century Gothic" panose="020B0502020202020204" pitchFamily="34" charset="0"/>
              </a:rPr>
              <a:t> </a:t>
            </a:r>
            <a:r>
              <a:rPr lang="fr-FR" sz="1200" b="1" dirty="0">
                <a:latin typeface="Century Gothic" panose="020B0502020202020204" pitchFamily="34" charset="0"/>
                <a:hlinkClick r:id="rId3"/>
              </a:rPr>
              <a:t>question</a:t>
            </a:r>
            <a:endParaRPr lang="fr-FR" sz="1200" b="1" dirty="0">
              <a:latin typeface="Century Gothic" panose="020B0502020202020204" pitchFamily="34" charset="0"/>
            </a:endParaRPr>
          </a:p>
          <a:p>
            <a:pPr marL="250578" lvl="1" indent="-127487" fontAlgn="base">
              <a:buFont typeface="Arial" panose="020B0604020202020204" pitchFamily="34" charset="0"/>
              <a:buChar char="•"/>
            </a:pPr>
            <a:r>
              <a:rPr lang="fr-FR" sz="1200" b="1" dirty="0">
                <a:solidFill>
                  <a:schemeClr val="tx1"/>
                </a:solidFill>
                <a:latin typeface="Century Gothic" panose="020B0502020202020204" pitchFamily="34" charset="0"/>
              </a:rPr>
              <a:t>(2G2.3)</a:t>
            </a:r>
            <a:r>
              <a:rPr lang="fr-FR" sz="1200" b="1" dirty="0">
                <a:latin typeface="Century Gothic" panose="020B0502020202020204" pitchFamily="34" charset="0"/>
              </a:rPr>
              <a:t> </a:t>
            </a:r>
            <a:r>
              <a:rPr lang="fr-FR" sz="1200" b="1" dirty="0">
                <a:latin typeface="Century Gothic" panose="020B0502020202020204" pitchFamily="34" charset="0"/>
                <a:hlinkClick r:id="rId4"/>
              </a:rPr>
              <a:t>command</a:t>
            </a:r>
            <a:endParaRPr lang="fr-FR"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5"/>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Which of these sentences have not been written correctly?</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Explain your answer.</a:t>
            </a:r>
          </a:p>
          <a:p>
            <a:pPr lvl="0" defTabSz="685800">
              <a:defRPr/>
            </a:pPr>
            <a:r>
              <a:rPr lang="en-GB" sz="2000" b="1" dirty="0">
                <a:solidFill>
                  <a:srgbClr val="FF0000"/>
                </a:solidFill>
                <a:latin typeface="Century Gothic" panose="020B0502020202020204" pitchFamily="34" charset="0"/>
              </a:rPr>
              <a:t>A is missing a capital letter and a question mark; B is missing a full stop and D is missing a capital letter and an exclamation mark.</a:t>
            </a:r>
          </a:p>
          <a:p>
            <a:pPr lvl="0" defTabSz="685800">
              <a:defRPr/>
            </a:pP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21568EF9-70EB-4956-901E-626568E4AC01}"/>
              </a:ext>
            </a:extLst>
          </p:cNvPr>
          <p:cNvGraphicFramePr>
            <a:graphicFrameLocks noGrp="1"/>
          </p:cNvGraphicFramePr>
          <p:nvPr>
            <p:extLst>
              <p:ext uri="{D42A27DB-BD31-4B8C-83A1-F6EECF244321}">
                <p14:modId xmlns:p14="http://schemas.microsoft.com/office/powerpoint/2010/main" val="1870883855"/>
              </p:ext>
            </p:extLst>
          </p:nvPr>
        </p:nvGraphicFramePr>
        <p:xfrm>
          <a:off x="515111" y="1903567"/>
          <a:ext cx="8113777" cy="2388968"/>
        </p:xfrm>
        <a:graphic>
          <a:graphicData uri="http://schemas.openxmlformats.org/drawingml/2006/table">
            <a:tbl>
              <a:tblPr firstRow="1" bandRow="1">
                <a:tableStyleId>{5940675A-B579-460E-94D1-54222C63F5DA}</a:tableStyleId>
              </a:tblPr>
              <a:tblGrid>
                <a:gridCol w="692673">
                  <a:extLst>
                    <a:ext uri="{9D8B030D-6E8A-4147-A177-3AD203B41FA5}">
                      <a16:colId xmlns:a16="http://schemas.microsoft.com/office/drawing/2014/main" val="704335550"/>
                    </a:ext>
                  </a:extLst>
                </a:gridCol>
                <a:gridCol w="7421104">
                  <a:extLst>
                    <a:ext uri="{9D8B030D-6E8A-4147-A177-3AD203B41FA5}">
                      <a16:colId xmlns:a16="http://schemas.microsoft.com/office/drawing/2014/main" val="2132464028"/>
                    </a:ext>
                  </a:extLst>
                </a:gridCol>
              </a:tblGrid>
              <a:tr h="597242">
                <a:tc>
                  <a:txBody>
                    <a:bodyPr/>
                    <a:lstStyle/>
                    <a:p>
                      <a:r>
                        <a:rPr lang="en-GB" sz="2900" b="1" dirty="0">
                          <a:solidFill>
                            <a:srgbClr val="FF0000"/>
                          </a:solidFill>
                          <a:latin typeface="Century Gothic" panose="020B0502020202020204" pitchFamily="34" charset="0"/>
                        </a:rPr>
                        <a:t>A.</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900" b="1" dirty="0">
                          <a:solidFill>
                            <a:srgbClr val="FF0000"/>
                          </a:solidFill>
                          <a:latin typeface="Century Gothic" panose="020B0502020202020204" pitchFamily="34" charset="0"/>
                        </a:rPr>
                        <a:t>where can I find the train station</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7085663"/>
                  </a:ext>
                </a:extLst>
              </a:tr>
              <a:tr h="597242">
                <a:tc>
                  <a:txBody>
                    <a:bodyPr/>
                    <a:lstStyle/>
                    <a:p>
                      <a:r>
                        <a:rPr lang="en-GB" sz="2900" b="1" dirty="0">
                          <a:solidFill>
                            <a:srgbClr val="FF0000"/>
                          </a:solidFill>
                          <a:latin typeface="Century Gothic" panose="020B0502020202020204" pitchFamily="34" charset="0"/>
                        </a:rPr>
                        <a:t>B.</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900" b="1" dirty="0">
                          <a:solidFill>
                            <a:srgbClr val="FF0000"/>
                          </a:solidFill>
                          <a:latin typeface="Century Gothic" panose="020B0502020202020204" pitchFamily="34" charset="0"/>
                        </a:rPr>
                        <a:t>Follow the instructions to bake the cake</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1949678"/>
                  </a:ext>
                </a:extLst>
              </a:tr>
              <a:tr h="597242">
                <a:tc>
                  <a:txBody>
                    <a:bodyPr/>
                    <a:lstStyle/>
                    <a:p>
                      <a:r>
                        <a:rPr lang="en-GB" sz="2900" b="1" dirty="0">
                          <a:solidFill>
                            <a:schemeClr val="bg1">
                              <a:lumMod val="50000"/>
                            </a:schemeClr>
                          </a:solidFill>
                          <a:latin typeface="Century Gothic" panose="020B0502020202020204" pitchFamily="34" charset="0"/>
                        </a:rPr>
                        <a:t>C.</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900" b="1" dirty="0">
                          <a:solidFill>
                            <a:schemeClr val="bg1">
                              <a:lumMod val="50000"/>
                            </a:schemeClr>
                          </a:solidFill>
                          <a:latin typeface="Century Gothic" panose="020B0502020202020204" pitchFamily="34" charset="0"/>
                        </a:rPr>
                        <a:t>Did you add the flour before the eggs?</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5067655"/>
                  </a:ext>
                </a:extLst>
              </a:tr>
              <a:tr h="597242">
                <a:tc>
                  <a:txBody>
                    <a:bodyPr/>
                    <a:lstStyle/>
                    <a:p>
                      <a:r>
                        <a:rPr lang="en-GB" sz="2900" b="1" dirty="0">
                          <a:solidFill>
                            <a:srgbClr val="FF0000"/>
                          </a:solidFill>
                          <a:latin typeface="Century Gothic" panose="020B0502020202020204" pitchFamily="34" charset="0"/>
                        </a:rPr>
                        <a:t>D.</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900" b="1" dirty="0">
                          <a:solidFill>
                            <a:srgbClr val="FF0000"/>
                          </a:solidFill>
                          <a:latin typeface="Century Gothic" panose="020B0502020202020204" pitchFamily="34" charset="0"/>
                        </a:rPr>
                        <a:t>put that away and stop cheating.</a:t>
                      </a:r>
                    </a:p>
                  </a:txBody>
                  <a:tcPr marL="121706" marR="121706"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1802066"/>
                  </a:ext>
                </a:extLst>
              </a:tr>
            </a:tbl>
          </a:graphicData>
        </a:graphic>
      </p:graphicFrame>
    </p:spTree>
    <p:extLst>
      <p:ext uri="{BB962C8B-B14F-4D97-AF65-F5344CB8AC3E}">
        <p14:creationId xmlns:p14="http://schemas.microsoft.com/office/powerpoint/2010/main" val="175355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Summer Block 2 – Consolidation – Consolidation of Sentence Types  1</a:t>
            </a:r>
          </a:p>
          <a:p>
            <a:pPr lvl="0" algn="ctr"/>
            <a:endParaRPr lang="en-GB" sz="20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As this is a consolidation block, it provides a more general overview of previously detailed learning covered in Key Stage 1.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This step looks at consolidating how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use and punctuate questions and commands accurately.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confident at identifying questions by </a:t>
            </a:r>
            <a:r>
              <a:rPr lang="en-US" sz="1200" b="1" dirty="0" err="1">
                <a:solidFill>
                  <a:schemeClr val="tx1"/>
                </a:solidFill>
                <a:latin typeface="Century Gothic" panose="020B0502020202020204" pitchFamily="34" charset="0"/>
              </a:rPr>
              <a:t>recognising</a:t>
            </a:r>
            <a:r>
              <a:rPr lang="en-US" sz="1200" b="1" dirty="0">
                <a:solidFill>
                  <a:schemeClr val="tx1"/>
                </a:solidFill>
                <a:latin typeface="Century Gothic" panose="020B0502020202020204" pitchFamily="34" charset="0"/>
              </a:rPr>
              <a:t> their use of question openers ‘who’, ‘what’, ‘where’, ‘when’, ‘why’ and ‘how’; as well as questions that don’t use these openers. They should also know that questions are always punctuated using a question mark.</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confident at identifying commands that use simple verbs and one-word sentences. Command sentences can be punctuated with either a full stop or an exclamation depending on whether the sentence is an order or a polite request, e.g. ‘Sit down!’ versus ‘Keep off the grass.’ Children should be able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the difference between the two.</a:t>
            </a:r>
            <a:endParaRPr lang="en-US" sz="1600" b="1" dirty="0">
              <a:solidFill>
                <a:schemeClr val="tx1"/>
              </a:solidFill>
              <a:latin typeface="Century Gothic" panose="020B0502020202020204" pitchFamily="34" charset="0"/>
            </a:endParaRPr>
          </a:p>
          <a:p>
            <a:pPr fontAlgn="base"/>
            <a:endParaRPr lang="en-US" sz="1600" b="1" dirty="0">
              <a:solidFill>
                <a:schemeClr val="tx1"/>
              </a:solidFill>
              <a:highlight>
                <a:srgbClr val="FFFF00"/>
              </a:highlight>
              <a:latin typeface="Century Gothic" panose="020B0502020202020204" pitchFamily="34" charset="0"/>
            </a:endParaRPr>
          </a:p>
          <a:p>
            <a:pPr fontAlgn="base"/>
            <a:endParaRPr lang="en-US" sz="1600" b="1" dirty="0">
              <a:solidFill>
                <a:schemeClr val="tx1"/>
              </a:solidFill>
              <a:highlight>
                <a:srgbClr val="FFFF00"/>
              </a:highlight>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Identify the questions and commands in the sentences below.</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Insert the correct question word in the sentence below.</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Punctuate the sentences below accurately.</a:t>
            </a:r>
          </a:p>
          <a:p>
            <a:pPr lvl="0" defTabSz="457200">
              <a:defRPr/>
            </a:pPr>
            <a:endParaRPr lang="en-GB" dirty="0">
              <a:solidFill>
                <a:schemeClr val="tx1"/>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Summer Block 2 – Consolidation</a:t>
            </a: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11: Consolidation of Sentence Types  1</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 following statements are true?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342900" indent="-342900">
              <a:buFont typeface="Arial" panose="020B0604020202020204" pitchFamily="34" charset="0"/>
              <a:buChar char="•"/>
            </a:pPr>
            <a:r>
              <a:rPr lang="en-GB" sz="2000" b="1" dirty="0">
                <a:solidFill>
                  <a:schemeClr val="tx1"/>
                </a:solidFill>
                <a:latin typeface="Century Gothic" panose="020B0502020202020204" pitchFamily="34" charset="0"/>
              </a:rPr>
              <a:t>Questions only use words which begin with ‘w’.</a:t>
            </a:r>
          </a:p>
          <a:p>
            <a:pPr marL="342900" indent="-342900">
              <a:buFont typeface="Arial" panose="020B0604020202020204" pitchFamily="34" charset="0"/>
              <a:buChar char="•"/>
            </a:pPr>
            <a:endParaRPr lang="en-GB" sz="2000" b="1" dirty="0">
              <a:solidFill>
                <a:schemeClr val="tx1"/>
              </a:solidFill>
              <a:latin typeface="Century Gothic" panose="020B0502020202020204" pitchFamily="34" charset="0"/>
            </a:endParaRPr>
          </a:p>
          <a:p>
            <a:pPr marL="342900" indent="-342900">
              <a:buFont typeface="Arial" panose="020B0604020202020204" pitchFamily="34" charset="0"/>
              <a:buChar char="•"/>
            </a:pPr>
            <a:r>
              <a:rPr lang="en-GB" sz="2000" b="1" dirty="0">
                <a:solidFill>
                  <a:schemeClr val="tx1"/>
                </a:solidFill>
                <a:latin typeface="Century Gothic" panose="020B0502020202020204" pitchFamily="34" charset="0"/>
              </a:rPr>
              <a:t>A command gives an order.</a:t>
            </a:r>
          </a:p>
          <a:p>
            <a:pPr marL="342900" indent="-342900">
              <a:buFont typeface="Arial" panose="020B0604020202020204" pitchFamily="34" charset="0"/>
              <a:buChar char="•"/>
            </a:pPr>
            <a:endParaRPr lang="en-GB" sz="2000" b="1" dirty="0">
              <a:solidFill>
                <a:schemeClr val="tx1"/>
              </a:solidFill>
              <a:latin typeface="Century Gothic" panose="020B0502020202020204" pitchFamily="34" charset="0"/>
            </a:endParaRPr>
          </a:p>
          <a:p>
            <a:pPr marL="342900" indent="-342900">
              <a:buFont typeface="Arial" panose="020B0604020202020204" pitchFamily="34" charset="0"/>
              <a:buChar char="•"/>
            </a:pPr>
            <a:r>
              <a:rPr lang="en-GB" sz="2000" b="1" dirty="0">
                <a:solidFill>
                  <a:schemeClr val="tx1"/>
                </a:solidFill>
                <a:latin typeface="Century Gothic" panose="020B0502020202020204" pitchFamily="34" charset="0"/>
              </a:rPr>
              <a:t>A command always has an exclamation mark at the end.</a:t>
            </a:r>
          </a:p>
          <a:p>
            <a:pPr marL="342900" indent="-342900">
              <a:buFont typeface="Arial" panose="020B0604020202020204" pitchFamily="34" charset="0"/>
              <a:buChar char="•"/>
            </a:pPr>
            <a:endParaRPr lang="en-GB" sz="2000" b="1" dirty="0">
              <a:solidFill>
                <a:schemeClr val="tx1"/>
              </a:solidFill>
              <a:latin typeface="Century Gothic" panose="020B0502020202020204" pitchFamily="34" charset="0"/>
            </a:endParaRPr>
          </a:p>
          <a:p>
            <a:pPr marL="342900" indent="-342900">
              <a:buFont typeface="Arial" panose="020B0604020202020204" pitchFamily="34" charset="0"/>
              <a:buChar char="•"/>
            </a:pPr>
            <a:r>
              <a:rPr lang="en-GB" sz="2000" b="1" dirty="0">
                <a:solidFill>
                  <a:schemeClr val="tx1"/>
                </a:solidFill>
                <a:latin typeface="Century Gothic" panose="020B0502020202020204" pitchFamily="34" charset="0"/>
              </a:rPr>
              <a:t>A question always has a question mark at the end.</a:t>
            </a:r>
          </a:p>
          <a:p>
            <a:pPr marL="88900"/>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8342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 following statements are true?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342900" indent="-342900">
              <a:buFont typeface="Arial" panose="020B0604020202020204" pitchFamily="34" charset="0"/>
              <a:buChar char="•"/>
            </a:pPr>
            <a:r>
              <a:rPr lang="en-GB" sz="2000" b="1" dirty="0">
                <a:solidFill>
                  <a:schemeClr val="tx1"/>
                </a:solidFill>
                <a:latin typeface="Century Gothic" panose="020B0502020202020204" pitchFamily="34" charset="0"/>
              </a:rPr>
              <a:t>Questions only use words which begin with ‘w’.</a:t>
            </a:r>
          </a:p>
          <a:p>
            <a:pPr marL="342900" indent="-342900">
              <a:buFont typeface="Arial" panose="020B0604020202020204" pitchFamily="34" charset="0"/>
              <a:buChar char="•"/>
            </a:pPr>
            <a:endParaRPr lang="en-GB" sz="2000" b="1" dirty="0">
              <a:solidFill>
                <a:schemeClr val="tx1"/>
              </a:solidFill>
              <a:latin typeface="Century Gothic" panose="020B0502020202020204" pitchFamily="34" charset="0"/>
            </a:endParaRPr>
          </a:p>
          <a:p>
            <a:pPr marL="342900" indent="-342900">
              <a:buFont typeface="Arial" panose="020B0604020202020204" pitchFamily="34" charset="0"/>
              <a:buChar char="•"/>
            </a:pPr>
            <a:r>
              <a:rPr lang="en-GB" sz="2000" b="1" dirty="0">
                <a:solidFill>
                  <a:srgbClr val="FF0000"/>
                </a:solidFill>
                <a:latin typeface="Century Gothic" panose="020B0502020202020204" pitchFamily="34" charset="0"/>
              </a:rPr>
              <a:t>A command gives an order.</a:t>
            </a:r>
          </a:p>
          <a:p>
            <a:pPr marL="342900" indent="-342900">
              <a:buFont typeface="Arial" panose="020B0604020202020204" pitchFamily="34" charset="0"/>
              <a:buChar char="•"/>
            </a:pPr>
            <a:endParaRPr lang="en-GB" sz="2000" b="1" dirty="0">
              <a:solidFill>
                <a:schemeClr val="tx1"/>
              </a:solidFill>
              <a:latin typeface="Century Gothic" panose="020B0502020202020204" pitchFamily="34" charset="0"/>
            </a:endParaRPr>
          </a:p>
          <a:p>
            <a:pPr marL="342900" indent="-342900">
              <a:buFont typeface="Arial" panose="020B0604020202020204" pitchFamily="34" charset="0"/>
              <a:buChar char="•"/>
            </a:pPr>
            <a:r>
              <a:rPr lang="en-GB" sz="2000" b="1" dirty="0">
                <a:solidFill>
                  <a:schemeClr val="tx1"/>
                </a:solidFill>
                <a:latin typeface="Century Gothic" panose="020B0502020202020204" pitchFamily="34" charset="0"/>
              </a:rPr>
              <a:t>A command always has an exclamation mark at the end.</a:t>
            </a:r>
          </a:p>
          <a:p>
            <a:pPr marL="342900" indent="-342900">
              <a:buFont typeface="Arial" panose="020B0604020202020204" pitchFamily="34" charset="0"/>
              <a:buChar char="•"/>
            </a:pPr>
            <a:endParaRPr lang="en-GB" sz="2000" b="1" dirty="0">
              <a:solidFill>
                <a:srgbClr val="FF0000"/>
              </a:solidFill>
              <a:latin typeface="Century Gothic" panose="020B0502020202020204" pitchFamily="34" charset="0"/>
            </a:endParaRPr>
          </a:p>
          <a:p>
            <a:pPr marL="342900" indent="-342900">
              <a:buFont typeface="Arial" panose="020B0604020202020204" pitchFamily="34" charset="0"/>
              <a:buChar char="•"/>
            </a:pPr>
            <a:r>
              <a:rPr lang="en-GB" sz="2000" b="1" dirty="0">
                <a:solidFill>
                  <a:srgbClr val="FF0000"/>
                </a:solidFill>
                <a:latin typeface="Century Gothic" panose="020B0502020202020204" pitchFamily="34" charset="0"/>
              </a:rPr>
              <a:t>A question always has a question mark at the end.</a:t>
            </a:r>
          </a:p>
          <a:p>
            <a:pPr marL="88900"/>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8450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sentences below which are questions. Add the correct punctuation.</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id="{5556C2EF-FC31-4823-A4C8-7D2DEE36548A}"/>
              </a:ext>
            </a:extLst>
          </p:cNvPr>
          <p:cNvGraphicFramePr>
            <a:graphicFrameLocks noGrp="1"/>
          </p:cNvGraphicFramePr>
          <p:nvPr>
            <p:extLst>
              <p:ext uri="{D42A27DB-BD31-4B8C-83A1-F6EECF244321}">
                <p14:modId xmlns:p14="http://schemas.microsoft.com/office/powerpoint/2010/main" val="2340333516"/>
              </p:ext>
            </p:extLst>
          </p:nvPr>
        </p:nvGraphicFramePr>
        <p:xfrm>
          <a:off x="523098" y="1891050"/>
          <a:ext cx="8097804" cy="3476124"/>
        </p:xfrm>
        <a:graphic>
          <a:graphicData uri="http://schemas.openxmlformats.org/drawingml/2006/table">
            <a:tbl>
              <a:tblPr firstRow="1" bandRow="1">
                <a:tableStyleId>{5940675A-B579-460E-94D1-54222C63F5DA}</a:tableStyleId>
              </a:tblPr>
              <a:tblGrid>
                <a:gridCol w="7156250">
                  <a:extLst>
                    <a:ext uri="{9D8B030D-6E8A-4147-A177-3AD203B41FA5}">
                      <a16:colId xmlns:a16="http://schemas.microsoft.com/office/drawing/2014/main" val="3694215544"/>
                    </a:ext>
                  </a:extLst>
                </a:gridCol>
                <a:gridCol w="941554">
                  <a:extLst>
                    <a:ext uri="{9D8B030D-6E8A-4147-A177-3AD203B41FA5}">
                      <a16:colId xmlns:a16="http://schemas.microsoft.com/office/drawing/2014/main" val="3516910535"/>
                    </a:ext>
                  </a:extLst>
                </a:gridCol>
              </a:tblGrid>
              <a:tr h="770400">
                <a:tc>
                  <a:txBody>
                    <a:bodyPr/>
                    <a:lstStyle/>
                    <a:p>
                      <a:r>
                        <a:rPr lang="en-GB" sz="2200" b="1" dirty="0">
                          <a:latin typeface="Century Gothic" panose="020B0502020202020204" pitchFamily="34" charset="0"/>
                        </a:rPr>
                        <a:t>Do you have a brother and a sister</a:t>
                      </a:r>
                    </a:p>
                  </a:txBody>
                  <a:tcPr marL="121706" marR="121706" marT="50292" marB="50292"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000" dirty="0"/>
                    </a:p>
                  </a:txBody>
                  <a:tcPr marL="121706" marR="121706"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748341"/>
                  </a:ext>
                </a:extLst>
              </a:tr>
              <a:tr h="130764">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0271618"/>
                  </a:ext>
                </a:extLst>
              </a:tr>
              <a:tr h="771144">
                <a:tc>
                  <a:txBody>
                    <a:bodyPr/>
                    <a:lstStyle/>
                    <a:p>
                      <a:r>
                        <a:rPr lang="en-GB" sz="2200" b="1" dirty="0">
                          <a:latin typeface="Century Gothic" panose="020B0502020202020204" pitchFamily="34" charset="0"/>
                        </a:rPr>
                        <a:t>Could you ask your mum if you can come to my house to play</a:t>
                      </a:r>
                    </a:p>
                  </a:txBody>
                  <a:tcPr marL="121706" marR="121706" marT="50292" marB="50292"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000" dirty="0"/>
                    </a:p>
                  </a:txBody>
                  <a:tcPr marL="121706" marR="121706"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096397"/>
                  </a:ext>
                </a:extLst>
              </a:tr>
              <a:tr h="130764">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063276"/>
                  </a:ext>
                </a:extLst>
              </a:tr>
              <a:tr h="771144">
                <a:tc>
                  <a:txBody>
                    <a:bodyPr/>
                    <a:lstStyle/>
                    <a:p>
                      <a:r>
                        <a:rPr lang="en-GB" sz="2200" b="1" dirty="0">
                          <a:latin typeface="Century Gothic" panose="020B0502020202020204" pitchFamily="34" charset="0"/>
                        </a:rPr>
                        <a:t>Don’t sit on the chair with the broken leg</a:t>
                      </a:r>
                    </a:p>
                  </a:txBody>
                  <a:tcPr marL="121706" marR="121706" marT="50292" marB="50292"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000" dirty="0"/>
                    </a:p>
                  </a:txBody>
                  <a:tcPr marL="121706" marR="121706"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90351"/>
                  </a:ext>
                </a:extLst>
              </a:tr>
              <a:tr h="130764">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310475"/>
                  </a:ext>
                </a:extLst>
              </a:tr>
              <a:tr h="771144">
                <a:tc>
                  <a:txBody>
                    <a:bodyPr/>
                    <a:lstStyle/>
                    <a:p>
                      <a:r>
                        <a:rPr lang="en-GB" sz="2200" b="1" dirty="0">
                          <a:latin typeface="Century Gothic" panose="020B0502020202020204" pitchFamily="34" charset="0"/>
                        </a:rPr>
                        <a:t>Has anybody seen my pencil and ruler anywhere</a:t>
                      </a:r>
                    </a:p>
                  </a:txBody>
                  <a:tcPr marL="121706" marR="121706" marT="50292" marB="50292"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000" dirty="0"/>
                    </a:p>
                  </a:txBody>
                  <a:tcPr marL="121706" marR="121706"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3722173"/>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sentences below which are questions. Add the correct punctuation.</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C311B3F0-06AB-4D82-92C7-E63782F43F10}"/>
              </a:ext>
            </a:extLst>
          </p:cNvPr>
          <p:cNvGraphicFramePr>
            <a:graphicFrameLocks noGrp="1"/>
          </p:cNvGraphicFramePr>
          <p:nvPr>
            <p:extLst>
              <p:ext uri="{D42A27DB-BD31-4B8C-83A1-F6EECF244321}">
                <p14:modId xmlns:p14="http://schemas.microsoft.com/office/powerpoint/2010/main" val="2830617447"/>
              </p:ext>
            </p:extLst>
          </p:nvPr>
        </p:nvGraphicFramePr>
        <p:xfrm>
          <a:off x="523098" y="1891050"/>
          <a:ext cx="8097804" cy="3476124"/>
        </p:xfrm>
        <a:graphic>
          <a:graphicData uri="http://schemas.openxmlformats.org/drawingml/2006/table">
            <a:tbl>
              <a:tblPr firstRow="1" bandRow="1">
                <a:tableStyleId>{5940675A-B579-460E-94D1-54222C63F5DA}</a:tableStyleId>
              </a:tblPr>
              <a:tblGrid>
                <a:gridCol w="7156250">
                  <a:extLst>
                    <a:ext uri="{9D8B030D-6E8A-4147-A177-3AD203B41FA5}">
                      <a16:colId xmlns:a16="http://schemas.microsoft.com/office/drawing/2014/main" val="3694215544"/>
                    </a:ext>
                  </a:extLst>
                </a:gridCol>
                <a:gridCol w="941554">
                  <a:extLst>
                    <a:ext uri="{9D8B030D-6E8A-4147-A177-3AD203B41FA5}">
                      <a16:colId xmlns:a16="http://schemas.microsoft.com/office/drawing/2014/main" val="3516910535"/>
                    </a:ext>
                  </a:extLst>
                </a:gridCol>
              </a:tblGrid>
              <a:tr h="770400">
                <a:tc>
                  <a:txBody>
                    <a:bodyPr/>
                    <a:lstStyle/>
                    <a:p>
                      <a:r>
                        <a:rPr lang="en-GB" sz="2200" b="1" dirty="0">
                          <a:latin typeface="Century Gothic" panose="020B0502020202020204" pitchFamily="34" charset="0"/>
                        </a:rPr>
                        <a:t>Do you have a brother and a sister</a:t>
                      </a:r>
                      <a:r>
                        <a:rPr lang="en-GB" sz="2200" b="1" dirty="0">
                          <a:solidFill>
                            <a:srgbClr val="FF0000"/>
                          </a:solidFill>
                          <a:latin typeface="Century Gothic" panose="020B0502020202020204" pitchFamily="34" charset="0"/>
                        </a:rPr>
                        <a:t>?</a:t>
                      </a:r>
                    </a:p>
                  </a:txBody>
                  <a:tcPr marL="121706" marR="121706" marT="50292" marB="50292"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000" dirty="0"/>
                    </a:p>
                  </a:txBody>
                  <a:tcPr marL="121706" marR="121706" marT="50292" marB="50292">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811748341"/>
                  </a:ext>
                </a:extLst>
              </a:tr>
              <a:tr h="130764">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lnL w="12700" cmpd="sng">
                      <a:noFill/>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200271618"/>
                  </a:ext>
                </a:extLst>
              </a:tr>
              <a:tr h="771144">
                <a:tc>
                  <a:txBody>
                    <a:bodyPr/>
                    <a:lstStyle/>
                    <a:p>
                      <a:r>
                        <a:rPr lang="en-GB" sz="2200" b="1" dirty="0">
                          <a:latin typeface="Century Gothic" panose="020B0502020202020204" pitchFamily="34" charset="0"/>
                        </a:rPr>
                        <a:t>Could you ask your mum if you can come to my house to play</a:t>
                      </a:r>
                      <a:r>
                        <a:rPr lang="en-GB" sz="2200" b="1" dirty="0">
                          <a:solidFill>
                            <a:srgbClr val="FF0000"/>
                          </a:solidFill>
                          <a:latin typeface="Century Gothic" panose="020B0502020202020204" pitchFamily="34" charset="0"/>
                        </a:rPr>
                        <a:t>?</a:t>
                      </a:r>
                    </a:p>
                  </a:txBody>
                  <a:tcPr marL="121706" marR="121706" marT="50292" marB="50292"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000" dirty="0"/>
                    </a:p>
                  </a:txBody>
                  <a:tcPr marL="121706" marR="121706" marT="50292" marB="50292">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275096397"/>
                  </a:ext>
                </a:extLst>
              </a:tr>
              <a:tr h="130764">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lnL w="12700" cmpd="sng">
                      <a:noFill/>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063276"/>
                  </a:ext>
                </a:extLst>
              </a:tr>
              <a:tr h="771144">
                <a:tc>
                  <a:txBody>
                    <a:bodyPr/>
                    <a:lstStyle/>
                    <a:p>
                      <a:r>
                        <a:rPr lang="en-GB" sz="2200" b="1" dirty="0">
                          <a:latin typeface="Century Gothic" panose="020B0502020202020204" pitchFamily="34" charset="0"/>
                        </a:rPr>
                        <a:t>Don’t sit on the chair with the broken leg</a:t>
                      </a:r>
                      <a:r>
                        <a:rPr lang="en-GB" sz="2200" b="1" dirty="0">
                          <a:solidFill>
                            <a:srgbClr val="FF0000"/>
                          </a:solidFill>
                          <a:latin typeface="Century Gothic" panose="020B0502020202020204" pitchFamily="34" charset="0"/>
                        </a:rPr>
                        <a:t>.</a:t>
                      </a:r>
                    </a:p>
                  </a:txBody>
                  <a:tcPr marL="121706" marR="121706" marT="50292" marB="50292"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000" dirty="0"/>
                    </a:p>
                  </a:txBody>
                  <a:tcPr marL="121706" marR="121706"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90351"/>
                  </a:ext>
                </a:extLst>
              </a:tr>
              <a:tr h="130764">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165310475"/>
                  </a:ext>
                </a:extLst>
              </a:tr>
              <a:tr h="771144">
                <a:tc>
                  <a:txBody>
                    <a:bodyPr/>
                    <a:lstStyle/>
                    <a:p>
                      <a:r>
                        <a:rPr lang="en-GB" sz="2200" b="1" dirty="0">
                          <a:latin typeface="Century Gothic" panose="020B0502020202020204" pitchFamily="34" charset="0"/>
                        </a:rPr>
                        <a:t>Has anybody seen my pencil and ruler anywhere</a:t>
                      </a:r>
                      <a:r>
                        <a:rPr lang="en-GB" sz="2200" b="1" dirty="0">
                          <a:solidFill>
                            <a:srgbClr val="FF0000"/>
                          </a:solidFill>
                          <a:latin typeface="Century Gothic" panose="020B0502020202020204" pitchFamily="34" charset="0"/>
                        </a:rPr>
                        <a:t>?</a:t>
                      </a:r>
                    </a:p>
                  </a:txBody>
                  <a:tcPr marL="121706" marR="121706" marT="50292" marB="50292"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000" dirty="0"/>
                    </a:p>
                  </a:txBody>
                  <a:tcPr marL="121706" marR="121706" marT="50292" marB="50292">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903722173"/>
                  </a:ext>
                </a:extLst>
              </a:tr>
            </a:tbl>
          </a:graphicData>
        </a:graphic>
      </p:graphicFrame>
      <p:sp>
        <p:nvSpPr>
          <p:cNvPr id="2" name="TextBox 1">
            <a:extLst>
              <a:ext uri="{FF2B5EF4-FFF2-40B4-BE49-F238E27FC236}">
                <a16:creationId xmlns:a16="http://schemas.microsoft.com/office/drawing/2014/main" id="{C9C33D74-281A-4C61-961D-680878265F8B}"/>
              </a:ext>
            </a:extLst>
          </p:cNvPr>
          <p:cNvSpPr txBox="1"/>
          <p:nvPr/>
        </p:nvSpPr>
        <p:spPr>
          <a:xfrm>
            <a:off x="7726705" y="1891050"/>
            <a:ext cx="809469" cy="830997"/>
          </a:xfrm>
          <a:prstGeom prst="rect">
            <a:avLst/>
          </a:prstGeom>
          <a:noFill/>
        </p:spPr>
        <p:txBody>
          <a:bodyPr wrap="square" rtlCol="0" anchor="ctr">
            <a:spAutoFit/>
          </a:bodyPr>
          <a:lstStyle/>
          <a:p>
            <a:pPr algn="ctr"/>
            <a:r>
              <a:rPr lang="en-GB" sz="4800" dirty="0">
                <a:solidFill>
                  <a:srgbClr val="FF0000"/>
                </a:solidFill>
                <a:sym typeface="Wingdings" panose="05000000000000000000" pitchFamily="2" charset="2"/>
              </a:rPr>
              <a:t></a:t>
            </a:r>
            <a:endParaRPr lang="en-GB" sz="4800" dirty="0">
              <a:solidFill>
                <a:srgbClr val="FF0000"/>
              </a:solidFill>
            </a:endParaRPr>
          </a:p>
        </p:txBody>
      </p:sp>
      <p:sp>
        <p:nvSpPr>
          <p:cNvPr id="12" name="TextBox 11">
            <a:extLst>
              <a:ext uri="{FF2B5EF4-FFF2-40B4-BE49-F238E27FC236}">
                <a16:creationId xmlns:a16="http://schemas.microsoft.com/office/drawing/2014/main" id="{A6A3B229-650D-47D7-946A-6F41EA0C99B0}"/>
              </a:ext>
            </a:extLst>
          </p:cNvPr>
          <p:cNvSpPr txBox="1"/>
          <p:nvPr/>
        </p:nvSpPr>
        <p:spPr>
          <a:xfrm>
            <a:off x="7726705" y="2851913"/>
            <a:ext cx="809469" cy="830997"/>
          </a:xfrm>
          <a:prstGeom prst="rect">
            <a:avLst/>
          </a:prstGeom>
          <a:noFill/>
        </p:spPr>
        <p:txBody>
          <a:bodyPr wrap="square" rtlCol="0" anchor="ctr">
            <a:spAutoFit/>
          </a:bodyPr>
          <a:lstStyle/>
          <a:p>
            <a:pPr algn="ctr"/>
            <a:r>
              <a:rPr lang="en-GB" sz="4800" dirty="0">
                <a:solidFill>
                  <a:srgbClr val="FF0000"/>
                </a:solidFill>
                <a:sym typeface="Wingdings" panose="05000000000000000000" pitchFamily="2" charset="2"/>
              </a:rPr>
              <a:t></a:t>
            </a:r>
            <a:endParaRPr lang="en-GB" sz="4800" dirty="0">
              <a:solidFill>
                <a:srgbClr val="FF0000"/>
              </a:solidFill>
            </a:endParaRPr>
          </a:p>
        </p:txBody>
      </p:sp>
      <p:sp>
        <p:nvSpPr>
          <p:cNvPr id="13" name="TextBox 12">
            <a:extLst>
              <a:ext uri="{FF2B5EF4-FFF2-40B4-BE49-F238E27FC236}">
                <a16:creationId xmlns:a16="http://schemas.microsoft.com/office/drawing/2014/main" id="{D42E5DC3-34E8-4C93-91A9-2E4B7CD16531}"/>
              </a:ext>
            </a:extLst>
          </p:cNvPr>
          <p:cNvSpPr txBox="1"/>
          <p:nvPr/>
        </p:nvSpPr>
        <p:spPr>
          <a:xfrm>
            <a:off x="7726705" y="4598519"/>
            <a:ext cx="809469" cy="830997"/>
          </a:xfrm>
          <a:prstGeom prst="rect">
            <a:avLst/>
          </a:prstGeom>
          <a:noFill/>
        </p:spPr>
        <p:txBody>
          <a:bodyPr wrap="square" rtlCol="0" anchor="ctr">
            <a:spAutoFit/>
          </a:bodyPr>
          <a:lstStyle/>
          <a:p>
            <a:pPr algn="ctr"/>
            <a:r>
              <a:rPr lang="en-GB" sz="4800" dirty="0">
                <a:solidFill>
                  <a:srgbClr val="FF0000"/>
                </a:solidFill>
                <a:sym typeface="Wingdings" panose="05000000000000000000" pitchFamily="2" charset="2"/>
              </a:rPr>
              <a:t></a:t>
            </a:r>
            <a:endParaRPr lang="en-GB" sz="4800" dirty="0">
              <a:solidFill>
                <a:srgbClr val="FF0000"/>
              </a:solidFill>
            </a:endParaRPr>
          </a:p>
        </p:txBody>
      </p:sp>
    </p:spTree>
    <p:extLst>
      <p:ext uri="{BB962C8B-B14F-4D97-AF65-F5344CB8AC3E}">
        <p14:creationId xmlns:p14="http://schemas.microsoft.com/office/powerpoint/2010/main" val="1738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The sentence below is a question.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r>
              <a:rPr lang="en-GB" sz="4400" b="1" dirty="0">
                <a:solidFill>
                  <a:schemeClr val="tx1"/>
                </a:solidFill>
                <a:latin typeface="Century Gothic" panose="020B0502020202020204" pitchFamily="34" charset="0"/>
              </a:rPr>
              <a:t>Couldn’t you go and listen to your music somewhere else?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68076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0f0ae0ff-29c4-4766-b250-c1a9bee8d430"/>
    <ds:schemaRef ds:uri="86144f90-c7b6-48d0-aae5-f5e9e48cc3df"/>
    <ds:schemaRef ds:uri="http://schemas.microsoft.com/sharepoint/v3"/>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912FB627-1D16-4720-A543-FBEC73535BA9}"/>
</file>

<file path=docProps/app.xml><?xml version="1.0" encoding="utf-8"?>
<Properties xmlns="http://schemas.openxmlformats.org/officeDocument/2006/extended-properties" xmlns:vt="http://schemas.openxmlformats.org/officeDocument/2006/docPropsVTypes">
  <Template>Office Theme</Template>
  <TotalTime>328</TotalTime>
  <Words>1156</Words>
  <Application>Microsoft Office PowerPoint</Application>
  <PresentationFormat>On-screen Show (4:3)</PresentationFormat>
  <Paragraphs>346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1</cp:revision>
  <dcterms:created xsi:type="dcterms:W3CDTF">2018-03-17T10:08:43Z</dcterms:created>
  <dcterms:modified xsi:type="dcterms:W3CDTF">2019-06-12T12:17:42Z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