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303" r:id="rId2"/>
    <p:sldId id="306" r:id="rId3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97DA2A-3BDD-5EC7-72C6-E1410C5D5351}" v="26" dt="2020-11-02T22:01:30.529"/>
    <p1510:client id="{47CBD139-2303-BB00-E3FD-1A0548A279EA}" v="29" dt="2020-11-01T16:17:12.471"/>
    <p1510:client id="{4E7DE793-CAF2-E331-91D9-34C53AB5C9A2}" v="179" dt="2020-11-01T16:57:03.340"/>
    <p1510:client id="{AAC15C1E-5E1F-92BB-77FB-6E8A782707F7}" v="1536" dt="2020-11-01T16:51:42.179"/>
    <p1510:client id="{B0DA01E8-5F85-4DFF-791E-CE03067BAC01}" v="415" dt="2020-11-02T22:10:30.586"/>
    <p1510:client id="{DBF6B61D-EF11-FD27-5B9E-ADBDD07B9765}" v="21" dt="2020-11-01T17:19:27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12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B0DA01E8-5F85-4DFF-791E-CE03067BAC01}"/>
    <pc:docChg chg="modSld">
      <pc:chgData name="" userId="" providerId="" clId="Web-{B0DA01E8-5F85-4DFF-791E-CE03067BAC01}" dt="2020-11-02T22:02:12.199" v="9" actId="20577"/>
      <pc:docMkLst>
        <pc:docMk/>
      </pc:docMkLst>
      <pc:sldChg chg="modSp">
        <pc:chgData name="" userId="" providerId="" clId="Web-{B0DA01E8-5F85-4DFF-791E-CE03067BAC01}" dt="2020-11-02T22:02:12.106" v="7" actId="20577"/>
        <pc:sldMkLst>
          <pc:docMk/>
          <pc:sldMk cId="1783580072" sldId="303"/>
        </pc:sldMkLst>
        <pc:spChg chg="mod">
          <ac:chgData name="" userId="" providerId="" clId="Web-{B0DA01E8-5F85-4DFF-791E-CE03067BAC01}" dt="2020-11-02T22:02:12.106" v="7" actId="20577"/>
          <ac:spMkLst>
            <pc:docMk/>
            <pc:sldMk cId="1783580072" sldId="303"/>
            <ac:spMk id="5" creationId="{00000000-0000-0000-0000-000000000000}"/>
          </ac:spMkLst>
        </pc:spChg>
      </pc:sldChg>
    </pc:docChg>
  </pc:docChgLst>
  <pc:docChgLst>
    <pc:chgData name="Chloe Turton" userId="S::cturton@ryeprimary.co.uk::0a4cb2ef-7001-487c-96b3-7d1e2080939c" providerId="AD" clId="Web-{B0DA01E8-5F85-4DFF-791E-CE03067BAC01}"/>
    <pc:docChg chg="delSld modSld">
      <pc:chgData name="Chloe Turton" userId="S::cturton@ryeprimary.co.uk::0a4cb2ef-7001-487c-96b3-7d1e2080939c" providerId="AD" clId="Web-{B0DA01E8-5F85-4DFF-791E-CE03067BAC01}" dt="2020-11-02T22:10:30.586" v="397"/>
      <pc:docMkLst>
        <pc:docMk/>
      </pc:docMkLst>
      <pc:sldChg chg="addSp modSp">
        <pc:chgData name="Chloe Turton" userId="S::cturton@ryeprimary.co.uk::0a4cb2ef-7001-487c-96b3-7d1e2080939c" providerId="AD" clId="Web-{B0DA01E8-5F85-4DFF-791E-CE03067BAC01}" dt="2020-11-02T22:04:57.813" v="73" actId="14100"/>
        <pc:sldMkLst>
          <pc:docMk/>
          <pc:sldMk cId="1783580072" sldId="303"/>
        </pc:sldMkLst>
        <pc:spChg chg="add mod">
          <ac:chgData name="Chloe Turton" userId="S::cturton@ryeprimary.co.uk::0a4cb2ef-7001-487c-96b3-7d1e2080939c" providerId="AD" clId="Web-{B0DA01E8-5F85-4DFF-791E-CE03067BAC01}" dt="2020-11-02T22:04:46.031" v="69" actId="14100"/>
          <ac:spMkLst>
            <pc:docMk/>
            <pc:sldMk cId="1783580072" sldId="303"/>
            <ac:spMk id="3" creationId="{D907EC36-0299-4EFA-AB4E-4C109F9E9B42}"/>
          </ac:spMkLst>
        </pc:spChg>
        <pc:spChg chg="mod">
          <ac:chgData name="Chloe Turton" userId="S::cturton@ryeprimary.co.uk::0a4cb2ef-7001-487c-96b3-7d1e2080939c" providerId="AD" clId="Web-{B0DA01E8-5F85-4DFF-791E-CE03067BAC01}" dt="2020-11-02T22:02:42.028" v="36" actId="20577"/>
          <ac:spMkLst>
            <pc:docMk/>
            <pc:sldMk cId="1783580072" sldId="303"/>
            <ac:spMk id="4" creationId="{00000000-0000-0000-0000-000000000000}"/>
          </ac:spMkLst>
        </pc:spChg>
        <pc:spChg chg="mod">
          <ac:chgData name="Chloe Turton" userId="S::cturton@ryeprimary.co.uk::0a4cb2ef-7001-487c-96b3-7d1e2080939c" providerId="AD" clId="Web-{B0DA01E8-5F85-4DFF-791E-CE03067BAC01}" dt="2020-11-02T22:02:23.825" v="0" actId="20577"/>
          <ac:spMkLst>
            <pc:docMk/>
            <pc:sldMk cId="1783580072" sldId="303"/>
            <ac:spMk id="5" creationId="{00000000-0000-0000-0000-000000000000}"/>
          </ac:spMkLst>
        </pc:spChg>
        <pc:picChg chg="mod">
          <ac:chgData name="Chloe Turton" userId="S::cturton@ryeprimary.co.uk::0a4cb2ef-7001-487c-96b3-7d1e2080939c" providerId="AD" clId="Web-{B0DA01E8-5F85-4DFF-791E-CE03067BAC01}" dt="2020-11-02T22:04:57.813" v="73" actId="14100"/>
          <ac:picMkLst>
            <pc:docMk/>
            <pc:sldMk cId="1783580072" sldId="303"/>
            <ac:picMk id="2" creationId="{B66AC166-1625-4B9B-87B3-433FE3E2E918}"/>
          </ac:picMkLst>
        </pc:picChg>
      </pc:sldChg>
      <pc:sldChg chg="modSp del">
        <pc:chgData name="Chloe Turton" userId="S::cturton@ryeprimary.co.uk::0a4cb2ef-7001-487c-96b3-7d1e2080939c" providerId="AD" clId="Web-{B0DA01E8-5F85-4DFF-791E-CE03067BAC01}" dt="2020-11-02T22:05:00.031" v="74"/>
        <pc:sldMkLst>
          <pc:docMk/>
          <pc:sldMk cId="1057012018" sldId="304"/>
        </pc:sldMkLst>
        <pc:spChg chg="mod">
          <ac:chgData name="Chloe Turton" userId="S::cturton@ryeprimary.co.uk::0a4cb2ef-7001-487c-96b3-7d1e2080939c" providerId="AD" clId="Web-{B0DA01E8-5F85-4DFF-791E-CE03067BAC01}" dt="2020-11-02T22:04:35.234" v="65" actId="20577"/>
          <ac:spMkLst>
            <pc:docMk/>
            <pc:sldMk cId="1057012018" sldId="304"/>
            <ac:spMk id="2" creationId="{80F8DACC-C10E-4BC3-8051-4B5B25D11FA7}"/>
          </ac:spMkLst>
        </pc:spChg>
      </pc:sldChg>
      <pc:sldChg chg="addSp delSp modSp">
        <pc:chgData name="Chloe Turton" userId="S::cturton@ryeprimary.co.uk::0a4cb2ef-7001-487c-96b3-7d1e2080939c" providerId="AD" clId="Web-{B0DA01E8-5F85-4DFF-791E-CE03067BAC01}" dt="2020-11-02T22:10:30.586" v="397"/>
        <pc:sldMkLst>
          <pc:docMk/>
          <pc:sldMk cId="3631507549" sldId="306"/>
        </pc:sldMkLst>
        <pc:spChg chg="del mod">
          <ac:chgData name="Chloe Turton" userId="S::cturton@ryeprimary.co.uk::0a4cb2ef-7001-487c-96b3-7d1e2080939c" providerId="AD" clId="Web-{B0DA01E8-5F85-4DFF-791E-CE03067BAC01}" dt="2020-11-02T22:10:30.586" v="397"/>
          <ac:spMkLst>
            <pc:docMk/>
            <pc:sldMk cId="3631507549" sldId="306"/>
            <ac:spMk id="2" creationId="{84B4BE40-63A6-4D78-AF70-2C4A08DA40C4}"/>
          </ac:spMkLst>
        </pc:spChg>
        <pc:spChg chg="mod">
          <ac:chgData name="Chloe Turton" userId="S::cturton@ryeprimary.co.uk::0a4cb2ef-7001-487c-96b3-7d1e2080939c" providerId="AD" clId="Web-{B0DA01E8-5F85-4DFF-791E-CE03067BAC01}" dt="2020-11-02T22:07:45.676" v="359" actId="20577"/>
          <ac:spMkLst>
            <pc:docMk/>
            <pc:sldMk cId="3631507549" sldId="306"/>
            <ac:spMk id="3" creationId="{6DED7194-EA9C-49AE-8851-DEA4954C5502}"/>
          </ac:spMkLst>
        </pc:spChg>
        <pc:picChg chg="add del mod">
          <ac:chgData name="Chloe Turton" userId="S::cturton@ryeprimary.co.uk::0a4cb2ef-7001-487c-96b3-7d1e2080939c" providerId="AD" clId="Web-{B0DA01E8-5F85-4DFF-791E-CE03067BAC01}" dt="2020-11-02T22:08:29.333" v="372"/>
          <ac:picMkLst>
            <pc:docMk/>
            <pc:sldMk cId="3631507549" sldId="306"/>
            <ac:picMk id="4" creationId="{C6745D23-8F92-48C9-8FDE-5CBC19EABF5E}"/>
          </ac:picMkLst>
        </pc:picChg>
        <pc:picChg chg="del">
          <ac:chgData name="Chloe Turton" userId="S::cturton@ryeprimary.co.uk::0a4cb2ef-7001-487c-96b3-7d1e2080939c" providerId="AD" clId="Web-{B0DA01E8-5F85-4DFF-791E-CE03067BAC01}" dt="2020-11-02T22:05:09.891" v="79"/>
          <ac:picMkLst>
            <pc:docMk/>
            <pc:sldMk cId="3631507549" sldId="306"/>
            <ac:picMk id="5" creationId="{3BC48C0C-0DAA-47D4-9170-F8C99107FA71}"/>
          </ac:picMkLst>
        </pc:picChg>
        <pc:picChg chg="add mod">
          <ac:chgData name="Chloe Turton" userId="S::cturton@ryeprimary.co.uk::0a4cb2ef-7001-487c-96b3-7d1e2080939c" providerId="AD" clId="Web-{B0DA01E8-5F85-4DFF-791E-CE03067BAC01}" dt="2020-11-02T22:10:12.742" v="392" actId="1076"/>
          <ac:picMkLst>
            <pc:docMk/>
            <pc:sldMk cId="3631507549" sldId="306"/>
            <ac:picMk id="6" creationId="{F7B73465-BF4D-42D4-8CE7-CD6B854C4619}"/>
          </ac:picMkLst>
        </pc:picChg>
        <pc:picChg chg="add mod">
          <ac:chgData name="Chloe Turton" userId="S::cturton@ryeprimary.co.uk::0a4cb2ef-7001-487c-96b3-7d1e2080939c" providerId="AD" clId="Web-{B0DA01E8-5F85-4DFF-791E-CE03067BAC01}" dt="2020-11-02T22:10:01.507" v="389" actId="1076"/>
          <ac:picMkLst>
            <pc:docMk/>
            <pc:sldMk cId="3631507549" sldId="306"/>
            <ac:picMk id="7" creationId="{3A354296-0AA9-4A83-919E-725A900275BD}"/>
          </ac:picMkLst>
        </pc:picChg>
        <pc:picChg chg="add mod">
          <ac:chgData name="Chloe Turton" userId="S::cturton@ryeprimary.co.uk::0a4cb2ef-7001-487c-96b3-7d1e2080939c" providerId="AD" clId="Web-{B0DA01E8-5F85-4DFF-791E-CE03067BAC01}" dt="2020-11-02T22:10:17.117" v="393" actId="1076"/>
          <ac:picMkLst>
            <pc:docMk/>
            <pc:sldMk cId="3631507549" sldId="306"/>
            <ac:picMk id="8" creationId="{25CAADD2-4BF2-4B1C-BFE3-B64089E32BDE}"/>
          </ac:picMkLst>
        </pc:picChg>
      </pc:sldChg>
      <pc:sldChg chg="del">
        <pc:chgData name="Chloe Turton" userId="S::cturton@ryeprimary.co.uk::0a4cb2ef-7001-487c-96b3-7d1e2080939c" providerId="AD" clId="Web-{B0DA01E8-5F85-4DFF-791E-CE03067BAC01}" dt="2020-11-02T22:07:50.051" v="363"/>
        <pc:sldMkLst>
          <pc:docMk/>
          <pc:sldMk cId="3167542323" sldId="309"/>
        </pc:sldMkLst>
      </pc:sldChg>
      <pc:sldChg chg="del">
        <pc:chgData name="Chloe Turton" userId="S::cturton@ryeprimary.co.uk::0a4cb2ef-7001-487c-96b3-7d1e2080939c" providerId="AD" clId="Web-{B0DA01E8-5F85-4DFF-791E-CE03067BAC01}" dt="2020-11-02T22:07:46.723" v="361"/>
        <pc:sldMkLst>
          <pc:docMk/>
          <pc:sldMk cId="3154526743" sldId="310"/>
        </pc:sldMkLst>
      </pc:sldChg>
      <pc:sldChg chg="del">
        <pc:chgData name="Chloe Turton" userId="S::cturton@ryeprimary.co.uk::0a4cb2ef-7001-487c-96b3-7d1e2080939c" providerId="AD" clId="Web-{B0DA01E8-5F85-4DFF-791E-CE03067BAC01}" dt="2020-11-02T22:07:49.223" v="362"/>
        <pc:sldMkLst>
          <pc:docMk/>
          <pc:sldMk cId="2506742835" sldId="311"/>
        </pc:sldMkLst>
      </pc:sldChg>
      <pc:sldChg chg="del">
        <pc:chgData name="Chloe Turton" userId="S::cturton@ryeprimary.co.uk::0a4cb2ef-7001-487c-96b3-7d1e2080939c" providerId="AD" clId="Web-{B0DA01E8-5F85-4DFF-791E-CE03067BAC01}" dt="2020-11-02T22:07:50.582" v="364"/>
        <pc:sldMkLst>
          <pc:docMk/>
          <pc:sldMk cId="1965162796" sldId="312"/>
        </pc:sldMkLst>
      </pc:sldChg>
      <pc:sldChg chg="del">
        <pc:chgData name="Chloe Turton" userId="S::cturton@ryeprimary.co.uk::0a4cb2ef-7001-487c-96b3-7d1e2080939c" providerId="AD" clId="Web-{B0DA01E8-5F85-4DFF-791E-CE03067BAC01}" dt="2020-11-02T22:07:51.114" v="365"/>
        <pc:sldMkLst>
          <pc:docMk/>
          <pc:sldMk cId="1353192641" sldId="313"/>
        </pc:sldMkLst>
      </pc:sldChg>
      <pc:sldChg chg="del">
        <pc:chgData name="Chloe Turton" userId="S::cturton@ryeprimary.co.uk::0a4cb2ef-7001-487c-96b3-7d1e2080939c" providerId="AD" clId="Web-{B0DA01E8-5F85-4DFF-791E-CE03067BAC01}" dt="2020-11-02T22:07:51.973" v="366"/>
        <pc:sldMkLst>
          <pc:docMk/>
          <pc:sldMk cId="3151138176" sldId="314"/>
        </pc:sldMkLst>
      </pc:sldChg>
      <pc:sldChg chg="del">
        <pc:chgData name="Chloe Turton" userId="S::cturton@ryeprimary.co.uk::0a4cb2ef-7001-487c-96b3-7d1e2080939c" providerId="AD" clId="Web-{B0DA01E8-5F85-4DFF-791E-CE03067BAC01}" dt="2020-11-02T22:07:52.410" v="367"/>
        <pc:sldMkLst>
          <pc:docMk/>
          <pc:sldMk cId="747588144" sldId="315"/>
        </pc:sldMkLst>
      </pc:sldChg>
      <pc:sldChg chg="del">
        <pc:chgData name="Chloe Turton" userId="S::cturton@ryeprimary.co.uk::0a4cb2ef-7001-487c-96b3-7d1e2080939c" providerId="AD" clId="Web-{B0DA01E8-5F85-4DFF-791E-CE03067BAC01}" dt="2020-11-02T22:07:53.114" v="368"/>
        <pc:sldMkLst>
          <pc:docMk/>
          <pc:sldMk cId="3707622146" sldId="316"/>
        </pc:sldMkLst>
      </pc:sldChg>
      <pc:sldChg chg="del">
        <pc:chgData name="Chloe Turton" userId="S::cturton@ryeprimary.co.uk::0a4cb2ef-7001-487c-96b3-7d1e2080939c" providerId="AD" clId="Web-{B0DA01E8-5F85-4DFF-791E-CE03067BAC01}" dt="2020-11-02T22:07:53.567" v="369"/>
        <pc:sldMkLst>
          <pc:docMk/>
          <pc:sldMk cId="3057645923" sldId="317"/>
        </pc:sldMkLst>
      </pc:sldChg>
      <pc:sldChg chg="del">
        <pc:chgData name="Chloe Turton" userId="S::cturton@ryeprimary.co.uk::0a4cb2ef-7001-487c-96b3-7d1e2080939c" providerId="AD" clId="Web-{B0DA01E8-5F85-4DFF-791E-CE03067BAC01}" dt="2020-11-02T22:07:54.270" v="370"/>
        <pc:sldMkLst>
          <pc:docMk/>
          <pc:sldMk cId="1104510395" sldId="3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EDE00-A434-4632-A2AD-A9AED6137B3A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2761C-6E8A-4C59-895B-7996BAB5D0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94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199" y="1371600"/>
            <a:ext cx="89154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0B14-95E4-4CBA-9EB2-A415615E8188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56C5-DD20-403A-9714-D30CE0EDCDA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485900" y="3331698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0B14-95E4-4CBA-9EB2-A415615E8188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56C5-DD20-403A-9714-D30CE0EDCD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0B14-95E4-4CBA-9EB2-A415615E8188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56C5-DD20-403A-9714-D30CE0EDCD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0B14-95E4-4CBA-9EB2-A415615E8188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56C5-DD20-403A-9714-D30CE0EDCD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0" y="609600"/>
            <a:ext cx="767715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0" y="2507786"/>
            <a:ext cx="767715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0B14-95E4-4CBA-9EB2-A415615E8188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5200" y="6416676"/>
            <a:ext cx="825500" cy="365125"/>
          </a:xfrm>
        </p:spPr>
        <p:txBody>
          <a:bodyPr/>
          <a:lstStyle/>
          <a:p>
            <a:fld id="{72FE56C5-DD20-403A-9714-D30CE0EDCD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0B14-95E4-4CBA-9EB2-A415615E8188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56C5-DD20-403A-9714-D30CE0EDCD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915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1" y="1535113"/>
            <a:ext cx="4378590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2362201"/>
            <a:ext cx="437687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362201"/>
            <a:ext cx="4378590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0B14-95E4-4CBA-9EB2-A415615E8188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56C5-DD20-403A-9714-D30CE0EDCD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0B14-95E4-4CBA-9EB2-A415615E8188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56C5-DD20-403A-9714-D30CE0EDCD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0B14-95E4-4CBA-9EB2-A415615E8188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56C5-DD20-403A-9714-D30CE0EDCD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" y="1524001"/>
            <a:ext cx="3259006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0B14-95E4-4CBA-9EB2-A415615E8188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56C5-DD20-403A-9714-D30CE0EDCD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59436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1831975"/>
            <a:ext cx="59436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1166787"/>
            <a:ext cx="59436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F0B14-95E4-4CBA-9EB2-A415615E8188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56C5-DD20-403A-9714-D30CE0EDCDA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95300" y="6416676"/>
            <a:ext cx="23114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5F0B14-95E4-4CBA-9EB2-A415615E8188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384550" y="6416676"/>
            <a:ext cx="31369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85200" y="6416676"/>
            <a:ext cx="8255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FE56C5-DD20-403A-9714-D30CE0EDCDA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accent1"/>
          </a:solidFill>
          <a:effectLst/>
          <a:latin typeface="XCCW Joined 1a" pitchFamily="66" charset="0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XCCW Joined 1a" pitchFamily="66" charset="0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XCCW Joined 1a" pitchFamily="66" charset="0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XCCW Joined 1a" pitchFamily="66" charset="0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XCCW Joined 1a" pitchFamily="66" charset="0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XCCW Joined 1a" pitchFamily="66" charset="0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09jAjZLK1L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34229" y="1539538"/>
            <a:ext cx="7677150" cy="3648002"/>
          </a:xfrm>
        </p:spPr>
        <p:txBody>
          <a:bodyPr vert="horz" lIns="91440" tIns="45720" rIns="9144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What do you remember about our book yesterday?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733550" y="206392"/>
            <a:ext cx="7677150" cy="1509712"/>
          </a:xfrm>
        </p:spPr>
        <p:txBody>
          <a:bodyPr vert="horz" lIns="91440" tIns="45720" rIns="91440" bIns="45720" anchor="t">
            <a:normAutofit/>
          </a:bodyPr>
          <a:lstStyle/>
          <a:p>
            <a:pPr marL="73025"/>
            <a:r>
              <a:rPr lang="en-GB" dirty="0">
                <a:latin typeface="XCCW Joined 1a"/>
              </a:rPr>
              <a:t>Tuesday 3rd November 2020</a:t>
            </a:r>
            <a:endParaRPr lang="en-US" dirty="0"/>
          </a:p>
        </p:txBody>
      </p:sp>
      <p:pic>
        <p:nvPicPr>
          <p:cNvPr id="2" name="Picture 2" descr="Map&#10;&#10;Description automatically generated">
            <a:extLst>
              <a:ext uri="{FF2B5EF4-FFF2-40B4-BE49-F238E27FC236}">
                <a16:creationId xmlns:a16="http://schemas.microsoft.com/office/drawing/2014/main" id="{B66AC166-1625-4B9B-87B3-433FE3E2E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74" y="30205"/>
            <a:ext cx="3110213" cy="48311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07EC36-0299-4EFA-AB4E-4C109F9E9B42}"/>
              </a:ext>
            </a:extLst>
          </p:cNvPr>
          <p:cNvSpPr txBox="1"/>
          <p:nvPr/>
        </p:nvSpPr>
        <p:spPr>
          <a:xfrm>
            <a:off x="961842" y="1564313"/>
            <a:ext cx="580359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Lucida Sans"/>
              </a:rPr>
              <a:t>Can I draft and write by building a varied and rich vocabulary?</a:t>
            </a:r>
            <a:r>
              <a:rPr lang="en-US">
                <a:latin typeface="Lucida Sans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783580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D7194-EA9C-49AE-8851-DEA4954C5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344618"/>
            <a:ext cx="9226331" cy="4991237"/>
          </a:xfrm>
        </p:spPr>
        <p:txBody>
          <a:bodyPr vert="horz" lIns="91440" tIns="45720" rIns="91440" bIns="45720" anchor="t">
            <a:normAutofit lnSpcReduction="10000"/>
          </a:bodyPr>
          <a:lstStyle/>
          <a:p>
            <a:pPr marL="137160" indent="0">
              <a:buNone/>
            </a:pPr>
            <a:r>
              <a:rPr lang="en-GB" dirty="0">
                <a:latin typeface="XCCW Joined 1a"/>
              </a:rPr>
              <a:t>We are going to watch the following video, pausing at certain points and looking around.</a:t>
            </a:r>
          </a:p>
          <a:p>
            <a:pPr marL="137160" indent="0">
              <a:buNone/>
            </a:pPr>
            <a:r>
              <a:rPr lang="en-GB" dirty="0">
                <a:latin typeface="XCCW Joined 1a"/>
                <a:hlinkClick r:id="rId2"/>
              </a:rPr>
              <a:t>https://www.youtube.com/watch?v=09jAjZLK1LM</a:t>
            </a:r>
            <a:endParaRPr lang="en-GB"/>
          </a:p>
          <a:p>
            <a:pPr marL="137160" indent="0">
              <a:buNone/>
            </a:pPr>
            <a:endParaRPr lang="en-GB" dirty="0"/>
          </a:p>
          <a:p>
            <a:pPr marL="137160" indent="0">
              <a:buNone/>
            </a:pPr>
            <a:r>
              <a:rPr lang="en-GB" dirty="0">
                <a:latin typeface="XCCW Joined 1a"/>
              </a:rPr>
              <a:t>We're going to use the Feelings, Imagining and Noticing lenses from the FANTASTICs to build our vocabulary as we are watching the video.</a:t>
            </a:r>
          </a:p>
          <a:p>
            <a:pPr marL="137160" indent="0">
              <a:buNone/>
            </a:pPr>
            <a:endParaRPr lang="en-GB" dirty="0">
              <a:solidFill>
                <a:srgbClr val="000000"/>
              </a:solidFill>
              <a:latin typeface="XCCW Joined 1a"/>
            </a:endParaRPr>
          </a:p>
          <a:p>
            <a:pPr marL="137160" indent="0">
              <a:buNone/>
            </a:pPr>
            <a:r>
              <a:rPr lang="en-GB" dirty="0">
                <a:solidFill>
                  <a:srgbClr val="FF0000"/>
                </a:solidFill>
                <a:latin typeface="XCCW Joined 1a"/>
              </a:rPr>
              <a:t>How do you think the person is feeling?</a:t>
            </a:r>
          </a:p>
          <a:p>
            <a:pPr marL="137160" indent="0">
              <a:buNone/>
            </a:pPr>
            <a:r>
              <a:rPr lang="en-GB" dirty="0">
                <a:solidFill>
                  <a:srgbClr val="00B050"/>
                </a:solidFill>
                <a:latin typeface="XCCW Joined 1a"/>
              </a:rPr>
              <a:t>What are they imagining?</a:t>
            </a:r>
          </a:p>
          <a:p>
            <a:pPr marL="137160" indent="0">
              <a:buNone/>
            </a:pPr>
            <a:r>
              <a:rPr lang="en-GB" dirty="0">
                <a:solidFill>
                  <a:srgbClr val="00B0F0"/>
                </a:solidFill>
                <a:latin typeface="XCCW Joined 1a"/>
              </a:rPr>
              <a:t>What do you notice?</a:t>
            </a:r>
          </a:p>
        </p:txBody>
      </p:sp>
      <p:pic>
        <p:nvPicPr>
          <p:cNvPr id="6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F7B73465-BF4D-42D4-8CE7-CD6B854C4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484" y="4360989"/>
            <a:ext cx="673187" cy="751216"/>
          </a:xfrm>
          <a:prstGeom prst="rect">
            <a:avLst/>
          </a:prstGeom>
        </p:spPr>
      </p:pic>
      <p:pic>
        <p:nvPicPr>
          <p:cNvPr id="7" name="Picture 7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3A354296-0AA9-4A83-919E-725A90027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711" y="5085737"/>
            <a:ext cx="676798" cy="717401"/>
          </a:xfrm>
          <a:prstGeom prst="rect">
            <a:avLst/>
          </a:prstGeom>
        </p:spPr>
      </p:pic>
      <p:pic>
        <p:nvPicPr>
          <p:cNvPr id="8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25CAADD2-4BF2-4B1C-BFE3-B64089E32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857" y="5717426"/>
            <a:ext cx="672504" cy="78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075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Application>Microsoft Office PowerPoint</Application>
  <PresentationFormat>A4 Paper (210x297 mm)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Apex</vt:lpstr>
      <vt:lpstr>What do you remember about our book yesterday?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Teresa</dc:creator>
  <cp:revision>124</cp:revision>
  <cp:lastPrinted>2020-09-22T13:37:32Z</cp:lastPrinted>
  <dcterms:created xsi:type="dcterms:W3CDTF">2020-08-27T13:28:14Z</dcterms:created>
  <dcterms:modified xsi:type="dcterms:W3CDTF">2020-11-02T22:10:31Z</dcterms:modified>
</cp:coreProperties>
</file>