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56" r:id="rId2"/>
    <p:sldId id="258" r:id="rId3"/>
    <p:sldId id="259" r:id="rId4"/>
    <p:sldId id="268" r:id="rId5"/>
    <p:sldId id="269" r:id="rId6"/>
    <p:sldId id="262" r:id="rId7"/>
    <p:sldId id="263" r:id="rId8"/>
    <p:sldId id="265" r:id="rId9"/>
    <p:sldId id="266" r:id="rId10"/>
    <p:sldId id="270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618" y="2529499"/>
            <a:ext cx="8442036" cy="2541431"/>
          </a:xfrm>
        </p:spPr>
        <p:txBody>
          <a:bodyPr>
            <a:normAutofit fontScale="90000"/>
          </a:bodyPr>
          <a:lstStyle/>
          <a:p>
            <a:r>
              <a:rPr lang="en-GB" sz="4800" dirty="0"/>
              <a:t>Year 3: Can I add and subtract 3-digit and 1-digit numbers? </a:t>
            </a:r>
            <a:br>
              <a:rPr lang="en-GB" sz="4800" dirty="0"/>
            </a:br>
            <a:r>
              <a:rPr lang="en-GB" sz="4800" dirty="0"/>
              <a:t>Year 4: Can I add 4-digit numbers?</a:t>
            </a:r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18-21EA-41B2-95C3-BF8F16298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4: Can I add two 4-digit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C4E4-C16F-4A46-8B9D-5DB77D1E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Reasoning</a:t>
            </a:r>
          </a:p>
          <a:p>
            <a:pPr marL="0" indent="0">
              <a:buNone/>
            </a:pPr>
            <a:r>
              <a:rPr lang="en-GB" dirty="0"/>
              <a:t>Work out the missing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A1FF2-9B1B-4408-AAFE-37E3F64444BB}"/>
              </a:ext>
            </a:extLst>
          </p:cNvPr>
          <p:cNvSpPr txBox="1"/>
          <p:nvPr/>
        </p:nvSpPr>
        <p:spPr>
          <a:xfrm>
            <a:off x="7268642" y="1458075"/>
            <a:ext cx="1801467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XCCW Joined 1a" panose="03050602040000000000" pitchFamily="66" charset="0"/>
              </a:rPr>
              <a:t>We do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C52469-8CE5-4C19-BE9C-E66D39C70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7193" y="2896505"/>
            <a:ext cx="5391643" cy="328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193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F9641-CD3B-483A-976C-CE113156A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GB" dirty="0"/>
              <a:t>Lightbulb challenge </a:t>
            </a:r>
          </a:p>
        </p:txBody>
      </p:sp>
      <p:pic>
        <p:nvPicPr>
          <p:cNvPr id="1026" name="Picture 2" descr="Lightbulb Vector Icon - Download Free Vectors, Clipart Graphics &amp; Vector Art">
            <a:extLst>
              <a:ext uri="{FF2B5EF4-FFF2-40B4-BE49-F238E27FC236}">
                <a16:creationId xmlns:a16="http://schemas.microsoft.com/office/drawing/2014/main" id="{9FD9270C-D17A-4E30-A142-617D9B10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349" y="18907"/>
            <a:ext cx="1598034" cy="159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BD9C3-716D-4450-AF23-A6E28291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Year 3:					Year 4: (on sheet)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3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82" cy="547388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0E7EE-CB46-4367-AAB3-36E4DE53501E}"/>
              </a:ext>
            </a:extLst>
          </p:cNvPr>
          <p:cNvCxnSpPr>
            <a:cxnSpLocks/>
          </p:cNvCxnSpPr>
          <p:nvPr/>
        </p:nvCxnSpPr>
        <p:spPr>
          <a:xfrm>
            <a:off x="1487055" y="360218"/>
            <a:ext cx="0" cy="62807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XCCW Joined 1a" panose="03050602040000000000" pitchFamily="66" charset="0"/>
              </a:rPr>
              <a:t>Thursday 8.10.20</a:t>
            </a:r>
          </a:p>
        </p:txBody>
      </p:sp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282A-0190-4F4D-ABD7-0AD0A62D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– Do and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9E57A-E914-4434-A945-E6AB6F77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Use counters on a place value grid to show</a:t>
            </a:r>
            <a:br>
              <a:rPr lang="en-GB" dirty="0"/>
            </a:br>
            <a:r>
              <a:rPr lang="en-GB" dirty="0"/>
              <a:t>223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Add 6 </a:t>
            </a:r>
          </a:p>
          <a:p>
            <a:pPr marL="0" indent="0">
              <a:buNone/>
            </a:pPr>
            <a:r>
              <a:rPr lang="en-GB" dirty="0"/>
              <a:t>Subtract 5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Which column do I need to focus on?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70B0D6-FB29-4C97-8094-BEC79638882A}"/>
              </a:ext>
            </a:extLst>
          </p:cNvPr>
          <p:cNvSpPr txBox="1"/>
          <p:nvPr/>
        </p:nvSpPr>
        <p:spPr>
          <a:xfrm>
            <a:off x="4224434" y="5225642"/>
            <a:ext cx="4919566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To get it right, </a:t>
            </a:r>
            <a:br>
              <a:rPr lang="en-GB" sz="2400" dirty="0">
                <a:latin typeface="XCCW Joined 1a" panose="03050602040000000000" pitchFamily="66" charset="0"/>
              </a:rPr>
            </a:br>
            <a:r>
              <a:rPr lang="en-GB" sz="2400" dirty="0">
                <a:latin typeface="XCCW Joined 1a" panose="03050602040000000000" pitchFamily="66" charset="0"/>
              </a:rPr>
              <a:t>you have to start on the right!</a:t>
            </a:r>
          </a:p>
        </p:txBody>
      </p:sp>
    </p:spTree>
    <p:extLst>
      <p:ext uri="{BB962C8B-B14F-4D97-AF65-F5344CB8AC3E}">
        <p14:creationId xmlns:p14="http://schemas.microsoft.com/office/powerpoint/2010/main" val="2778604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5282A-0190-4F4D-ABD7-0AD0A62D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All – Do and talk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9E57A-E914-4434-A945-E6AB6F774D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What number is represented?</a:t>
            </a:r>
          </a:p>
          <a:p>
            <a:pPr marL="0" indent="0">
              <a:buNone/>
            </a:pPr>
            <a:r>
              <a:rPr lang="en-GB" dirty="0"/>
              <a:t>What will happen if I subtract 3?</a:t>
            </a:r>
          </a:p>
          <a:p>
            <a:pPr marL="0" indent="0">
              <a:buNone/>
            </a:pPr>
            <a:r>
              <a:rPr lang="en-GB" dirty="0"/>
              <a:t>Which column changes?</a:t>
            </a:r>
          </a:p>
          <a:p>
            <a:pPr marL="0" indent="0">
              <a:buNone/>
            </a:pPr>
            <a:r>
              <a:rPr lang="en-GB" dirty="0"/>
              <a:t>How can I write this sum in my book?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70B0D6-FB29-4C97-8094-BEC79638882A}"/>
              </a:ext>
            </a:extLst>
          </p:cNvPr>
          <p:cNvSpPr txBox="1"/>
          <p:nvPr/>
        </p:nvSpPr>
        <p:spPr>
          <a:xfrm>
            <a:off x="4224434" y="5493496"/>
            <a:ext cx="4919566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To get it right, </a:t>
            </a:r>
            <a:br>
              <a:rPr lang="en-GB" sz="2400" dirty="0">
                <a:latin typeface="XCCW Joined 1a" panose="03050602040000000000" pitchFamily="66" charset="0"/>
              </a:rPr>
            </a:br>
            <a:r>
              <a:rPr lang="en-GB" sz="2400" dirty="0">
                <a:latin typeface="XCCW Joined 1a" panose="03050602040000000000" pitchFamily="66" charset="0"/>
              </a:rPr>
              <a:t>you have to start on the right!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0EF418-8AD6-4FA6-8398-C534D85378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127" y="1825625"/>
            <a:ext cx="7122968" cy="170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84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251A0-8189-458C-9C07-C7393F3F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3 – independent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DD7FA-7D20-4A46-A706-D22B71584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Write down the number sentences</a:t>
            </a:r>
          </a:p>
          <a:p>
            <a:r>
              <a:rPr lang="en-GB" dirty="0"/>
              <a:t>Build the numbers with the counters</a:t>
            </a:r>
          </a:p>
          <a:p>
            <a:r>
              <a:rPr lang="en-GB" dirty="0"/>
              <a:t>Draw them in your book and explain what happens.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49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D7D93-349E-4E0F-85C9-251D4AFD2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4 - Pictorial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A3C3F-8A72-4321-BC6C-71F45F031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calculation is shown here?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would you set out your numbers if this was a written calculation?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77DED3-1CA9-4B8D-937D-C41C1EA712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363"/>
          <a:stretch/>
        </p:blipFill>
        <p:spPr>
          <a:xfrm>
            <a:off x="1320799" y="2470384"/>
            <a:ext cx="6003219" cy="191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730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9E145-8105-41BA-AA81-1FA4C601C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4 - 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023D9B-CD62-44D2-932C-E2BE9DC17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Write the calculation 122 + 245 on your whiteboard.</a:t>
            </a:r>
          </a:p>
          <a:p>
            <a:r>
              <a:rPr lang="en-GB" dirty="0"/>
              <a:t>How are the place value columns lined up?</a:t>
            </a:r>
          </a:p>
          <a:p>
            <a:r>
              <a:rPr lang="en-GB" dirty="0"/>
              <a:t>Where would you start if you were adding up the digits?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611C72-4F42-499C-9726-95B182803DCC}"/>
              </a:ext>
            </a:extLst>
          </p:cNvPr>
          <p:cNvSpPr txBox="1"/>
          <p:nvPr/>
        </p:nvSpPr>
        <p:spPr>
          <a:xfrm>
            <a:off x="3378874" y="3969496"/>
            <a:ext cx="4919566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XCCW Joined 1a" panose="03050602040000000000" pitchFamily="66" charset="0"/>
              </a:rPr>
              <a:t>To get it right, </a:t>
            </a:r>
            <a:br>
              <a:rPr lang="en-GB" sz="2400" dirty="0">
                <a:latin typeface="XCCW Joined 1a" panose="03050602040000000000" pitchFamily="66" charset="0"/>
              </a:rPr>
            </a:br>
            <a:r>
              <a:rPr lang="en-GB" sz="2400" dirty="0">
                <a:latin typeface="XCCW Joined 1a" panose="03050602040000000000" pitchFamily="66" charset="0"/>
              </a:rPr>
              <a:t>you have to start on the right!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5FDA29-5173-4C3C-8C29-2A22DDF7D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60" y="3750511"/>
            <a:ext cx="1800225" cy="1638300"/>
          </a:xfrm>
          <a:prstGeom prst="rect">
            <a:avLst/>
          </a:prstGeom>
        </p:spPr>
      </p:pic>
      <p:pic>
        <p:nvPicPr>
          <p:cNvPr id="1028" name="Picture 4" descr="clip art pointer finger - Clip Art Library">
            <a:extLst>
              <a:ext uri="{FF2B5EF4-FFF2-40B4-BE49-F238E27FC236}">
                <a16:creationId xmlns:a16="http://schemas.microsoft.com/office/drawing/2014/main" id="{76B5633F-E04B-4F65-911B-E8D5D33681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052" y="5299451"/>
            <a:ext cx="900113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19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18-21EA-41B2-95C3-BF8F16298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Year 4: Can I add two 4-digit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C4E4-C16F-4A46-8B9D-5DB77D1E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Let’s practise on the whiteboards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u="sng" dirty="0"/>
              <a:t>Year 4</a:t>
            </a:r>
          </a:p>
          <a:p>
            <a:pPr marL="0" indent="0">
              <a:buNone/>
            </a:pPr>
            <a:r>
              <a:rPr lang="en-GB" dirty="0"/>
              <a:t>3,466 + 2,321 = </a:t>
            </a:r>
          </a:p>
          <a:p>
            <a:pPr marL="0" indent="0">
              <a:buNone/>
            </a:pPr>
            <a:r>
              <a:rPr lang="en-GB" dirty="0"/>
              <a:t>5,017 + 3,470 = </a:t>
            </a:r>
          </a:p>
          <a:p>
            <a:pPr marL="0" indent="0">
              <a:buNone/>
            </a:pPr>
            <a:r>
              <a:rPr lang="en-GB" dirty="0"/>
              <a:t>1,709 + 7,281 =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A1FF2-9B1B-4408-AAFE-37E3F64444BB}"/>
              </a:ext>
            </a:extLst>
          </p:cNvPr>
          <p:cNvSpPr txBox="1"/>
          <p:nvPr/>
        </p:nvSpPr>
        <p:spPr>
          <a:xfrm>
            <a:off x="6842401" y="1564015"/>
            <a:ext cx="23015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XCCW Joined 1a" panose="03050602040000000000" pitchFamily="66" charset="0"/>
              </a:rPr>
              <a:t>We do </a:t>
            </a:r>
          </a:p>
        </p:txBody>
      </p:sp>
    </p:spTree>
    <p:extLst>
      <p:ext uri="{BB962C8B-B14F-4D97-AF65-F5344CB8AC3E}">
        <p14:creationId xmlns:p14="http://schemas.microsoft.com/office/powerpoint/2010/main" val="2918317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18-21EA-41B2-95C3-BF8F16298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4: Can I add two 4-digit numbers?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AC4E4-C16F-4A46-8B9D-5DB77D1E7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Reasoning</a:t>
            </a:r>
          </a:p>
          <a:p>
            <a:pPr marL="0" indent="0">
              <a:buNone/>
            </a:pPr>
            <a:r>
              <a:rPr lang="en-GB" dirty="0"/>
              <a:t>Work out the missing numbers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AA1FF2-9B1B-4408-AAFE-37E3F64444BB}"/>
              </a:ext>
            </a:extLst>
          </p:cNvPr>
          <p:cNvSpPr txBox="1"/>
          <p:nvPr/>
        </p:nvSpPr>
        <p:spPr>
          <a:xfrm>
            <a:off x="7268642" y="1458075"/>
            <a:ext cx="158153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XCCW Joined 1a" panose="03050602040000000000" pitchFamily="66" charset="0"/>
              </a:rPr>
              <a:t>We do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30FDF1-80D8-484F-B922-DB69F49EBF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545" y="2783638"/>
            <a:ext cx="6493164" cy="238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230480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4BCCC2B6-BD74-411A-A492-A2EF6C860B9E}" vid="{376D44E6-678C-40D6-93B2-8E13B08062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276</TotalTime>
  <Words>297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XCCW Joined 1a</vt:lpstr>
      <vt:lpstr>school</vt:lpstr>
      <vt:lpstr>Year 3: Can I add and subtract 3-digit and 1-digit numbers?  Year 4: Can I add 4-digit numbers?</vt:lpstr>
      <vt:lpstr>PowerPoint Presentation</vt:lpstr>
      <vt:lpstr>All – Do and talk</vt:lpstr>
      <vt:lpstr>All – Do and talk</vt:lpstr>
      <vt:lpstr>Year 3 – independent work</vt:lpstr>
      <vt:lpstr>Year 4 - Pictorial</vt:lpstr>
      <vt:lpstr>Year 4 - Abstract</vt:lpstr>
      <vt:lpstr>Year 4: Can I add two 4-digit numbers?</vt:lpstr>
      <vt:lpstr>Year 4: Can I add two 4-digit numbers?</vt:lpstr>
      <vt:lpstr>Year 4: Can I add two 4-digit numbers?</vt:lpstr>
      <vt:lpstr>Lightbulb challenge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Sophie Teresa</cp:lastModifiedBy>
  <cp:revision>33</cp:revision>
  <dcterms:created xsi:type="dcterms:W3CDTF">2020-09-20T11:46:55Z</dcterms:created>
  <dcterms:modified xsi:type="dcterms:W3CDTF">2020-10-08T18:20:22Z</dcterms:modified>
</cp:coreProperties>
</file>