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3" r:id="rId2"/>
    <p:sldId id="304" r:id="rId3"/>
    <p:sldId id="306" r:id="rId4"/>
    <p:sldId id="305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380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EDE00-A434-4632-A2AD-A9AED6137B3A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2761C-6E8A-4C59-895B-7996BAB5D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94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5F0B14-95E4-4CBA-9EB2-A415615E8188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accent1"/>
          </a:solidFill>
          <a:effectLst/>
          <a:latin typeface="XCCW Joined 1a" pitchFamily="66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Biographies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Thursday 22nd </a:t>
            </a:r>
            <a:r>
              <a:rPr lang="en-GB" dirty="0"/>
              <a:t>October 2020</a:t>
            </a:r>
          </a:p>
        </p:txBody>
      </p:sp>
    </p:spTree>
    <p:extLst>
      <p:ext uri="{BB962C8B-B14F-4D97-AF65-F5344CB8AC3E}">
        <p14:creationId xmlns:p14="http://schemas.microsoft.com/office/powerpoint/2010/main" val="178358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F8DACC-C10E-4BC3-8051-4B5B25D11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4" y="609600"/>
            <a:ext cx="8132506" cy="1828800"/>
          </a:xfrm>
        </p:spPr>
        <p:txBody>
          <a:bodyPr/>
          <a:lstStyle/>
          <a:p>
            <a:r>
              <a:rPr lang="en-GB" sz="5400" dirty="0"/>
              <a:t>William the Conqueror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7D7A578-2364-465F-9D42-33F2E83DD3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(1028 - 1087)</a:t>
            </a:r>
          </a:p>
          <a:p>
            <a:r>
              <a:rPr lang="en-GB" sz="3200" dirty="0"/>
              <a:t>King of England</a:t>
            </a:r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="" xmlns:a16="http://schemas.microsoft.com/office/drawing/2014/main" id="{D7D30453-008B-334A-9794-460655879D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708" y="2558679"/>
            <a:ext cx="1451502" cy="204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012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B4BE40-63A6-4D78-AF70-2C4A08DA4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Independent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ED7194-EA9C-49AE-8851-DEA4954C5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Today, you are going to </a:t>
            </a:r>
            <a:r>
              <a:rPr lang="en-GB" dirty="0" smtClean="0"/>
              <a:t>write the biography using </a:t>
            </a:r>
            <a:r>
              <a:rPr lang="en-GB" dirty="0"/>
              <a:t>the planning grid and your </a:t>
            </a:r>
            <a:r>
              <a:rPr lang="en-GB" dirty="0" smtClean="0"/>
              <a:t>notes.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50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4887DDC6-2D2A-48E2-BC43-A951870AD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William the Conqueror</a:t>
            </a:r>
          </a:p>
        </p:txBody>
      </p:sp>
      <p:pic>
        <p:nvPicPr>
          <p:cNvPr id="1028" name="Picture 4" descr="The coronation of William the Conqueror | William the conqueror, Royal  ancestry, English history">
            <a:extLst>
              <a:ext uri="{FF2B5EF4-FFF2-40B4-BE49-F238E27FC236}">
                <a16:creationId xmlns:a16="http://schemas.microsoft.com/office/drawing/2014/main" xmlns="" id="{D8B7B17B-BB04-4BB0-A97F-8C406539D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53" y="2713706"/>
            <a:ext cx="1385024" cy="166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F76AB07-C5DC-48E0-8322-3F928F9B20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3076" y="4476289"/>
            <a:ext cx="819150" cy="8953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26A130F-65D6-4996-B597-BF36BB1B1B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5890" y="3160994"/>
            <a:ext cx="1073349" cy="9686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A853971-F635-4622-B713-5D99BE2DAA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4825" y="1378069"/>
            <a:ext cx="638175" cy="10096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73086A1-78C8-4685-8B0A-A72B91AF39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0959" y="1378069"/>
            <a:ext cx="857250" cy="9620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DE56834-4515-4236-8954-D738ECA200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27697" y="2276168"/>
            <a:ext cx="727112" cy="9620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0F14D1E-136C-41F7-9E4F-087D9056193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64982" y="3030408"/>
            <a:ext cx="428625" cy="10382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A4521C4-3AEF-4EE2-93EA-55A3BA95D649}"/>
              </a:ext>
            </a:extLst>
          </p:cNvPr>
          <p:cNvSpPr txBox="1"/>
          <p:nvPr/>
        </p:nvSpPr>
        <p:spPr>
          <a:xfrm>
            <a:off x="572781" y="5433951"/>
            <a:ext cx="21205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XCCW Joined 1a" panose="03050602040000000000" pitchFamily="66" charset="0"/>
              </a:rPr>
              <a:t>Parents were not married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XCCW Joined 1a" panose="03050602040000000000" pitchFamily="66" charset="0"/>
              </a:rPr>
              <a:t>Became a Duke age 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CDC1794-D579-4CE7-AE44-B440A8FA662D}"/>
              </a:ext>
            </a:extLst>
          </p:cNvPr>
          <p:cNvSpPr txBox="1"/>
          <p:nvPr/>
        </p:nvSpPr>
        <p:spPr>
          <a:xfrm>
            <a:off x="2549206" y="4118656"/>
            <a:ext cx="15617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Was promised the throne of England</a:t>
            </a:r>
          </a:p>
          <a:p>
            <a:endParaRPr lang="en-GB" sz="1600" dirty="0">
              <a:latin typeface="XCCW Joined 1a" panose="03050602040000000000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6029370-5D4B-4D63-BF55-86BDA9800F23}"/>
              </a:ext>
            </a:extLst>
          </p:cNvPr>
          <p:cNvSpPr txBox="1"/>
          <p:nvPr/>
        </p:nvSpPr>
        <p:spPr>
          <a:xfrm>
            <a:off x="3944831" y="2470128"/>
            <a:ext cx="1473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King of England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55B7E75-1F8D-4752-B78F-19B3A6FFE338}"/>
              </a:ext>
            </a:extLst>
          </p:cNvPr>
          <p:cNvSpPr txBox="1"/>
          <p:nvPr/>
        </p:nvSpPr>
        <p:spPr>
          <a:xfrm>
            <a:off x="5305494" y="2376477"/>
            <a:ext cx="17057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XCCW Joined 1a" panose="03050602040000000000" pitchFamily="66" charset="0"/>
              </a:rPr>
              <a:t>Domesday 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XCCW Joined 1a" panose="03050602040000000000" pitchFamily="66" charset="0"/>
              </a:rPr>
              <a:t>Castles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XCCW Joined 1a" panose="03050602040000000000" pitchFamily="66" charset="0"/>
              </a:rPr>
              <a:t>Feudal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XCCW Joined 1a" panose="03050602040000000000" pitchFamily="66" charset="0"/>
              </a:rPr>
              <a:t>French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692A09F-AA75-48DF-9716-1A52E8705BEA}"/>
              </a:ext>
            </a:extLst>
          </p:cNvPr>
          <p:cNvSpPr txBox="1"/>
          <p:nvPr/>
        </p:nvSpPr>
        <p:spPr>
          <a:xfrm>
            <a:off x="7227697" y="3327976"/>
            <a:ext cx="11085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Soldier King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99E27AD1-A342-404E-8FE8-E20E70200B16}"/>
              </a:ext>
            </a:extLst>
          </p:cNvPr>
          <p:cNvCxnSpPr>
            <a:cxnSpLocks/>
          </p:cNvCxnSpPr>
          <p:nvPr/>
        </p:nvCxnSpPr>
        <p:spPr>
          <a:xfrm>
            <a:off x="722748" y="387927"/>
            <a:ext cx="1" cy="22853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305B41C1-CEE2-4928-BDB0-231B8F27018B}"/>
              </a:ext>
            </a:extLst>
          </p:cNvPr>
          <p:cNvCxnSpPr/>
          <p:nvPr/>
        </p:nvCxnSpPr>
        <p:spPr>
          <a:xfrm>
            <a:off x="750453" y="4271818"/>
            <a:ext cx="1" cy="22853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7A8BCE33-A948-42DB-880D-51035D6DF205}"/>
              </a:ext>
            </a:extLst>
          </p:cNvPr>
          <p:cNvCxnSpPr/>
          <p:nvPr/>
        </p:nvCxnSpPr>
        <p:spPr>
          <a:xfrm>
            <a:off x="618836" y="3879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5B825AF4-A8A6-4012-BEFC-312D5E0DA935}"/>
              </a:ext>
            </a:extLst>
          </p:cNvPr>
          <p:cNvCxnSpPr/>
          <p:nvPr/>
        </p:nvCxnSpPr>
        <p:spPr>
          <a:xfrm>
            <a:off x="614224" y="6165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8EA5D18C-DE1D-4A58-85C9-9B3E71AD050B}"/>
              </a:ext>
            </a:extLst>
          </p:cNvPr>
          <p:cNvCxnSpPr/>
          <p:nvPr/>
        </p:nvCxnSpPr>
        <p:spPr>
          <a:xfrm>
            <a:off x="609612" y="8451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F304EAAC-0B96-42F1-9723-BDF9776332A0}"/>
              </a:ext>
            </a:extLst>
          </p:cNvPr>
          <p:cNvCxnSpPr/>
          <p:nvPr/>
        </p:nvCxnSpPr>
        <p:spPr>
          <a:xfrm>
            <a:off x="605000" y="10737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D1168EFD-E03C-4CE9-90C0-14CE09A65C15}"/>
              </a:ext>
            </a:extLst>
          </p:cNvPr>
          <p:cNvCxnSpPr/>
          <p:nvPr/>
        </p:nvCxnSpPr>
        <p:spPr>
          <a:xfrm>
            <a:off x="618860" y="13023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95988D76-81E2-41D6-A5CC-AAC6479A37C2}"/>
              </a:ext>
            </a:extLst>
          </p:cNvPr>
          <p:cNvCxnSpPr/>
          <p:nvPr/>
        </p:nvCxnSpPr>
        <p:spPr>
          <a:xfrm>
            <a:off x="632720" y="15309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A5D9EF11-FEE4-48DD-8AA1-B81EC86047E4}"/>
              </a:ext>
            </a:extLst>
          </p:cNvPr>
          <p:cNvCxnSpPr/>
          <p:nvPr/>
        </p:nvCxnSpPr>
        <p:spPr>
          <a:xfrm>
            <a:off x="628108" y="17595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2D1753BF-E19F-4670-B535-003CE3F5622B}"/>
              </a:ext>
            </a:extLst>
          </p:cNvPr>
          <p:cNvCxnSpPr/>
          <p:nvPr/>
        </p:nvCxnSpPr>
        <p:spPr>
          <a:xfrm>
            <a:off x="623496" y="19881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0218134F-33F3-4798-97B5-323A4DD16A60}"/>
              </a:ext>
            </a:extLst>
          </p:cNvPr>
          <p:cNvCxnSpPr/>
          <p:nvPr/>
        </p:nvCxnSpPr>
        <p:spPr>
          <a:xfrm>
            <a:off x="618884" y="22167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1F09709F-088C-4FAC-B103-F7E9E8E45A77}"/>
              </a:ext>
            </a:extLst>
          </p:cNvPr>
          <p:cNvCxnSpPr/>
          <p:nvPr/>
        </p:nvCxnSpPr>
        <p:spPr>
          <a:xfrm>
            <a:off x="614272" y="24453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1472A965-3D7B-4DD5-B7A2-A654FE6B9E24}"/>
              </a:ext>
            </a:extLst>
          </p:cNvPr>
          <p:cNvCxnSpPr/>
          <p:nvPr/>
        </p:nvCxnSpPr>
        <p:spPr>
          <a:xfrm>
            <a:off x="605072" y="26739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A9F2699C-3DE7-42A8-9B58-DB8036BA3F17}"/>
              </a:ext>
            </a:extLst>
          </p:cNvPr>
          <p:cNvCxnSpPr/>
          <p:nvPr/>
        </p:nvCxnSpPr>
        <p:spPr>
          <a:xfrm>
            <a:off x="623472" y="4262581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708CC6F9-F03A-4BF1-B1B2-076294CD953E}"/>
              </a:ext>
            </a:extLst>
          </p:cNvPr>
          <p:cNvCxnSpPr/>
          <p:nvPr/>
        </p:nvCxnSpPr>
        <p:spPr>
          <a:xfrm>
            <a:off x="623399" y="4490642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009B1CC5-20BA-4819-9A77-0ADB020D6F99}"/>
              </a:ext>
            </a:extLst>
          </p:cNvPr>
          <p:cNvCxnSpPr/>
          <p:nvPr/>
        </p:nvCxnSpPr>
        <p:spPr>
          <a:xfrm>
            <a:off x="623326" y="4718703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73D1566E-8742-495A-B975-8EE0B30AB78B}"/>
              </a:ext>
            </a:extLst>
          </p:cNvPr>
          <p:cNvCxnSpPr/>
          <p:nvPr/>
        </p:nvCxnSpPr>
        <p:spPr>
          <a:xfrm>
            <a:off x="623253" y="4946764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ADB5D1CA-0A06-479E-9330-FB0A7B32A93E}"/>
              </a:ext>
            </a:extLst>
          </p:cNvPr>
          <p:cNvCxnSpPr/>
          <p:nvPr/>
        </p:nvCxnSpPr>
        <p:spPr>
          <a:xfrm>
            <a:off x="623180" y="5174825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368032E7-8B0A-4D4D-91AC-09FAA9785AE9}"/>
              </a:ext>
            </a:extLst>
          </p:cNvPr>
          <p:cNvCxnSpPr/>
          <p:nvPr/>
        </p:nvCxnSpPr>
        <p:spPr>
          <a:xfrm>
            <a:off x="623107" y="5402886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F173C180-1886-4DA1-BAF6-4C9EF03CE210}"/>
              </a:ext>
            </a:extLst>
          </p:cNvPr>
          <p:cNvCxnSpPr/>
          <p:nvPr/>
        </p:nvCxnSpPr>
        <p:spPr>
          <a:xfrm>
            <a:off x="623034" y="563094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E61A03AD-2BE2-424E-988D-5EB2D9DD72EB}"/>
              </a:ext>
            </a:extLst>
          </p:cNvPr>
          <p:cNvCxnSpPr/>
          <p:nvPr/>
        </p:nvCxnSpPr>
        <p:spPr>
          <a:xfrm>
            <a:off x="622961" y="5859008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82ADC7BD-26A5-452A-94B3-8B3941BA5F31}"/>
              </a:ext>
            </a:extLst>
          </p:cNvPr>
          <p:cNvCxnSpPr/>
          <p:nvPr/>
        </p:nvCxnSpPr>
        <p:spPr>
          <a:xfrm>
            <a:off x="622888" y="6087069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FBB2649A-EBFF-4F63-BC6E-C3AC3C44A751}"/>
              </a:ext>
            </a:extLst>
          </p:cNvPr>
          <p:cNvCxnSpPr/>
          <p:nvPr/>
        </p:nvCxnSpPr>
        <p:spPr>
          <a:xfrm>
            <a:off x="622815" y="6315130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8A40EC45-6594-401D-893D-E026196DF9ED}"/>
              </a:ext>
            </a:extLst>
          </p:cNvPr>
          <p:cNvCxnSpPr/>
          <p:nvPr/>
        </p:nvCxnSpPr>
        <p:spPr>
          <a:xfrm>
            <a:off x="632050" y="6543192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640B317E-DC14-4B67-89A3-9BCDAF38320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185" y="227267"/>
            <a:ext cx="499737" cy="466926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76C23B86-0686-4D41-A4FA-AEC32A5FDD6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387" y="6163073"/>
            <a:ext cx="452574" cy="4676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110412" y="4511867"/>
            <a:ext cx="27955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dirty="0">
                <a:latin typeface="XCCW Joined 1a" panose="03050602040000000000" pitchFamily="66" charset="0"/>
              </a:rPr>
              <a:t>Write three interesting facts about William, using good adjectives, nouns, adverbs and verbs</a:t>
            </a:r>
            <a:endParaRPr lang="en-GB" dirty="0"/>
          </a:p>
        </p:txBody>
      </p:sp>
      <p:pic>
        <p:nvPicPr>
          <p:cNvPr id="44" name="Picture 43" descr="A picture containing icon&#10;&#10;Description automatically generated">
            <a:extLst>
              <a:ext uri="{FF2B5EF4-FFF2-40B4-BE49-F238E27FC236}">
                <a16:creationId xmlns="" xmlns:a16="http://schemas.microsoft.com/office/drawing/2014/main" id="{D7D30453-008B-334A-9794-460655879DB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206" y="48561"/>
            <a:ext cx="1211934" cy="171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530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1274</TotalTime>
  <Words>80</Words>
  <Application>Microsoft Office PowerPoint</Application>
  <PresentationFormat>A4 Paper (210x297 mm)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Biographies</vt:lpstr>
      <vt:lpstr>William the Conqueror</vt:lpstr>
      <vt:lpstr>Independent writing</vt:lpstr>
      <vt:lpstr>William the Conqueror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local_admin</cp:lastModifiedBy>
  <cp:revision>82</cp:revision>
  <cp:lastPrinted>2020-09-22T13:37:32Z</cp:lastPrinted>
  <dcterms:created xsi:type="dcterms:W3CDTF">2020-08-27T13:28:14Z</dcterms:created>
  <dcterms:modified xsi:type="dcterms:W3CDTF">2020-10-22T07:04:56Z</dcterms:modified>
</cp:coreProperties>
</file>