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3" r:id="rId2"/>
    <p:sldId id="300" r:id="rId3"/>
    <p:sldId id="308" r:id="rId4"/>
    <p:sldId id="305" r:id="rId5"/>
    <p:sldId id="309" r:id="rId6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7E1EA-A5F4-C53B-7D03-F00015F680D9}" v="659" dt="2020-11-05T23:04:01.6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3" autoAdjust="0"/>
    <p:restoredTop sz="94660"/>
  </p:normalViewPr>
  <p:slideViewPr>
    <p:cSldViewPr snapToGrid="0">
      <p:cViewPr>
        <p:scale>
          <a:sx n="113" d="100"/>
          <a:sy n="113" d="100"/>
        </p:scale>
        <p:origin x="-1182" y="-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DE00-A434-4632-A2AD-A9AED6137B3A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2761C-6E8A-4C59-895B-7996BAB5D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r>
              <a:rPr lang="en-GB" dirty="0"/>
              <a:t>Diary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73025"/>
            <a:r>
              <a:rPr lang="en-GB" dirty="0">
                <a:latin typeface="XCCW Joined 1a"/>
              </a:rPr>
              <a:t>Friday 6th 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3191068"/>
            <a:ext cx="8915400" cy="3118291"/>
          </a:xfrm>
        </p:spPr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r>
              <a:rPr lang="en-GB" dirty="0">
                <a:latin typeface="XCCW Joined 1a"/>
              </a:rPr>
              <a:t>Today we will be focusing on:</a:t>
            </a:r>
            <a:endParaRPr lang="en-GB" dirty="0"/>
          </a:p>
          <a:p>
            <a:r>
              <a:rPr lang="en-GB" dirty="0">
                <a:latin typeface="XCCW Joined 1a"/>
              </a:rPr>
              <a:t>Feelings.</a:t>
            </a:r>
            <a:endParaRPr lang="en-GB" dirty="0"/>
          </a:p>
          <a:p>
            <a:r>
              <a:rPr lang="en-GB" dirty="0">
                <a:latin typeface="XCCW Joined 1a"/>
              </a:rPr>
              <a:t>Similes.</a:t>
            </a:r>
            <a:endParaRPr lang="en-GB" dirty="0"/>
          </a:p>
          <a:p>
            <a:r>
              <a:rPr lang="en-GB" dirty="0">
                <a:latin typeface="XCCW Joined 1a"/>
              </a:rPr>
              <a:t>Noticing.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D863F79-19A0-4413-9689-01813254908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605" y="1901720"/>
            <a:ext cx="984833" cy="9817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0000000-0008-0000-0700-000052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54" y="1709939"/>
            <a:ext cx="1304925" cy="13489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00000000-0008-0000-0600-000054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141" y="1763379"/>
            <a:ext cx="1304925" cy="125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A120778-9FF0-47B0-969C-012950715517}"/>
              </a:ext>
            </a:extLst>
          </p:cNvPr>
          <p:cNvSpPr txBox="1"/>
          <p:nvPr/>
        </p:nvSpPr>
        <p:spPr>
          <a:xfrm>
            <a:off x="261259" y="1693527"/>
            <a:ext cx="1863011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u="sng" dirty="0">
                <a:latin typeface="XCCW Joined 1a"/>
                <a:cs typeface="Damascus"/>
              </a:rPr>
              <a:t>Learning Chunk 1</a:t>
            </a:r>
            <a:endParaRPr lang="en-US" u="sng" dirty="0">
              <a:latin typeface="XCCW Joined 1a" pitchFamily="66" charset="0"/>
              <a:cs typeface="Damascus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BFFBF1D-4085-49DB-8B42-831414EDBF88}"/>
              </a:ext>
            </a:extLst>
          </p:cNvPr>
          <p:cNvSpPr/>
          <p:nvPr/>
        </p:nvSpPr>
        <p:spPr>
          <a:xfrm>
            <a:off x="3690403" y="169352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Model</a:t>
            </a:r>
            <a:endParaRPr lang="en-GB" dirty="0">
              <a:solidFill>
                <a:srgbClr val="0070C0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783D31-FF7F-4BEE-BC2C-D199C077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GB" dirty="0">
                <a:latin typeface="XCCW Joined 1a"/>
              </a:rPr>
              <a:t>Negative feelings</a:t>
            </a:r>
            <a:br>
              <a:rPr lang="en-GB" dirty="0">
                <a:latin typeface="XCCW Joined 1a"/>
              </a:rPr>
            </a:br>
            <a:r>
              <a:rPr lang="en-GB" sz="2400" dirty="0">
                <a:solidFill>
                  <a:schemeClr val="tx1"/>
                </a:solidFill>
                <a:latin typeface="XCCW Joined 1a"/>
              </a:rPr>
              <a:t>Start by </a:t>
            </a:r>
            <a:r>
              <a:rPr lang="en-GB" sz="2400" dirty="0" err="1">
                <a:solidFill>
                  <a:schemeClr val="tx1"/>
                </a:solidFill>
                <a:latin typeface="XCCW Joined 1a"/>
              </a:rPr>
              <a:t>chotting</a:t>
            </a:r>
            <a:r>
              <a:rPr lang="en-GB" sz="2400" dirty="0">
                <a:solidFill>
                  <a:schemeClr val="tx1"/>
                </a:solidFill>
                <a:latin typeface="XCCW Joined 1a"/>
              </a:rPr>
              <a:t> some negative feelings.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0EBAA5-E708-4B35-A15D-1EB1E3741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129878"/>
            <a:ext cx="8915400" cy="4179481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en-GB" dirty="0">
                <a:latin typeface="XCCW Joined 1a"/>
              </a:rPr>
              <a:t>Today, I went to the dentist because of my bad tooth. It hurt so much that I was </a:t>
            </a:r>
            <a:r>
              <a:rPr lang="en-GB" dirty="0">
                <a:highlight>
                  <a:srgbClr val="FFFF00"/>
                </a:highlight>
                <a:latin typeface="XCCW Joined 1a"/>
              </a:rPr>
              <a:t>sad.</a:t>
            </a:r>
            <a:endParaRPr lang="en-US" dirty="0">
              <a:highlight>
                <a:srgbClr val="FFFF00"/>
              </a:highlight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latin typeface="XCCW Joined 1a"/>
              </a:rPr>
              <a:t>Write a negative sentence. Think carefully about your vocabulary.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86F2FF0-E01F-4370-B50E-8112172AC5A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982" y="1217104"/>
            <a:ext cx="952233" cy="91277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3A84FDB-5B30-4684-8D1C-262ACC8CD0A7}"/>
              </a:ext>
            </a:extLst>
          </p:cNvPr>
          <p:cNvSpPr/>
          <p:nvPr/>
        </p:nvSpPr>
        <p:spPr>
          <a:xfrm>
            <a:off x="3688251" y="3789999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Your turn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59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92" y="5304"/>
            <a:ext cx="9420292" cy="1436865"/>
          </a:xfrm>
        </p:spPr>
        <p:txBody>
          <a:bodyPr vert="horz" lIns="91440" tIns="45720" rIns="91440" bIns="45720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GB" sz="4800" dirty="0">
                <a:latin typeface="XCCW Joined 1a"/>
              </a:rPr>
              <a:t>Simile</a:t>
            </a:r>
            <a:br>
              <a:rPr lang="en-GB" sz="4800" dirty="0">
                <a:latin typeface="XCCW Joined 1a"/>
              </a:rPr>
            </a:br>
            <a:r>
              <a:rPr lang="en-GB" sz="4800" b="0" dirty="0">
                <a:solidFill>
                  <a:schemeClr val="tx1"/>
                </a:solidFill>
                <a:latin typeface="XCCW Joined 1a"/>
              </a:rPr>
              <a:t>Chot some similes for brushing teeth.</a:t>
            </a:r>
            <a:endParaRPr lang="en-GB" sz="4800" dirty="0">
              <a:latin typeface="XCCW Joined 1a" panose="030506020400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1DBDD28-F026-684E-B228-8722C1E561CC}"/>
              </a:ext>
            </a:extLst>
          </p:cNvPr>
          <p:cNvSpPr txBox="1"/>
          <p:nvPr/>
        </p:nvSpPr>
        <p:spPr>
          <a:xfrm>
            <a:off x="0" y="1693527"/>
            <a:ext cx="1810111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u="sng" dirty="0">
                <a:latin typeface="XCCW Joined 1a"/>
                <a:cs typeface="Damascus"/>
              </a:rPr>
              <a:t>Learning Chunk 2</a:t>
            </a:r>
            <a:endParaRPr lang="en-US" u="sng" dirty="0">
              <a:latin typeface="XCCW Joined 1a" pitchFamily="66" charset="0"/>
              <a:cs typeface="Damascus" pitchFamily="2" charset="-7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DFFE515-398E-9B42-A7E8-FCE14B892686}"/>
              </a:ext>
            </a:extLst>
          </p:cNvPr>
          <p:cNvSpPr/>
          <p:nvPr/>
        </p:nvSpPr>
        <p:spPr>
          <a:xfrm>
            <a:off x="3429144" y="169352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Model</a:t>
            </a:r>
            <a:endParaRPr lang="en-GB" dirty="0">
              <a:solidFill>
                <a:srgbClr val="0070C0"/>
              </a:solidFill>
              <a:effectLst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01427A5-EA8B-684F-B196-C45B0FF89DBA}"/>
              </a:ext>
            </a:extLst>
          </p:cNvPr>
          <p:cNvSpPr txBox="1"/>
          <p:nvPr/>
        </p:nvSpPr>
        <p:spPr>
          <a:xfrm>
            <a:off x="49924" y="2158539"/>
            <a:ext cx="9298792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>
                <a:latin typeface="XCCW Joined 1a"/>
              </a:rPr>
              <a:t>Before I went, I brushed my teeth </a:t>
            </a:r>
            <a:r>
              <a:rPr lang="en-US" sz="2800" dirty="0">
                <a:highlight>
                  <a:srgbClr val="FFFF00"/>
                </a:highlight>
                <a:latin typeface="XCCW Joined 1a"/>
              </a:rPr>
              <a:t>as anxiously as a mouse getting chased by a cat.</a:t>
            </a:r>
            <a:endParaRPr lang="en-US" sz="2800" dirty="0">
              <a:highlight>
                <a:srgbClr val="FFFF00"/>
              </a:highlight>
              <a:latin typeface="XCCW Joined 1a" pitchFamily="66" charset="0"/>
            </a:endParaRPr>
          </a:p>
          <a:p>
            <a:endParaRPr lang="en-US" sz="2800" dirty="0">
              <a:latin typeface="XCCW Joined 1a" pitchFamily="66" charset="0"/>
            </a:endParaRPr>
          </a:p>
          <a:p>
            <a:endParaRPr lang="en-US" sz="2800" dirty="0">
              <a:latin typeface="XCCW Joined 1a" pitchFamily="66" charset="0"/>
            </a:endParaRPr>
          </a:p>
          <a:p>
            <a:endParaRPr lang="en-US" sz="2800" dirty="0">
              <a:latin typeface="XCCW Joined 1a" pitchFamily="66" charset="0"/>
            </a:endParaRPr>
          </a:p>
          <a:p>
            <a:r>
              <a:rPr lang="en-US" sz="2800" dirty="0">
                <a:latin typeface="XCCW Joined 1a"/>
              </a:rPr>
              <a:t>Write your own simile using a powerful ‘</a:t>
            </a:r>
            <a:r>
              <a:rPr lang="en-US" sz="2800" dirty="0" err="1">
                <a:latin typeface="XCCW Joined 1a"/>
              </a:rPr>
              <a:t>ing</a:t>
            </a:r>
            <a:r>
              <a:rPr lang="en-US" sz="2800" dirty="0">
                <a:latin typeface="XCCW Joined 1a"/>
              </a:rPr>
              <a:t>’ verb and adding extra detail to heighten the pace.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8941337-F670-F443-83A2-2FAC67E156D6}"/>
              </a:ext>
            </a:extLst>
          </p:cNvPr>
          <p:cNvSpPr/>
          <p:nvPr/>
        </p:nvSpPr>
        <p:spPr>
          <a:xfrm>
            <a:off x="3495144" y="3362634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Your turn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A62049D-2C55-4898-B1BC-7E7C4D90D24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617" y="539821"/>
            <a:ext cx="856615" cy="89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31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4F2B750-F37A-43D5-A52B-6103AF900BCD}"/>
              </a:ext>
            </a:extLst>
          </p:cNvPr>
          <p:cNvSpPr txBox="1"/>
          <p:nvPr/>
        </p:nvSpPr>
        <p:spPr>
          <a:xfrm>
            <a:off x="200686" y="1602646"/>
            <a:ext cx="1863011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u="sng" dirty="0">
                <a:latin typeface="XCCW Joined 1a"/>
                <a:cs typeface="Damascus"/>
              </a:rPr>
              <a:t>Learning Chunk 3 </a:t>
            </a:r>
            <a:endParaRPr lang="en-US" u="sng" dirty="0">
              <a:latin typeface="XCCW Joined 1a" pitchFamily="66" charset="0"/>
              <a:cs typeface="Damascus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92C21EA-587B-47E2-BD39-462CED7FFED3}"/>
              </a:ext>
            </a:extLst>
          </p:cNvPr>
          <p:cNvSpPr/>
          <p:nvPr/>
        </p:nvSpPr>
        <p:spPr>
          <a:xfrm>
            <a:off x="3690403" y="169352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Model</a:t>
            </a:r>
            <a:endParaRPr lang="en-GB" dirty="0">
              <a:solidFill>
                <a:srgbClr val="0070C0"/>
              </a:solidFill>
              <a:effectLst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0822E94-6395-4F0A-B6C0-A11E2F4F9736}"/>
              </a:ext>
            </a:extLst>
          </p:cNvPr>
          <p:cNvSpPr/>
          <p:nvPr/>
        </p:nvSpPr>
        <p:spPr>
          <a:xfrm>
            <a:off x="3690403" y="3816777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Your turn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91DDE-9842-4991-B180-9C6CF3D33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34247"/>
            <a:ext cx="8915400" cy="1143000"/>
          </a:xfrm>
        </p:spPr>
        <p:txBody>
          <a:bodyPr vert="horz" lIns="91440" tIns="45720" rIns="91440" bIns="45720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GB" dirty="0">
                <a:latin typeface="XCCW Joined 1a"/>
              </a:rPr>
              <a:t>Noticing</a:t>
            </a:r>
            <a:br>
              <a:rPr lang="en-GB" dirty="0">
                <a:latin typeface="XCCW Joined 1a"/>
              </a:rPr>
            </a:br>
            <a:r>
              <a:rPr lang="en-GB" sz="2800" dirty="0">
                <a:solidFill>
                  <a:schemeClr val="tx1"/>
                </a:solidFill>
                <a:latin typeface="XCCW Joined 1a"/>
              </a:rPr>
              <a:t>Chot some words/phrases about what a dental room or reception area might look like.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135DF4-1459-42C1-8693-B8FDCF515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endParaRPr lang="en-GB" dirty="0"/>
          </a:p>
          <a:p>
            <a:r>
              <a:rPr lang="en-GB" dirty="0">
                <a:latin typeface="XCCW Joined 1a"/>
              </a:rPr>
              <a:t>At 3pm, I finally went to the dentist. I absolutely hate the dentist. The room was filled with </a:t>
            </a:r>
            <a:r>
              <a:rPr lang="en-GB" dirty="0">
                <a:highlight>
                  <a:srgbClr val="FFFF00"/>
                </a:highlight>
                <a:latin typeface="XCCW Joined 1a"/>
              </a:rPr>
              <a:t>terrified children and pictures of mouths surrounded me.</a:t>
            </a:r>
            <a:endParaRPr lang="en-GB" dirty="0">
              <a:highlight>
                <a:srgbClr val="FFFF00"/>
              </a:highlight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latin typeface="XCCW Joined 1a"/>
              </a:rPr>
              <a:t>Write at least three things that you would be able to see.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0000000-0008-0000-0600-000054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764" y="-87447"/>
            <a:ext cx="1044141" cy="102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43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1170</TotalTime>
  <Words>155</Words>
  <Application>Microsoft Office PowerPoint</Application>
  <PresentationFormat>A4 Paper (210x297 mm)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Diary</vt:lpstr>
      <vt:lpstr>PowerPoint Presentation</vt:lpstr>
      <vt:lpstr>Negative feelings Start by chotting some negative feelings.</vt:lpstr>
      <vt:lpstr>Simile Chot some similes for brushing teeth.</vt:lpstr>
      <vt:lpstr>Noticing Chot some words/phrases about what a dental room or reception area might look like.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local_admin</cp:lastModifiedBy>
  <cp:revision>148</cp:revision>
  <cp:lastPrinted>2020-09-22T13:37:32Z</cp:lastPrinted>
  <dcterms:created xsi:type="dcterms:W3CDTF">2020-08-27T13:28:14Z</dcterms:created>
  <dcterms:modified xsi:type="dcterms:W3CDTF">2020-11-06T08:02:47Z</dcterms:modified>
</cp:coreProperties>
</file>