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Quicksand"/>
      <p:regular r:id="rId20"/>
      <p:bold r:id="rId21"/>
    </p:embeddedFont>
    <p:embeddedFont>
      <p:font typeface="Quicksand Light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icksand-regular.fntdata"/><Relationship Id="rId11" Type="http://schemas.openxmlformats.org/officeDocument/2006/relationships/slide" Target="slides/slide6.xml"/><Relationship Id="rId22" Type="http://schemas.openxmlformats.org/officeDocument/2006/relationships/font" Target="fonts/QuicksandLight-regular.fntdata"/><Relationship Id="rId10" Type="http://schemas.openxmlformats.org/officeDocument/2006/relationships/slide" Target="slides/slide5.xml"/><Relationship Id="rId21" Type="http://schemas.openxmlformats.org/officeDocument/2006/relationships/font" Target="fonts/Quicksan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Quicksand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cm3a-1-s" TargetMode="External"/><Relationship Id="rId3" Type="http://schemas.openxmlformats.org/officeDocument/2006/relationships/hyperlink" Target="https://ncce.io/ogl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dn.pixabay.com/photo/2018/02/21/09/41/green-3169887__480.pn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dn.pixabay.com/photo/2019/04/29/13/20/post-it-4166054_1280.png" TargetMode="External"/><Relationship Id="rId3" Type="http://schemas.openxmlformats.org/officeDocument/2006/relationships/hyperlink" Target="https://pixabay.com/vectors/felt-tip-felt-pen-marker-black-154473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dn.pixabay.com/photo/2017/03/07/13/02/question-mark-2123967__480.jpg" TargetMode="External"/><Relationship Id="rId3" Type="http://schemas.openxmlformats.org/officeDocument/2006/relationships/hyperlink" Target="https://cdn.pixabay.com/photo/2016/06/15/08/23/tape-1458416_1280.png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thumb-up-hand-like-confirm-go-top-307176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dn.pixabay.com/photo/2013/07/12/17/14/walking-151828__480.png" TargetMode="External"/><Relationship Id="rId3" Type="http://schemas.openxmlformats.org/officeDocument/2006/relationships/hyperlink" Target="https://cdn.pixabay.com/photo/2013/07/12/17/13/striding-151823__480.png" TargetMode="External"/><Relationship Id="rId4" Type="http://schemas.openxmlformats.org/officeDocument/2006/relationships/hyperlink" Target="https://cdn.pixabay.com/photo/2014/04/03/10/28/stickman-310587__480.png" TargetMode="External"/><Relationship Id="rId5" Type="http://schemas.openxmlformats.org/officeDocument/2006/relationships/hyperlink" Target="https://cdn.pixabay.com/photo/2018/02/21/09/41/green-3169887__480.pn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dn.pixabay.com/photo/2014/12/21/23/46/paintings-576027_1280.pn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ideos/board-light-bulb-chalk-success-18400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dn.pixabay.com/photo/2017/07/31/23/45/minion-2562071__480.png" TargetMode="External"/><Relationship Id="rId3" Type="http://schemas.openxmlformats.org/officeDocument/2006/relationships/hyperlink" Target="https://cdn.pixabay.com/photo/2019/07/18/08/01/cinderella-4345775__480.png" TargetMode="External"/><Relationship Id="rId4" Type="http://schemas.openxmlformats.org/officeDocument/2006/relationships/hyperlink" Target="https://cdn.pixabay.com/photo/2019/07/25/11/57/angry-4362418__480.png" TargetMode="External"/><Relationship Id="rId5" Type="http://schemas.openxmlformats.org/officeDocument/2006/relationships/hyperlink" Target="https://cdn.pixabay.com/photo/2012/04/18/02/17/lego-36566__480.png" TargetMode="External"/><Relationship Id="rId6" Type="http://schemas.openxmlformats.org/officeDocument/2006/relationships/hyperlink" Target="https://cdn.pixabay.com/photo/2012/04/01/19/49/magic-24293__480.pn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dn.pixabay.com/photo/2018/02/21/09/41/green-3169887__480.png" TargetMode="External"/><Relationship Id="rId3" Type="http://schemas.openxmlformats.org/officeDocument/2006/relationships/hyperlink" Target="https://pixabay.com/vectors/felt-tip-felt-pen-marker-black-154473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dn.pixabay.com/photo/2018/02/21/09/41/green-3169887__480.p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ea948baa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ea948baa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Last updated: 01-07-20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ncce.io/cm3a-1-s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 Resources are updated regularly — 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ncce.io/ogl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1a583d2dd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1a583d2dd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Sticky note 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https://cdn.pixabay.com/photo/2018/02/21/09/41/green-3169887__480.png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0e89cabe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0e89cabe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Sticky note 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https://cdn.pixabay.com/photo/2019/04/29/13/20/post-it-4166054_1280.png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Pen 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https://pixabay.com/vectors/felt-tip-felt-pen-marker-black-154473/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1a439058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1a439058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Question mark 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https://cdn.pixabay.com/photo/2017/03/07/13/02/question-mark-2123967__480.jpg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Film strip 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https://cdn.pixabay.com/photo/2016/06/15/08/23/tape-1458416_1280.png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1c1c73bd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1c1c73bd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https://pixabay.com/vectors/thumb-up-hand-like-confirm-go-top-307176/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eb07e6303_5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eb07e6303_5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Walking, hiking stickman 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https://cdn.pixabay.com/photo/2013/07/12/17/14/walking-151828__480.png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Striding stickman 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https://cdn.pixabay.com/photo/2013/07/12/17/13/striding-151823__480.png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Stickman jump, fly, fall 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https://cdn.pixabay.com/photo/2014/04/03/10/28/stickman-310587__480.png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Sticky note 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5"/>
              </a:rPr>
              <a:t>https://cdn.pixabay.com/photo/2018/02/21/09/41/green-3169887__480.png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f420825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f420825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Framed picture: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https://cdn.pixabay.com/photo/2014/12/21/23/46/paintings-576027_1280.png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ea948baa0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ea948baa0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f420825b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f420825b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Animation: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https://pixabay.com/videos/board-light-bulb-chalk-success-18400/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(Also saved in Google Drive)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0e89cabe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0e89cab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Minion 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https://cdn.pixabay.com/photo/2017/07/31/23/45/minion-2562071__480.png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Disney princess 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https://cdn.pixabay.com/photo/2019/07/18/08/01/cinderella-4345775__480.png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Angry Bird 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https://cdn.pixabay.com/photo/2019/07/25/11/57/angry-4362418__480.png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Lego minifigure: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5"/>
              </a:rPr>
              <a:t>https://cdn.pixabay.com/photo/2012/04/18/02/17/lego-36566__480.png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Lamp: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6"/>
              </a:rPr>
              <a:t>https://cdn.pixabay.com/photo/2012/04/01/19/49/magic-24293__480.png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e89cabe2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0e89cabe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eb07e6303_5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eb07e6303_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Sticky note 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https://cdn.pixabay.com/photo/2018/02/21/09/41/green-3169887__480.png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Pen 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https://pixabay.com/vectors/felt-tip-felt-pen-marker-black-154473/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1a583d2dd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1a583d2dd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Sticky note image: </a:t>
            </a:r>
            <a:r>
              <a:rPr lang="en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https://cdn.pixabay.com/photo/2018/02/21/09/41/green-3169887__480.png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1a583d2dd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1a583d2dd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Sticky note image: https://cdn.pixabay.com/photo/2018/02/21/09/41/green-3169887__480.png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14825" l="14223" r="15015" t="14372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image and text under (with heading)">
  <p:cSld name="TITLE_4_1_1_2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image and text under (no heading)">
  <p:cSld name="TITLE_4_1_1_1_4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image (no text under)">
  <p:cSld name="TITLE_4_1_1_1_3_2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4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or Images side by side">
  <p:cSld name="TITLE_4_1_1_1_3_1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text">
  <p:cSld name="TITLE_4_1_1_1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ext lesson">
  <p:cSld name="SECTION_HEADER_2_1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-75" y="0"/>
            <a:ext cx="9144000" cy="5143500"/>
          </a:xfrm>
          <a:prstGeom prst="rect">
            <a:avLst/>
          </a:prstGeom>
          <a:solidFill>
            <a:srgbClr val="5B5BA5">
              <a:alpha val="13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-9750" y="-4475"/>
            <a:ext cx="91539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-270017" y="-45000"/>
            <a:ext cx="90210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Next lesson...</a:t>
            </a:r>
            <a:endParaRPr b="1" sz="13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" name="Google Shape;92;p17"/>
          <p:cNvSpPr txBox="1"/>
          <p:nvPr>
            <p:ph type="title"/>
          </p:nvPr>
        </p:nvSpPr>
        <p:spPr>
          <a:xfrm>
            <a:off x="542575" y="1029300"/>
            <a:ext cx="5130600" cy="502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93" name="Google Shape;93;p17"/>
          <p:cNvSpPr txBox="1"/>
          <p:nvPr>
            <p:ph idx="1" type="subTitle"/>
          </p:nvPr>
        </p:nvSpPr>
        <p:spPr>
          <a:xfrm>
            <a:off x="534600" y="1659650"/>
            <a:ext cx="5130600" cy="1086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2" type="title"/>
          </p:nvPr>
        </p:nvSpPr>
        <p:spPr>
          <a:xfrm>
            <a:off x="526875" y="2745600"/>
            <a:ext cx="5130600" cy="502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95" name="Google Shape;95;p17"/>
          <p:cNvSpPr txBox="1"/>
          <p:nvPr>
            <p:ph idx="3" type="subTitle"/>
          </p:nvPr>
        </p:nvSpPr>
        <p:spPr>
          <a:xfrm>
            <a:off x="522975" y="3392825"/>
            <a:ext cx="5150100" cy="1051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ives / Questions / Lists">
  <p:cSld name="TITLE_4_1_1_1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image and text under (with heading)">
  <p:cSld name="TITLE_4_1_1_2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image and text under (no heading)">
  <p:cSld name="TITLE_4_1_1_1_4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image (no text under)">
  <p:cSld name="TITLE_4_1_1_1_3_2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or Images side by side">
  <p:cSld name="TITLE_4_1_1_1_3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rge text">
  <p:cSld name="TITLE_4_1_1_1_1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_3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 b="14825" l="14223" r="15015" t="14372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ives / Questions / Lists">
  <p:cSld name="TITLE_4_1_1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mrw6CTHQFDT_ro_TmWoH5jnzXSiJ0dCEFBrM53SGb84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-oU83ZBGMaFTQMhqp4cHvlu-Owh9LBwp/view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aRsEaXI_QBy1_thby51I3EDlNnQFzI7D/view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1: </a:t>
            </a:r>
            <a:r>
              <a:rPr lang="en"/>
              <a:t>Can a picture move?</a:t>
            </a:r>
            <a:endParaRPr/>
          </a:p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Year 3 </a:t>
            </a:r>
            <a:r>
              <a:rPr lang="en"/>
              <a:t>–</a:t>
            </a:r>
            <a:r>
              <a:rPr lang="en"/>
              <a:t> Creating Media – Animation</a:t>
            </a:r>
            <a:endParaRPr/>
          </a:p>
        </p:txBody>
      </p:sp>
      <p:sp>
        <p:nvSpPr>
          <p:cNvPr id="102" name="Google Shape;102;p18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Save a 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27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206" name="Google Shape;206;p2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will work best?</a:t>
            </a:r>
            <a:endParaRPr/>
          </a:p>
        </p:txBody>
      </p:sp>
      <p:sp>
        <p:nvSpPr>
          <p:cNvPr id="207" name="Google Shape;207;p27"/>
          <p:cNvSpPr txBox="1"/>
          <p:nvPr>
            <p:ph idx="4294967295" type="body"/>
          </p:nvPr>
        </p:nvSpPr>
        <p:spPr>
          <a:xfrm>
            <a:off x="310900" y="1170125"/>
            <a:ext cx="85212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Which part of the stick person would you draw first?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b="1" lang="en"/>
              <a:t>The part that needs to move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b="1" lang="en"/>
              <a:t>The parts that do not need to move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208" name="Google Shape;208;p27"/>
          <p:cNvSpPr txBox="1"/>
          <p:nvPr>
            <p:ph idx="4294967295" type="body"/>
          </p:nvPr>
        </p:nvSpPr>
        <p:spPr>
          <a:xfrm>
            <a:off x="6559825" y="1289300"/>
            <a:ext cx="2262900" cy="1040100"/>
          </a:xfrm>
          <a:prstGeom prst="rect">
            <a:avLst/>
          </a:prstGeom>
          <a:solidFill>
            <a:srgbClr val="49498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Why?</a:t>
            </a:r>
            <a:endParaRPr sz="3000"/>
          </a:p>
        </p:txBody>
      </p:sp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257800" y="2289100"/>
            <a:ext cx="2537600" cy="25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087725" y="2289100"/>
            <a:ext cx="2537600" cy="25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/>
          <p:nvPr/>
        </p:nvSpPr>
        <p:spPr>
          <a:xfrm>
            <a:off x="2664925" y="2758100"/>
            <a:ext cx="311700" cy="3141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2" name="Google Shape;212;p27"/>
          <p:cNvCxnSpPr>
            <a:stCxn id="211" idx="4"/>
          </p:cNvCxnSpPr>
          <p:nvPr/>
        </p:nvCxnSpPr>
        <p:spPr>
          <a:xfrm>
            <a:off x="2820775" y="3072200"/>
            <a:ext cx="2700" cy="8880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7"/>
          <p:cNvCxnSpPr/>
          <p:nvPr/>
        </p:nvCxnSpPr>
        <p:spPr>
          <a:xfrm flipH="1">
            <a:off x="2609275" y="3933100"/>
            <a:ext cx="214200" cy="3261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7"/>
          <p:cNvCxnSpPr/>
          <p:nvPr/>
        </p:nvCxnSpPr>
        <p:spPr>
          <a:xfrm>
            <a:off x="2823475" y="3933100"/>
            <a:ext cx="204900" cy="3252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7"/>
          <p:cNvCxnSpPr/>
          <p:nvPr/>
        </p:nvCxnSpPr>
        <p:spPr>
          <a:xfrm flipH="1" rot="10800000">
            <a:off x="2571750" y="3391725"/>
            <a:ext cx="493800" cy="93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27"/>
          <p:cNvSpPr/>
          <p:nvPr/>
        </p:nvSpPr>
        <p:spPr>
          <a:xfrm>
            <a:off x="6842675" y="2807350"/>
            <a:ext cx="311700" cy="314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7" name="Google Shape;217;p27"/>
          <p:cNvCxnSpPr>
            <a:stCxn id="216" idx="4"/>
          </p:cNvCxnSpPr>
          <p:nvPr/>
        </p:nvCxnSpPr>
        <p:spPr>
          <a:xfrm>
            <a:off x="6998525" y="3121450"/>
            <a:ext cx="2700" cy="888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7"/>
          <p:cNvCxnSpPr/>
          <p:nvPr/>
        </p:nvCxnSpPr>
        <p:spPr>
          <a:xfrm flipH="1">
            <a:off x="6787025" y="3982350"/>
            <a:ext cx="214200" cy="326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27"/>
          <p:cNvCxnSpPr/>
          <p:nvPr/>
        </p:nvCxnSpPr>
        <p:spPr>
          <a:xfrm>
            <a:off x="7001225" y="3982350"/>
            <a:ext cx="204900" cy="3252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7"/>
          <p:cNvCxnSpPr/>
          <p:nvPr/>
        </p:nvCxnSpPr>
        <p:spPr>
          <a:xfrm flipH="1" rot="10800000">
            <a:off x="6749500" y="3447575"/>
            <a:ext cx="257700" cy="2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7"/>
          <p:cNvCxnSpPr/>
          <p:nvPr/>
        </p:nvCxnSpPr>
        <p:spPr>
          <a:xfrm flipH="1" rot="10800000">
            <a:off x="2841975" y="3298425"/>
            <a:ext cx="223500" cy="93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27"/>
          <p:cNvSpPr txBox="1"/>
          <p:nvPr>
            <p:ph type="title"/>
          </p:nvPr>
        </p:nvSpPr>
        <p:spPr>
          <a:xfrm>
            <a:off x="310900" y="3273000"/>
            <a:ext cx="1049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/>
              <a:t>a)</a:t>
            </a:r>
            <a:endParaRPr sz="4800"/>
          </a:p>
        </p:txBody>
      </p:sp>
      <p:sp>
        <p:nvSpPr>
          <p:cNvPr id="223" name="Google Shape;223;p27"/>
          <p:cNvSpPr txBox="1"/>
          <p:nvPr>
            <p:ph type="title"/>
          </p:nvPr>
        </p:nvSpPr>
        <p:spPr>
          <a:xfrm>
            <a:off x="4407400" y="3273000"/>
            <a:ext cx="1049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/>
              <a:t>b)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Now create your own flip book</a:t>
            </a:r>
            <a:endParaRPr/>
          </a:p>
        </p:txBody>
      </p:sp>
      <p:sp>
        <p:nvSpPr>
          <p:cNvPr id="230" name="Google Shape;230;p2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2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</a:t>
            </a:r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3">
            <a:alphaModFix/>
          </a:blip>
          <a:srcRect b="0" l="0" r="0" t="6367"/>
          <a:stretch/>
        </p:blipFill>
        <p:spPr>
          <a:xfrm>
            <a:off x="72250" y="847924"/>
            <a:ext cx="8670301" cy="37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04804">
            <a:off x="5065925" y="391350"/>
            <a:ext cx="1845700" cy="3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>
            <p:ph type="title"/>
          </p:nvPr>
        </p:nvSpPr>
        <p:spPr>
          <a:xfrm>
            <a:off x="311400" y="41148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you make a stick person wave?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Do you think that pictures can move?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Verbal exit ticket: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Can you g</a:t>
            </a:r>
            <a:r>
              <a:rPr lang="en"/>
              <a:t>ive me an example of an animation that you have seen at school or outside school?</a:t>
            </a:r>
            <a:endParaRPr b="1"/>
          </a:p>
        </p:txBody>
      </p:sp>
      <p:sp>
        <p:nvSpPr>
          <p:cNvPr id="241" name="Google Shape;241;p29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1: Can a picture move?</a:t>
            </a:r>
            <a:endParaRPr/>
          </a:p>
        </p:txBody>
      </p:sp>
      <p:sp>
        <p:nvSpPr>
          <p:cNvPr id="242" name="Google Shape;242;p2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2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Plenary</a:t>
            </a:r>
            <a:endParaRPr/>
          </a:p>
        </p:txBody>
      </p:sp>
      <p:pic>
        <p:nvPicPr>
          <p:cNvPr id="244" name="Google Shape;2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2853837"/>
            <a:ext cx="4096499" cy="126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00" y="1959150"/>
            <a:ext cx="3564899" cy="215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draw a sequence of pictures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create an effective </a:t>
            </a:r>
            <a:br>
              <a:rPr lang="en"/>
            </a:br>
            <a:r>
              <a:rPr lang="en"/>
              <a:t>flip book–style animation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explain how an animation/flip book works</a:t>
            </a:r>
            <a:endParaRPr/>
          </a:p>
        </p:txBody>
      </p:sp>
      <p:sp>
        <p:nvSpPr>
          <p:cNvPr id="251" name="Google Shape;251;p30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confident are you? (1–3)</a:t>
            </a:r>
            <a:endParaRPr/>
          </a:p>
        </p:txBody>
      </p:sp>
      <p:sp>
        <p:nvSpPr>
          <p:cNvPr id="252" name="Google Shape;252;p3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3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254" name="Google Shape;254;p30"/>
          <p:cNvSpPr txBox="1"/>
          <p:nvPr/>
        </p:nvSpPr>
        <p:spPr>
          <a:xfrm>
            <a:off x="6185600" y="1292600"/>
            <a:ext cx="1904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3 - Very confident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5" name="Google Shape;255;p30"/>
          <p:cNvSpPr txBox="1"/>
          <p:nvPr/>
        </p:nvSpPr>
        <p:spPr>
          <a:xfrm>
            <a:off x="6263000" y="3414350"/>
            <a:ext cx="1904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1 - Not confident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56" name="Google Shape;2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224" y="1131670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981799" y="2192558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032624" y="3253433"/>
            <a:ext cx="485775" cy="7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 txBox="1"/>
          <p:nvPr/>
        </p:nvSpPr>
        <p:spPr>
          <a:xfrm>
            <a:off x="6185600" y="2347550"/>
            <a:ext cx="1448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2 - Unsure 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 this lesson, you…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Created simple animations by making your own flip books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lesson</a:t>
            </a:r>
            <a:endParaRPr/>
          </a:p>
        </p:txBody>
      </p:sp>
      <p:sp>
        <p:nvSpPr>
          <p:cNvPr id="266" name="Google Shape;266;p3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31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Next lesson, you will…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Relate animated movement with a sequence of images</a:t>
            </a:r>
            <a:endParaRPr/>
          </a:p>
        </p:txBody>
      </p:sp>
      <p:sp>
        <p:nvSpPr>
          <p:cNvPr id="268" name="Google Shape;268;p3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2900" y="2450725"/>
            <a:ext cx="2378575" cy="2378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31"/>
          <p:cNvGrpSpPr/>
          <p:nvPr/>
        </p:nvGrpSpPr>
        <p:grpSpPr>
          <a:xfrm>
            <a:off x="1663365" y="2894042"/>
            <a:ext cx="617645" cy="1491943"/>
            <a:chOff x="1481550" y="2776750"/>
            <a:chExt cx="493800" cy="1501100"/>
          </a:xfrm>
        </p:grpSpPr>
        <p:sp>
          <p:nvSpPr>
            <p:cNvPr id="271" name="Google Shape;271;p31"/>
            <p:cNvSpPr/>
            <p:nvPr/>
          </p:nvSpPr>
          <p:spPr>
            <a:xfrm>
              <a:off x="1574725" y="2776750"/>
              <a:ext cx="311700" cy="3141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2" name="Google Shape;272;p31"/>
            <p:cNvCxnSpPr>
              <a:stCxn id="271" idx="4"/>
            </p:cNvCxnSpPr>
            <p:nvPr/>
          </p:nvCxnSpPr>
          <p:spPr>
            <a:xfrm>
              <a:off x="1730575" y="3090850"/>
              <a:ext cx="2700" cy="8883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" name="Google Shape;273;p31"/>
            <p:cNvCxnSpPr/>
            <p:nvPr/>
          </p:nvCxnSpPr>
          <p:spPr>
            <a:xfrm flipH="1">
              <a:off x="1519075" y="3951750"/>
              <a:ext cx="214200" cy="326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" name="Google Shape;274;p31"/>
            <p:cNvCxnSpPr/>
            <p:nvPr/>
          </p:nvCxnSpPr>
          <p:spPr>
            <a:xfrm>
              <a:off x="1733275" y="3951750"/>
              <a:ext cx="204900" cy="3252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" name="Google Shape;275;p31"/>
            <p:cNvCxnSpPr/>
            <p:nvPr/>
          </p:nvCxnSpPr>
          <p:spPr>
            <a:xfrm flipH="1" rot="10800000">
              <a:off x="1481550" y="3410375"/>
              <a:ext cx="493800" cy="93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276" name="Google Shape;27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763" y="2613700"/>
            <a:ext cx="1013242" cy="15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2998" y="2613700"/>
            <a:ext cx="1322848" cy="15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1550" y="2787937"/>
            <a:ext cx="1641150" cy="132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</a:t>
            </a:r>
            <a:r>
              <a:rPr b="1" lang="en"/>
              <a:t>:</a:t>
            </a:r>
            <a:r>
              <a:rPr lang="en"/>
              <a:t> Can a picture move?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Think, pair, share</a:t>
            </a:r>
            <a:endParaRPr b="1"/>
          </a:p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a picture move?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201" y="1037050"/>
            <a:ext cx="3306608" cy="30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Lesson objective: To explain that animation is a sequence of drawings or photographs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draw a sequence of pictures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create an effective </a:t>
            </a:r>
            <a:r>
              <a:rPr lang="en"/>
              <a:t>flip book–style </a:t>
            </a:r>
            <a:r>
              <a:rPr lang="en"/>
              <a:t>animation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can explain how an animation/flip book works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117" name="Google Shape;117;p20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</a:t>
            </a: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"/>
              <a:t>Can a picture move?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126" name="Google Shape;126;p21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</a:t>
            </a:r>
            <a:r>
              <a:rPr b="1" lang="en"/>
              <a:t>:</a:t>
            </a:r>
            <a:r>
              <a:rPr lang="en"/>
              <a:t> What is an animation?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Think, write, pair, share</a:t>
            </a:r>
            <a:endParaRPr b="1"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</a:t>
            </a:r>
            <a:endParaRPr/>
          </a:p>
        </p:txBody>
      </p:sp>
      <p:pic>
        <p:nvPicPr>
          <p:cNvPr id="128" name="Google Shape;128;p21" title="L1 Resource: Lightbulb animation – Animation – Y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7063" y="1155575"/>
            <a:ext cx="5020675" cy="2824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Animations</a:t>
            </a:r>
            <a:r>
              <a:rPr lang="en"/>
              <a:t> </a:t>
            </a:r>
            <a:endParaRPr b="0"/>
          </a:p>
        </p:txBody>
      </p:sp>
      <p:sp>
        <p:nvSpPr>
          <p:cNvPr id="135" name="Google Shape;135;p22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36" name="Google Shape;136;p22"/>
          <p:cNvSpPr txBox="1"/>
          <p:nvPr>
            <p:ph idx="4294967295" type="body"/>
          </p:nvPr>
        </p:nvSpPr>
        <p:spPr>
          <a:xfrm>
            <a:off x="310900" y="1170125"/>
            <a:ext cx="85212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an animation?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Animations have been created throughout history — even before computers were invented!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 animation is where a number of pictures are drawn or taken of an object or picture, and the pictures are shown quickly, which gives the illusion that the object or picture is moving.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Have you seen any animations?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Today you are going to make some simple animations by creating                 flip books.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875" y="310900"/>
            <a:ext cx="1562459" cy="10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7150" y="3281511"/>
            <a:ext cx="1130900" cy="154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1450" y="336975"/>
            <a:ext cx="1130891" cy="95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7800" y="332584"/>
            <a:ext cx="519825" cy="95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6857" y="336425"/>
            <a:ext cx="1498994" cy="9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book animation</a:t>
            </a:r>
            <a:endParaRPr b="0"/>
          </a:p>
        </p:txBody>
      </p:sp>
      <p:sp>
        <p:nvSpPr>
          <p:cNvPr id="148" name="Google Shape;148;p23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pic>
        <p:nvPicPr>
          <p:cNvPr id="149" name="Google Shape;149;p23" title="A2 Resource: Flip book (Video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550" y="1017700"/>
            <a:ext cx="6792899" cy="382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books </a:t>
            </a:r>
            <a:endParaRPr b="0"/>
          </a:p>
        </p:txBody>
      </p:sp>
      <p:sp>
        <p:nvSpPr>
          <p:cNvPr id="156" name="Google Shape;156;p24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57" name="Google Shape;157;p24"/>
          <p:cNvSpPr txBox="1"/>
          <p:nvPr>
            <p:ph idx="4294967295" type="body"/>
          </p:nvPr>
        </p:nvSpPr>
        <p:spPr>
          <a:xfrm>
            <a:off x="310900" y="1170125"/>
            <a:ext cx="46758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Instructions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Start on the bottom sheet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your drawing (make it simple)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Turn over the next page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Make a change to the part of the drawin</a:t>
            </a:r>
            <a:r>
              <a:rPr lang="en"/>
              <a:t>g that </a:t>
            </a:r>
            <a:r>
              <a:rPr lang="en"/>
              <a:t>you want to move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Copy the rest of the drawing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Repeat until all pages have a drawing 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Flip through the pages to see your animation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623825" y="1289288"/>
            <a:ext cx="2832850" cy="28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01527">
            <a:off x="7225043" y="1724828"/>
            <a:ext cx="1022939" cy="1693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25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66" name="Google Shape;166;p2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will work best?</a:t>
            </a:r>
            <a:endParaRPr/>
          </a:p>
        </p:txBody>
      </p:sp>
      <p:sp>
        <p:nvSpPr>
          <p:cNvPr id="167" name="Google Shape;167;p25"/>
          <p:cNvSpPr txBox="1"/>
          <p:nvPr>
            <p:ph idx="4294967295" type="body"/>
          </p:nvPr>
        </p:nvSpPr>
        <p:spPr>
          <a:xfrm>
            <a:off x="310900" y="1170125"/>
            <a:ext cx="85212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Where would </a:t>
            </a:r>
            <a:r>
              <a:rPr b="1" lang="en"/>
              <a:t>you draw the stick person? 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b="1" lang="en"/>
              <a:t>Close to the opening edge of the sticky note 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b="1" lang="en"/>
              <a:t>Close to the closed edge of the sticky note 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68" name="Google Shape;168;p25"/>
          <p:cNvSpPr txBox="1"/>
          <p:nvPr>
            <p:ph idx="4294967295" type="body"/>
          </p:nvPr>
        </p:nvSpPr>
        <p:spPr>
          <a:xfrm>
            <a:off x="6559825" y="1289300"/>
            <a:ext cx="2262900" cy="1040100"/>
          </a:xfrm>
          <a:prstGeom prst="rect">
            <a:avLst/>
          </a:prstGeom>
          <a:solidFill>
            <a:srgbClr val="49498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Why?</a:t>
            </a:r>
            <a:endParaRPr sz="3000"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087725" y="2289100"/>
            <a:ext cx="2537600" cy="25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257800" y="2289100"/>
            <a:ext cx="2537600" cy="253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25"/>
          <p:cNvGrpSpPr/>
          <p:nvPr/>
        </p:nvGrpSpPr>
        <p:grpSpPr>
          <a:xfrm>
            <a:off x="2571750" y="2758100"/>
            <a:ext cx="493800" cy="1501100"/>
            <a:chOff x="1481550" y="2776750"/>
            <a:chExt cx="493800" cy="1501100"/>
          </a:xfrm>
        </p:grpSpPr>
        <p:sp>
          <p:nvSpPr>
            <p:cNvPr id="172" name="Google Shape;172;p25"/>
            <p:cNvSpPr/>
            <p:nvPr/>
          </p:nvSpPr>
          <p:spPr>
            <a:xfrm>
              <a:off x="1574725" y="2776750"/>
              <a:ext cx="311700" cy="3141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3" name="Google Shape;173;p25"/>
            <p:cNvCxnSpPr>
              <a:stCxn id="172" idx="4"/>
            </p:cNvCxnSpPr>
            <p:nvPr/>
          </p:nvCxnSpPr>
          <p:spPr>
            <a:xfrm>
              <a:off x="1730575" y="3090850"/>
              <a:ext cx="2700" cy="8880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25"/>
            <p:cNvCxnSpPr/>
            <p:nvPr/>
          </p:nvCxnSpPr>
          <p:spPr>
            <a:xfrm flipH="1">
              <a:off x="1519075" y="3951750"/>
              <a:ext cx="214200" cy="326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25"/>
            <p:cNvCxnSpPr/>
            <p:nvPr/>
          </p:nvCxnSpPr>
          <p:spPr>
            <a:xfrm>
              <a:off x="1733275" y="3951750"/>
              <a:ext cx="204900" cy="3252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25"/>
            <p:cNvCxnSpPr/>
            <p:nvPr/>
          </p:nvCxnSpPr>
          <p:spPr>
            <a:xfrm flipH="1" rot="10800000">
              <a:off x="1481550" y="3410375"/>
              <a:ext cx="493800" cy="93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7" name="Google Shape;177;p25"/>
          <p:cNvGrpSpPr/>
          <p:nvPr/>
        </p:nvGrpSpPr>
        <p:grpSpPr>
          <a:xfrm>
            <a:off x="5603375" y="2807350"/>
            <a:ext cx="493800" cy="1501100"/>
            <a:chOff x="1481550" y="2776750"/>
            <a:chExt cx="493800" cy="1501100"/>
          </a:xfrm>
        </p:grpSpPr>
        <p:sp>
          <p:nvSpPr>
            <p:cNvPr id="178" name="Google Shape;178;p25"/>
            <p:cNvSpPr/>
            <p:nvPr/>
          </p:nvSpPr>
          <p:spPr>
            <a:xfrm>
              <a:off x="1574725" y="2776750"/>
              <a:ext cx="311700" cy="3141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9" name="Google Shape;179;p25"/>
            <p:cNvCxnSpPr>
              <a:stCxn id="178" idx="4"/>
            </p:cNvCxnSpPr>
            <p:nvPr/>
          </p:nvCxnSpPr>
          <p:spPr>
            <a:xfrm>
              <a:off x="1730575" y="3090850"/>
              <a:ext cx="2700" cy="8880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25"/>
            <p:cNvCxnSpPr/>
            <p:nvPr/>
          </p:nvCxnSpPr>
          <p:spPr>
            <a:xfrm flipH="1">
              <a:off x="1519075" y="3951750"/>
              <a:ext cx="214200" cy="326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25"/>
            <p:cNvCxnSpPr/>
            <p:nvPr/>
          </p:nvCxnSpPr>
          <p:spPr>
            <a:xfrm>
              <a:off x="1733275" y="3951750"/>
              <a:ext cx="204900" cy="3252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25"/>
            <p:cNvCxnSpPr/>
            <p:nvPr/>
          </p:nvCxnSpPr>
          <p:spPr>
            <a:xfrm flipH="1" rot="10800000">
              <a:off x="1481550" y="3410375"/>
              <a:ext cx="493800" cy="93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3" name="Google Shape;183;p25"/>
          <p:cNvSpPr txBox="1"/>
          <p:nvPr>
            <p:ph type="title"/>
          </p:nvPr>
        </p:nvSpPr>
        <p:spPr>
          <a:xfrm>
            <a:off x="310900" y="3273000"/>
            <a:ext cx="1049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/>
              <a:t>a)</a:t>
            </a:r>
            <a:endParaRPr sz="4800"/>
          </a:p>
        </p:txBody>
      </p:sp>
      <p:sp>
        <p:nvSpPr>
          <p:cNvPr id="184" name="Google Shape;184;p25"/>
          <p:cNvSpPr txBox="1"/>
          <p:nvPr>
            <p:ph type="title"/>
          </p:nvPr>
        </p:nvSpPr>
        <p:spPr>
          <a:xfrm>
            <a:off x="4407400" y="3273000"/>
            <a:ext cx="1049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/>
              <a:t>b)</a:t>
            </a:r>
            <a:endParaRPr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26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91" name="Google Shape;191;p2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will work best?</a:t>
            </a:r>
            <a:endParaRPr/>
          </a:p>
        </p:txBody>
      </p:sp>
      <p:sp>
        <p:nvSpPr>
          <p:cNvPr id="192" name="Google Shape;192;p26"/>
          <p:cNvSpPr txBox="1"/>
          <p:nvPr>
            <p:ph idx="4294967295" type="body"/>
          </p:nvPr>
        </p:nvSpPr>
        <p:spPr>
          <a:xfrm>
            <a:off x="310900" y="1170125"/>
            <a:ext cx="85212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Where would you start drawing?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b="1" lang="en"/>
              <a:t>The top sheet of the sticky notes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b="1" lang="en"/>
              <a:t>The bottom sheet of the sticky notes</a:t>
            </a:r>
            <a:endParaRPr b="1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93" name="Google Shape;193;p26"/>
          <p:cNvSpPr txBox="1"/>
          <p:nvPr>
            <p:ph idx="4294967295" type="body"/>
          </p:nvPr>
        </p:nvSpPr>
        <p:spPr>
          <a:xfrm>
            <a:off x="6559825" y="1289300"/>
            <a:ext cx="2262900" cy="1040100"/>
          </a:xfrm>
          <a:prstGeom prst="rect">
            <a:avLst/>
          </a:prstGeom>
          <a:solidFill>
            <a:srgbClr val="49498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Why?</a:t>
            </a:r>
            <a:endParaRPr sz="3000"/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087725" y="2289100"/>
            <a:ext cx="2537600" cy="25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257800" y="2289100"/>
            <a:ext cx="2537600" cy="25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/>
          <p:nvPr/>
        </p:nvSpPr>
        <p:spPr>
          <a:xfrm>
            <a:off x="2748800" y="3033700"/>
            <a:ext cx="1491000" cy="698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7485625" y="3033700"/>
            <a:ext cx="1491000" cy="698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6"/>
          <p:cNvSpPr txBox="1"/>
          <p:nvPr>
            <p:ph type="title"/>
          </p:nvPr>
        </p:nvSpPr>
        <p:spPr>
          <a:xfrm>
            <a:off x="310900" y="3273000"/>
            <a:ext cx="1049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/>
              <a:t>a)</a:t>
            </a:r>
            <a:endParaRPr sz="4800"/>
          </a:p>
        </p:txBody>
      </p:sp>
      <p:sp>
        <p:nvSpPr>
          <p:cNvPr id="199" name="Google Shape;199;p26"/>
          <p:cNvSpPr txBox="1"/>
          <p:nvPr>
            <p:ph type="title"/>
          </p:nvPr>
        </p:nvSpPr>
        <p:spPr>
          <a:xfrm>
            <a:off x="4407400" y="3273000"/>
            <a:ext cx="1049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/>
              <a:t>b)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