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160000" cy="7620000"/>
  <p:notesSz cx="6858000" cy="9144000"/>
  <p:embeddedFontLst>
    <p:embeddedFont>
      <p:font typeface="Calibri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B8E8-4CB8-4D79-BF12-9FB0D3542BA4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5294-2FE5-43C5-A4B7-7296458F2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16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B8E8-4CB8-4D79-BF12-9FB0D3542BA4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5294-2FE5-43C5-A4B7-7296458F2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2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B8E8-4CB8-4D79-BF12-9FB0D3542BA4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5294-2FE5-43C5-A4B7-7296458F2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60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B8E8-4CB8-4D79-BF12-9FB0D3542BA4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5294-2FE5-43C5-A4B7-7296458F2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97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B8E8-4CB8-4D79-BF12-9FB0D3542BA4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5294-2FE5-43C5-A4B7-7296458F2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24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B8E8-4CB8-4D79-BF12-9FB0D3542BA4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5294-2FE5-43C5-A4B7-7296458F2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3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B8E8-4CB8-4D79-BF12-9FB0D3542BA4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5294-2FE5-43C5-A4B7-7296458F2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14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B8E8-4CB8-4D79-BF12-9FB0D3542BA4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5294-2FE5-43C5-A4B7-7296458F2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18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B8E8-4CB8-4D79-BF12-9FB0D3542BA4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5294-2FE5-43C5-A4B7-7296458F2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150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B8E8-4CB8-4D79-BF12-9FB0D3542BA4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5294-2FE5-43C5-A4B7-7296458F2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4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B8E8-4CB8-4D79-BF12-9FB0D3542BA4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25294-2FE5-43C5-A4B7-7296458F2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76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1B8E8-4CB8-4D79-BF12-9FB0D3542BA4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25294-2FE5-43C5-A4B7-7296458F2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35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FB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4800" y="279400"/>
            <a:ext cx="2982044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700" u="sng" smtClean="0">
                <a:solidFill>
                  <a:srgbClr val="000000"/>
                </a:solidFill>
                <a:latin typeface="XCCW Joined 1a - 36"/>
              </a:rPr>
              <a:t>Geography</a:t>
            </a:r>
            <a:endParaRPr lang="en-GB" sz="2700" u="sng">
              <a:solidFill>
                <a:srgbClr val="000000"/>
              </a:solidFill>
              <a:latin typeface="XCCW Joined 1a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700" y="1651000"/>
            <a:ext cx="98298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XCCW Joined 1a - 22"/>
              </a:rPr>
              <a:t>Can I explain what climate is?</a:t>
            </a:r>
          </a:p>
          <a:p>
            <a:r>
              <a:rPr lang="en-US" sz="1600" smtClean="0">
                <a:solidFill>
                  <a:srgbClr val="000000"/>
                </a:solidFill>
                <a:latin typeface="XCCW Joined 1a - 22"/>
              </a:rPr>
              <a:t>- I can identify different types of climates around the world</a:t>
            </a:r>
          </a:p>
          <a:p>
            <a:r>
              <a:rPr lang="en-US" sz="1600" smtClean="0">
                <a:solidFill>
                  <a:srgbClr val="000000"/>
                </a:solidFill>
                <a:latin typeface="XCCW Joined 1a - 22"/>
              </a:rPr>
              <a:t>-  I can explain why there are different climates</a:t>
            </a:r>
            <a:endParaRPr lang="en-GB" sz="1600">
              <a:solidFill>
                <a:srgbClr val="000000"/>
              </a:solidFill>
              <a:latin typeface="XCCW Joined 1a - 22"/>
            </a:endParaRPr>
          </a:p>
        </p:txBody>
      </p:sp>
    </p:spTree>
    <p:extLst>
      <p:ext uri="{BB962C8B-B14F-4D97-AF65-F5344CB8AC3E}">
        <p14:creationId xmlns:p14="http://schemas.microsoft.com/office/powerpoint/2010/main" val="2337191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FB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0" y="1803400"/>
            <a:ext cx="6784250" cy="3674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1079500" y="266700"/>
            <a:ext cx="8940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XCCW Joined 1a - 24"/>
              </a:rPr>
              <a:t>There are six main climate zones</a:t>
            </a:r>
            <a:r>
              <a:rPr lang="en-US" sz="2700" smtClean="0">
                <a:solidFill>
                  <a:srgbClr val="000000"/>
                </a:solidFill>
                <a:latin typeface="Arial - 36"/>
              </a:rPr>
              <a:t>.</a:t>
            </a:r>
            <a:endParaRPr lang="en-GB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2400" y="1422400"/>
            <a:ext cx="3271738" cy="2308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900" u="sng" smtClean="0">
                <a:solidFill>
                  <a:srgbClr val="0000FF"/>
                </a:solidFill>
                <a:latin typeface="Times New Roman - 12"/>
              </a:rPr>
              <a:t>https://www.youtube.com/watch?v=1MN_L5CuIrI</a:t>
            </a:r>
            <a:r>
              <a:rPr lang="en-GB" sz="900" smtClean="0">
                <a:solidFill>
                  <a:srgbClr val="000000"/>
                </a:solidFill>
                <a:latin typeface="Times New Roman - 12"/>
              </a:rPr>
              <a:t> </a:t>
            </a:r>
            <a:endParaRPr lang="en-GB" sz="900">
              <a:solidFill>
                <a:srgbClr val="000000"/>
              </a:solidFill>
              <a:latin typeface="Times New Roman - 12"/>
            </a:endParaRPr>
          </a:p>
        </p:txBody>
      </p:sp>
    </p:spTree>
    <p:extLst>
      <p:ext uri="{BB962C8B-B14F-4D97-AF65-F5344CB8AC3E}">
        <p14:creationId xmlns:p14="http://schemas.microsoft.com/office/powerpoint/2010/main" val="1374918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FB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90500"/>
            <a:ext cx="6212840" cy="359664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571500" y="3962400"/>
            <a:ext cx="9178163" cy="6924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XCCW Joined 1a - 17"/>
              </a:rPr>
              <a:t>Which countries have a climate similar to Britain’s ?</a:t>
            </a:r>
          </a:p>
          <a:p>
            <a:r>
              <a:rPr lang="en-US" sz="1300" smtClean="0">
                <a:solidFill>
                  <a:srgbClr val="000000"/>
                </a:solidFill>
                <a:latin typeface="XCCW Joined 1a - 17"/>
              </a:rPr>
              <a:t>What type of climate you will find in the rainforests?</a:t>
            </a:r>
          </a:p>
          <a:p>
            <a:r>
              <a:rPr lang="en-US" sz="1300" smtClean="0">
                <a:solidFill>
                  <a:srgbClr val="000000"/>
                </a:solidFill>
                <a:latin typeface="XCCW Joined 1a - 17"/>
              </a:rPr>
              <a:t>Difference in Climate is found by observing which three things?  </a:t>
            </a:r>
            <a:endParaRPr lang="en-GB" sz="1300">
              <a:solidFill>
                <a:srgbClr val="000000"/>
              </a:solidFill>
              <a:latin typeface="XCCW Joined 1a - 1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6000" y="5727700"/>
            <a:ext cx="90043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XCCW Joined 1a - 18"/>
              </a:rPr>
              <a:t>Temperature, rainfall and plant life.</a:t>
            </a:r>
            <a:endParaRPr lang="en-GB" sz="1300">
              <a:solidFill>
                <a:srgbClr val="000000"/>
              </a:solidFill>
              <a:latin typeface="XCCW Joined 1a - 18"/>
            </a:endParaRPr>
          </a:p>
        </p:txBody>
      </p:sp>
    </p:spTree>
    <p:extLst>
      <p:ext uri="{BB962C8B-B14F-4D97-AF65-F5344CB8AC3E}">
        <p14:creationId xmlns:p14="http://schemas.microsoft.com/office/powerpoint/2010/main" val="2331012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FB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2705100"/>
            <a:ext cx="96266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u="sng" smtClean="0">
                <a:solidFill>
                  <a:srgbClr val="000000"/>
                </a:solidFill>
                <a:latin typeface="XCCW Joined 1a - 24"/>
              </a:rPr>
              <a:t>In your books explain:</a:t>
            </a:r>
          </a:p>
          <a:p>
            <a:r>
              <a:rPr lang="en-US" u="sng" smtClean="0">
                <a:solidFill>
                  <a:srgbClr val="000000"/>
                </a:solidFill>
                <a:latin typeface="XCCW Joined 1a - 24"/>
              </a:rPr>
              <a:t>W</a:t>
            </a:r>
            <a:r>
              <a:rPr lang="en-US" smtClean="0">
                <a:solidFill>
                  <a:srgbClr val="000000"/>
                </a:solidFill>
                <a:latin typeface="XCCW Joined 1a - 24"/>
              </a:rPr>
              <a:t>hat the different climatic zones are.</a:t>
            </a:r>
          </a:p>
          <a:p>
            <a:r>
              <a:rPr lang="en-US" smtClean="0">
                <a:solidFill>
                  <a:srgbClr val="000000"/>
                </a:solidFill>
                <a:latin typeface="XCCW Joined 1a - 24"/>
              </a:rPr>
              <a:t>What are the similarities and differences between them?</a:t>
            </a:r>
          </a:p>
          <a:p>
            <a:r>
              <a:rPr lang="en-US" smtClean="0">
                <a:solidFill>
                  <a:srgbClr val="000000"/>
                </a:solidFill>
                <a:latin typeface="XCCW Joined 1a - 24"/>
              </a:rPr>
              <a:t>What 3 things are used to identify the different climate zones?</a:t>
            </a:r>
          </a:p>
          <a:p>
            <a:endParaRPr lang="en-GB">
              <a:solidFill>
                <a:srgbClr val="000000"/>
              </a:solidFill>
              <a:latin typeface="XCCW Joined 1a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0200" y="241300"/>
            <a:ext cx="136041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700" u="sng" smtClean="0">
                <a:solidFill>
                  <a:srgbClr val="000000"/>
                </a:solidFill>
                <a:latin typeface="XCCW Joined 1a - 36"/>
              </a:rPr>
              <a:t>Task</a:t>
            </a:r>
            <a:endParaRPr lang="en-GB" sz="2700" u="sng">
              <a:solidFill>
                <a:srgbClr val="000000"/>
              </a:solidFill>
              <a:latin typeface="XCCW Joined 1a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100" y="1295400"/>
            <a:ext cx="9537700" cy="6771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900" u="sng" smtClean="0">
                <a:solidFill>
                  <a:srgbClr val="000000"/>
                </a:solidFill>
                <a:latin typeface="XCCW Joined 1a - 26"/>
              </a:rPr>
              <a:t>On your maps,</a:t>
            </a:r>
          </a:p>
          <a:p>
            <a:r>
              <a:rPr lang="en-US" sz="1900" u="sng" smtClean="0">
                <a:solidFill>
                  <a:srgbClr val="000000"/>
                </a:solidFill>
                <a:latin typeface="XCCW Joined 1a - 26"/>
              </a:rPr>
              <a:t> </a:t>
            </a:r>
            <a:r>
              <a:rPr lang="en-US" sz="1900" smtClean="0">
                <a:solidFill>
                  <a:srgbClr val="000000"/>
                </a:solidFill>
                <a:latin typeface="XCCW Joined 1a - 26"/>
              </a:rPr>
              <a:t>colour and label the different climatic zones.</a:t>
            </a:r>
            <a:endParaRPr lang="en-GB" sz="1900">
              <a:solidFill>
                <a:srgbClr val="000000"/>
              </a:solidFill>
              <a:latin typeface="XCCW Joined 1a - 26"/>
            </a:endParaRPr>
          </a:p>
        </p:txBody>
      </p:sp>
    </p:spTree>
    <p:extLst>
      <p:ext uri="{BB962C8B-B14F-4D97-AF65-F5344CB8AC3E}">
        <p14:creationId xmlns:p14="http://schemas.microsoft.com/office/powerpoint/2010/main" val="2414780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6527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Custom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Arial - 36</vt:lpstr>
      <vt:lpstr>Calibri</vt:lpstr>
      <vt:lpstr>XCCW Joined 1a - 17</vt:lpstr>
      <vt:lpstr>XCCW Joined 1a - 24</vt:lpstr>
      <vt:lpstr>Times New Roman - 12</vt:lpstr>
      <vt:lpstr>XCCW Joined 1a - 22</vt:lpstr>
      <vt:lpstr>XCCW Joined 1a - 26</vt:lpstr>
      <vt:lpstr>XCCW Joined 1a - 18</vt:lpstr>
      <vt:lpstr>XCCW Joined 1a - 36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local_admin</dc:creator>
  <cp:lastModifiedBy>local_admin</cp:lastModifiedBy>
  <cp:revision>1</cp:revision>
  <dcterms:created xsi:type="dcterms:W3CDTF">2020-11-16T15:34:18Z</dcterms:created>
  <dcterms:modified xsi:type="dcterms:W3CDTF">2020-11-16T15:34:19Z</dcterms:modified>
</cp:coreProperties>
</file>