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62228-1B85-A6BD-A864-7C2072344574}" v="455" dt="2020-11-08T20:46:32.879"/>
    <p1510:client id="{81991692-C1BD-1D51-6D4A-F03CEC231A3F}" v="1598" dt="2020-11-15T16:56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81991692-C1BD-1D51-6D4A-F03CEC231A3F}"/>
    <pc:docChg chg="addSld delSld modSld">
      <pc:chgData name="Chloe Turton" userId="S::cturton@ryeprimary.co.uk::0a4cb2ef-7001-487c-96b3-7d1e2080939c" providerId="AD" clId="Web-{81991692-C1BD-1D51-6D4A-F03CEC231A3F}" dt="2020-11-15T16:56:48.424" v="1570" actId="20577"/>
      <pc:docMkLst>
        <pc:docMk/>
      </pc:docMkLst>
      <pc:sldChg chg="delSp modSp">
        <pc:chgData name="Chloe Turton" userId="S::cturton@ryeprimary.co.uk::0a4cb2ef-7001-487c-96b3-7d1e2080939c" providerId="AD" clId="Web-{81991692-C1BD-1D51-6D4A-F03CEC231A3F}" dt="2020-11-15T16:27:10.937" v="42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81991692-C1BD-1D51-6D4A-F03CEC231A3F}" dt="2020-11-15T16:27:10.937" v="42" actId="20577"/>
          <ac:spMkLst>
            <pc:docMk/>
            <pc:sldMk cId="2767951850" sldId="256"/>
            <ac:spMk id="2" creationId="{3170A709-B697-4050-9C85-1E9C92B1F59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25:45.998" v="8"/>
          <ac:spMkLst>
            <pc:docMk/>
            <pc:sldMk cId="2767951850" sldId="256"/>
            <ac:spMk id="3" creationId="{B305C6A2-A7B9-4C13-9027-1D88175DCF29}"/>
          </ac:spMkLst>
        </pc:spChg>
      </pc:sldChg>
      <pc:sldChg chg="modSp">
        <pc:chgData name="Chloe Turton" userId="S::cturton@ryeprimary.co.uk::0a4cb2ef-7001-487c-96b3-7d1e2080939c" providerId="AD" clId="Web-{81991692-C1BD-1D51-6D4A-F03CEC231A3F}" dt="2020-11-15T16:29:50.799" v="249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81991692-C1BD-1D51-6D4A-F03CEC231A3F}" dt="2020-11-15T16:29:50.799" v="249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81991692-C1BD-1D51-6D4A-F03CEC231A3F}" dt="2020-11-15T16:28:21.126" v="179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81991692-C1BD-1D51-6D4A-F03CEC231A3F}" dt="2020-11-15T16:56:47.190" v="1569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81991692-C1BD-1D51-6D4A-F03CEC231A3F}" dt="2020-11-15T16:46:24.303" v="832" actId="20577"/>
          <ac:spMkLst>
            <pc:docMk/>
            <pc:sldMk cId="4206996129" sldId="258"/>
            <ac:spMk id="2" creationId="{D5CCB453-0C16-4FEA-A634-4982FDE31F5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5:48.833" v="786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30:17.753" v="304"/>
          <ac:spMkLst>
            <pc:docMk/>
            <pc:sldMk cId="4206996129" sldId="258"/>
            <ac:spMk id="9" creationId="{5877741D-4AB0-4D41-AC9E-ECDAD8E6F76A}"/>
          </ac:spMkLst>
        </pc:spChg>
        <pc:spChg chg="add del mod">
          <ac:chgData name="Chloe Turton" userId="S::cturton@ryeprimary.co.uk::0a4cb2ef-7001-487c-96b3-7d1e2080939c" providerId="AD" clId="Web-{81991692-C1BD-1D51-6D4A-F03CEC231A3F}" dt="2020-11-15T16:45:45.318" v="784" actId="20577"/>
          <ac:spMkLst>
            <pc:docMk/>
            <pc:sldMk cId="4206996129" sldId="258"/>
            <ac:spMk id="10" creationId="{F64FEF7C-7E04-480D-B63B-99E2F90EAD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6:43.272" v="843" actId="20577"/>
          <ac:spMkLst>
            <pc:docMk/>
            <pc:sldMk cId="4206996129" sldId="258"/>
            <ac:spMk id="13" creationId="{D1DF8828-8257-4422-A9BA-5EC85395ED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6:47.190" v="1569" actId="20577"/>
          <ac:spMkLst>
            <pc:docMk/>
            <pc:sldMk cId="4206996129" sldId="258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8:09.289" v="904" actId="20577"/>
          <ac:spMkLst>
            <pc:docMk/>
            <pc:sldMk cId="4206996129" sldId="258"/>
            <ac:spMk id="17" creationId="{87A5DCDD-136F-4283-B5C9-6DA276ABD41A}"/>
          </ac:spMkLst>
        </pc:spChg>
        <pc:picChg chg="add del mod">
          <ac:chgData name="Chloe Turton" userId="S::cturton@ryeprimary.co.uk::0a4cb2ef-7001-487c-96b3-7d1e2080939c" providerId="AD" clId="Web-{81991692-C1BD-1D51-6D4A-F03CEC231A3F}" dt="2020-11-15T16:34:10.320" v="465"/>
          <ac:picMkLst>
            <pc:docMk/>
            <pc:sldMk cId="4206996129" sldId="258"/>
            <ac:picMk id="5" creationId="{66C56B18-B454-468F-B45D-ABCE2432D413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5:50.708" v="787" actId="1076"/>
          <ac:picMkLst>
            <pc:docMk/>
            <pc:sldMk cId="4206996129" sldId="258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0:01.159" v="254"/>
          <ac:picMkLst>
            <pc:docMk/>
            <pc:sldMk cId="4206996129" sldId="258"/>
            <ac:picMk id="8" creationId="{C2AFD427-7E75-4254-84E6-0F95187626F4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41.711" v="894" actId="14100"/>
          <ac:picMkLst>
            <pc:docMk/>
            <pc:sldMk cId="4206996129" sldId="258"/>
            <ac:picMk id="15" creationId="{409C1A3B-39B2-4EB0-BE00-5C00578ADB36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54.680" v="897" actId="1076"/>
          <ac:picMkLst>
            <pc:docMk/>
            <pc:sldMk cId="4206996129" sldId="258"/>
            <ac:picMk id="16" creationId="{E8B1CBDB-A7C3-419A-991D-6B9EB033829C}"/>
          </ac:picMkLst>
        </pc:picChg>
        <pc:cxnChg chg="add del mod">
          <ac:chgData name="Chloe Turton" userId="S::cturton@ryeprimary.co.uk::0a4cb2ef-7001-487c-96b3-7d1e2080939c" providerId="AD" clId="Web-{81991692-C1BD-1D51-6D4A-F03CEC231A3F}" dt="2020-11-15T16:45:32.208" v="777"/>
          <ac:cxnSpMkLst>
            <pc:docMk/>
            <pc:sldMk cId="4206996129" sldId="258"/>
            <ac:cxnSpMk id="7" creationId="{4CE894A2-5D3E-440E-AA5B-7C5DF756C095}"/>
          </ac:cxnSpMkLst>
        </pc:cxnChg>
        <pc:cxnChg chg="add del mod">
          <ac:chgData name="Chloe Turton" userId="S::cturton@ryeprimary.co.uk::0a4cb2ef-7001-487c-96b3-7d1e2080939c" providerId="AD" clId="Web-{81991692-C1BD-1D51-6D4A-F03CEC231A3F}" dt="2020-11-15T16:45:30.974" v="776"/>
          <ac:cxnSpMkLst>
            <pc:docMk/>
            <pc:sldMk cId="4206996129" sldId="258"/>
            <ac:cxnSpMk id="11" creationId="{E309CED7-6DE0-490E-90E9-6BE92F9C36A4}"/>
          </ac:cxnSpMkLst>
        </pc:cxnChg>
        <pc:cxnChg chg="add mod">
          <ac:chgData name="Chloe Turton" userId="S::cturton@ryeprimary.co.uk::0a4cb2ef-7001-487c-96b3-7d1e2080939c" providerId="AD" clId="Web-{81991692-C1BD-1D51-6D4A-F03CEC231A3F}" dt="2020-11-15T16:46:16.818" v="821" actId="1076"/>
          <ac:cxnSpMkLst>
            <pc:docMk/>
            <pc:sldMk cId="4206996129" sldId="258"/>
            <ac:cxnSpMk id="12" creationId="{DFA59EB0-9503-45D7-87FF-1CE5860F067B}"/>
          </ac:cxnSpMkLst>
        </pc:cxnChg>
      </pc:sldChg>
      <pc:sldChg chg="del">
        <pc:chgData name="Chloe Turton" userId="S::cturton@ryeprimary.co.uk::0a4cb2ef-7001-487c-96b3-7d1e2080939c" providerId="AD" clId="Web-{81991692-C1BD-1D51-6D4A-F03CEC231A3F}" dt="2020-11-15T16:55:50.095" v="1516"/>
        <pc:sldMkLst>
          <pc:docMk/>
          <pc:sldMk cId="894735043" sldId="259"/>
        </pc:sldMkLst>
      </pc:sldChg>
      <pc:sldChg chg="addSp delSp modSp">
        <pc:chgData name="Chloe Turton" userId="S::cturton@ryeprimary.co.uk::0a4cb2ef-7001-487c-96b3-7d1e2080939c" providerId="AD" clId="Web-{81991692-C1BD-1D51-6D4A-F03CEC231A3F}" dt="2020-11-15T16:56:26.424" v="1521" actId="14100"/>
        <pc:sldMkLst>
          <pc:docMk/>
          <pc:sldMk cId="3429724935" sldId="260"/>
        </pc:sldMkLst>
        <pc:spChg chg="mod">
          <ac:chgData name="Chloe Turton" userId="S::cturton@ryeprimary.co.uk::0a4cb2ef-7001-487c-96b3-7d1e2080939c" providerId="AD" clId="Web-{81991692-C1BD-1D51-6D4A-F03CEC231A3F}" dt="2020-11-15T16:32:22.240" v="383" actId="20577"/>
          <ac:spMkLst>
            <pc:docMk/>
            <pc:sldMk cId="3429724935" sldId="260"/>
            <ac:spMk id="3" creationId="{358B7E80-E901-455D-9D4D-70651F8AF2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32:30.693" v="387" actId="1076"/>
          <ac:spMkLst>
            <pc:docMk/>
            <pc:sldMk cId="3429724935" sldId="260"/>
            <ac:spMk id="5" creationId="{9D4A678B-B964-414E-88FB-EBAD8093AC52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32:35.865" v="389" actId="14100"/>
          <ac:picMkLst>
            <pc:docMk/>
            <pc:sldMk cId="3429724935" sldId="260"/>
            <ac:picMk id="4" creationId="{19A08F01-9D40-4B06-85FE-770D8A7E6258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6:26.424" v="1521" actId="14100"/>
          <ac:picMkLst>
            <pc:docMk/>
            <pc:sldMk cId="3429724935" sldId="260"/>
            <ac:picMk id="6" creationId="{8D76EA80-C5B8-4F31-9A4C-9000FBC8DF4E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1:50.505" v="370"/>
          <ac:picMkLst>
            <pc:docMk/>
            <pc:sldMk cId="3429724935" sldId="260"/>
            <ac:picMk id="8" creationId="{DE538765-0618-4803-9A3A-0E9DAAD082BD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2:07.583" v="373"/>
          <ac:picMkLst>
            <pc:docMk/>
            <pc:sldMk cId="3429724935" sldId="260"/>
            <ac:picMk id="9" creationId="{AB4C5C19-77A6-46E0-B4D0-2EA8311C2966}"/>
          </ac:picMkLst>
        </pc:picChg>
      </pc:sldChg>
      <pc:sldChg chg="del">
        <pc:chgData name="Chloe Turton" userId="S::cturton@ryeprimary.co.uk::0a4cb2ef-7001-487c-96b3-7d1e2080939c" providerId="AD" clId="Web-{81991692-C1BD-1D51-6D4A-F03CEC231A3F}" dt="2020-11-15T16:55:52.376" v="1517"/>
        <pc:sldMkLst>
          <pc:docMk/>
          <pc:sldMk cId="4074148807" sldId="261"/>
        </pc:sldMkLst>
      </pc:sldChg>
      <pc:sldChg chg="del">
        <pc:chgData name="Chloe Turton" userId="S::cturton@ryeprimary.co.uk::0a4cb2ef-7001-487c-96b3-7d1e2080939c" providerId="AD" clId="Web-{81991692-C1BD-1D51-6D4A-F03CEC231A3F}" dt="2020-11-15T16:55:53.954" v="1518"/>
        <pc:sldMkLst>
          <pc:docMk/>
          <pc:sldMk cId="2042133843" sldId="262"/>
        </pc:sldMkLst>
      </pc:sldChg>
      <pc:sldChg chg="addSp delSp modSp add replId">
        <pc:chgData name="Chloe Turton" userId="S::cturton@ryeprimary.co.uk::0a4cb2ef-7001-487c-96b3-7d1e2080939c" providerId="AD" clId="Web-{81991692-C1BD-1D51-6D4A-F03CEC231A3F}" dt="2020-11-15T16:50:13.088" v="1119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81991692-C1BD-1D51-6D4A-F03CEC231A3F}" dt="2020-11-15T16:49:57.651" v="1113" actId="20577"/>
          <ac:spMkLst>
            <pc:docMk/>
            <pc:sldMk cId="3184520314" sldId="263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50:01.119" v="1116"/>
          <ac:spMkLst>
            <pc:docMk/>
            <pc:sldMk cId="3184520314" sldId="263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81991692-C1BD-1D51-6D4A-F03CEC231A3F}" dt="2020-11-15T16:49:45.119" v="1045" actId="20577"/>
          <ac:spMkLst>
            <pc:docMk/>
            <pc:sldMk cId="3184520314" sldId="263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81991692-C1BD-1D51-6D4A-F03CEC231A3F}" dt="2020-11-15T16:48:50.384" v="938"/>
          <ac:spMkLst>
            <pc:docMk/>
            <pc:sldMk cId="3184520314" sldId="263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0:13.088" v="1119" actId="14100"/>
          <ac:picMkLst>
            <pc:docMk/>
            <pc:sldMk cId="3184520314" sldId="263"/>
            <ac:picMk id="3" creationId="{3D33054D-991A-4B8F-9B63-5532629056E1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9:58.541" v="1115"/>
          <ac:picMkLst>
            <pc:docMk/>
            <pc:sldMk cId="3184520314" sldId="263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52.228" v="939"/>
          <ac:picMkLst>
            <pc:docMk/>
            <pc:sldMk cId="3184520314" sldId="263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48.227" v="937"/>
          <ac:picMkLst>
            <pc:docMk/>
            <pc:sldMk cId="3184520314" sldId="263"/>
            <ac:picMk id="16" creationId="{E8B1CBDB-A7C3-419A-991D-6B9EB033829C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1:31.777" v="1267" actId="20577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81991692-C1BD-1D51-6D4A-F03CEC231A3F}" dt="2020-11-15T16:50:58.167" v="1193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31.777" v="1267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81991692-C1BD-1D51-6D4A-F03CEC231A3F}" dt="2020-11-15T16:50:28.511" v="1157"/>
          <ac:picMkLst>
            <pc:docMk/>
            <pc:sldMk cId="140059194" sldId="264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0:39.339" v="1162" actId="14100"/>
          <ac:picMkLst>
            <pc:docMk/>
            <pc:sldMk cId="140059194" sldId="264"/>
            <ac:picMk id="5" creationId="{B757D06B-04EB-4A39-B181-17560C8BF427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5:32.313" v="1515" actId="1076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81991692-C1BD-1D51-6D4A-F03CEC231A3F}" dt="2020-11-15T16:53:37.358" v="1446" actId="20577"/>
          <ac:spMkLst>
            <pc:docMk/>
            <pc:sldMk cId="290911901" sldId="265"/>
            <ac:spMk id="4" creationId="{E602BDD0-0B99-4333-A031-EEF3E716F63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1.734" v="1472" actId="1076"/>
          <ac:spMkLst>
            <pc:docMk/>
            <pc:sldMk cId="290911901" sldId="265"/>
            <ac:spMk id="7" creationId="{B286F451-C240-4F65-90C6-C1888A8583B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4.531" v="1473" actId="1076"/>
          <ac:spMkLst>
            <pc:docMk/>
            <pc:sldMk cId="290911901" sldId="265"/>
            <ac:spMk id="11" creationId="{8BF9BAD1-F52E-42EB-AE96-D15EC262AD1E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42.434" v="1325" actId="20577"/>
          <ac:spMkLst>
            <pc:docMk/>
            <pc:sldMk cId="290911901" sldId="265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6.344" v="1474" actId="1076"/>
          <ac:spMkLst>
            <pc:docMk/>
            <pc:sldMk cId="290911901" sldId="265"/>
            <ac:spMk id="15" creationId="{F68019B1-72BD-4BE1-AF26-F03618EA560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8.766" v="1475" actId="1076"/>
          <ac:spMkLst>
            <pc:docMk/>
            <pc:sldMk cId="290911901" sldId="265"/>
            <ac:spMk id="16" creationId="{62AE02C3-1D2E-4E12-BB57-D946599D65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0.641" v="1476" actId="1076"/>
          <ac:spMkLst>
            <pc:docMk/>
            <pc:sldMk cId="290911901" sldId="265"/>
            <ac:spMk id="17" creationId="{06D1D4A0-5733-4BE7-99CB-76832B61153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2.719" v="1477" actId="1076"/>
          <ac:spMkLst>
            <pc:docMk/>
            <pc:sldMk cId="290911901" sldId="265"/>
            <ac:spMk id="18" creationId="{8BA304D2-C5D3-4E45-A9C9-5B5281FDC1F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4.594" v="1478" actId="1076"/>
          <ac:spMkLst>
            <pc:docMk/>
            <pc:sldMk cId="290911901" sldId="265"/>
            <ac:spMk id="19" creationId="{C0AD9935-5DEB-4F3D-A2DC-8998E39244E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47.328" v="1470" actId="1076"/>
          <ac:spMkLst>
            <pc:docMk/>
            <pc:sldMk cId="290911901" sldId="265"/>
            <ac:spMk id="20" creationId="{EF71AE9E-D4D9-4336-AA4F-530B4D3EFF5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6.891" v="1479" actId="1076"/>
          <ac:spMkLst>
            <pc:docMk/>
            <pc:sldMk cId="290911901" sldId="265"/>
            <ac:spMk id="21" creationId="{9ABD4CD6-B14A-4359-8578-F565FF8356D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73" v="1489" actId="1076"/>
          <ac:spMkLst>
            <pc:docMk/>
            <pc:sldMk cId="290911901" sldId="265"/>
            <ac:spMk id="22" creationId="{80BE4377-B32A-494E-931A-947420445D1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0" actId="1076"/>
          <ac:spMkLst>
            <pc:docMk/>
            <pc:sldMk cId="290911901" sldId="265"/>
            <ac:spMk id="23" creationId="{83EB4E96-4CC9-41C6-BB69-D5ED30FD12C6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1" actId="1076"/>
          <ac:spMkLst>
            <pc:docMk/>
            <pc:sldMk cId="290911901" sldId="265"/>
            <ac:spMk id="24" creationId="{BCE183D4-A2C8-4F4A-BBFB-FD2DED583BC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2" actId="1076"/>
          <ac:spMkLst>
            <pc:docMk/>
            <pc:sldMk cId="290911901" sldId="265"/>
            <ac:spMk id="25" creationId="{768A4004-157C-4E92-9409-8584F620ABB0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3" actId="1076"/>
          <ac:spMkLst>
            <pc:docMk/>
            <pc:sldMk cId="290911901" sldId="265"/>
            <ac:spMk id="26" creationId="{965E6372-801E-4B6E-B8AC-868F8C2002D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4" actId="1076"/>
          <ac:spMkLst>
            <pc:docMk/>
            <pc:sldMk cId="290911901" sldId="265"/>
            <ac:spMk id="27" creationId="{ABF093C7-0F28-4E9A-B1DF-1AAB1EA5D36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5" actId="1076"/>
          <ac:spMkLst>
            <pc:docMk/>
            <pc:sldMk cId="290911901" sldId="265"/>
            <ac:spMk id="28" creationId="{2D71C548-65B5-49A2-AFD3-3AB2772FEFD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6" actId="1076"/>
          <ac:spMkLst>
            <pc:docMk/>
            <pc:sldMk cId="290911901" sldId="265"/>
            <ac:spMk id="29" creationId="{1E5BCC62-C32A-4AB0-9586-3CA0A42C96A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7" actId="1076"/>
          <ac:spMkLst>
            <pc:docMk/>
            <pc:sldMk cId="290911901" sldId="265"/>
            <ac:spMk id="30" creationId="{157C6830-1649-4DD3-A767-58645B7FE78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7" actId="1076"/>
          <ac:spMkLst>
            <pc:docMk/>
            <pc:sldMk cId="290911901" sldId="265"/>
            <ac:spMk id="31" creationId="{9F9CC0D8-E74C-485A-A58D-4541BF2E79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8" actId="1076"/>
          <ac:spMkLst>
            <pc:docMk/>
            <pc:sldMk cId="290911901" sldId="265"/>
            <ac:spMk id="32" creationId="{3910A345-D497-4BD6-B092-22A13BE3E00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09" actId="1076"/>
          <ac:spMkLst>
            <pc:docMk/>
            <pc:sldMk cId="290911901" sldId="265"/>
            <ac:spMk id="33" creationId="{A160E39C-3384-479F-B94E-6D371714E35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10" actId="1076"/>
          <ac:spMkLst>
            <pc:docMk/>
            <pc:sldMk cId="290911901" sldId="265"/>
            <ac:spMk id="34" creationId="{204E58A0-9664-4224-8751-64260173634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1" actId="1076"/>
          <ac:spMkLst>
            <pc:docMk/>
            <pc:sldMk cId="290911901" sldId="265"/>
            <ac:spMk id="35" creationId="{C1E7840B-BC09-4AC2-BE54-246EA75D380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2" actId="1076"/>
          <ac:spMkLst>
            <pc:docMk/>
            <pc:sldMk cId="290911901" sldId="265"/>
            <ac:spMk id="36" creationId="{C731D2FD-5077-4F4F-8992-8109C697B45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3" actId="1076"/>
          <ac:spMkLst>
            <pc:docMk/>
            <pc:sldMk cId="290911901" sldId="265"/>
            <ac:spMk id="37" creationId="{7BEDC7DB-9748-4D91-BA6A-1D36B2E8F7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4" actId="1076"/>
          <ac:spMkLst>
            <pc:docMk/>
            <pc:sldMk cId="290911901" sldId="265"/>
            <ac:spMk id="38" creationId="{1CAB4594-1115-48BE-AA49-3A921B192E5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5" actId="1076"/>
          <ac:spMkLst>
            <pc:docMk/>
            <pc:sldMk cId="290911901" sldId="265"/>
            <ac:spMk id="39" creationId="{B4FE6989-DDBB-4000-99A6-096974FEBCB4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1:51.590" v="1329" actId="14100"/>
          <ac:picMkLst>
            <pc:docMk/>
            <pc:sldMk cId="290911901" sldId="265"/>
            <ac:picMk id="3" creationId="{FA83B0FD-00FA-4A46-8A85-84EB69D5F915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52:00.091" v="1330"/>
          <ac:picMkLst>
            <pc:docMk/>
            <pc:sldMk cId="290911901" sldId="265"/>
            <ac:picMk id="5" creationId="{B757D06B-04EB-4A39-B181-17560C8BF427}"/>
          </ac:picMkLst>
        </pc:picChg>
        <pc:picChg chg="add del mod">
          <ac:chgData name="Chloe Turton" userId="S::cturton@ryeprimary.co.uk::0a4cb2ef-7001-487c-96b3-7d1e2080939c" providerId="AD" clId="Web-{81991692-C1BD-1D51-6D4A-F03CEC231A3F}" dt="2020-11-15T16:53:12.264" v="1423"/>
          <ac:picMkLst>
            <pc:docMk/>
            <pc:sldMk cId="290911901" sldId="265"/>
            <ac:picMk id="6" creationId="{76404250-0448-40FE-8904-2A24C35261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8A5D-0791-494F-A755-3E63BA3CB8C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709-B697-4050-9C85-1E9C92B1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695651"/>
          </a:xfrm>
        </p:spPr>
        <p:txBody>
          <a:bodyPr>
            <a:normAutofit/>
          </a:bodyPr>
          <a:lstStyle/>
          <a:p>
            <a:r>
              <a:rPr lang="en-GB" sz="3350" dirty="0">
                <a:latin typeface="XCCW Joined 1a"/>
              </a:rPr>
              <a:t>Y3</a:t>
            </a: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LI: Can I make equal groups when sharing?</a:t>
            </a:r>
            <a:br>
              <a:rPr lang="en-GB" sz="3350" dirty="0">
                <a:latin typeface="XCCW Joined 1a"/>
              </a:rPr>
            </a:b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Y4</a:t>
            </a:r>
            <a:br>
              <a:rPr lang="en-GB" sz="3350" dirty="0">
                <a:latin typeface="XCCW Joined 1a"/>
              </a:rPr>
            </a:br>
            <a:r>
              <a:rPr lang="en-GB" sz="3350" dirty="0">
                <a:latin typeface="XCCW Joined 1a"/>
              </a:rPr>
              <a:t>LI: Can I multiply numbers by 10?</a:t>
            </a:r>
            <a:endParaRPr lang="en-GB" sz="3350" dirty="0"/>
          </a:p>
        </p:txBody>
      </p:sp>
    </p:spTree>
    <p:extLst>
      <p:ext uri="{BB962C8B-B14F-4D97-AF65-F5344CB8AC3E}">
        <p14:creationId xmlns:p14="http://schemas.microsoft.com/office/powerpoint/2010/main" val="2767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F16E-5F0E-4072-8DAE-24E86613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C53B-2B78-468C-A172-5138D9AF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6B9F8-23DD-49DF-89CA-1B2F07FF0E29}"/>
              </a:ext>
            </a:extLst>
          </p:cNvPr>
          <p:cNvSpPr txBox="1"/>
          <p:nvPr/>
        </p:nvSpPr>
        <p:spPr>
          <a:xfrm>
            <a:off x="771525" y="2057400"/>
            <a:ext cx="27432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latin typeface="Segoe UI"/>
                <a:cs typeface="Segoe UI"/>
              </a:rPr>
              <a:t>Year 3</a:t>
            </a:r>
            <a:endParaRPr lang="en-US" sz="3200" u="sng">
              <a:latin typeface="Calibri" panose="020F0502020204030204"/>
              <a:cs typeface="Calibri" panose="020F0502020204030204"/>
            </a:endParaRPr>
          </a:p>
          <a:p>
            <a:endParaRPr lang="en-US" sz="3200" dirty="0">
              <a:latin typeface="Segoe UI"/>
              <a:cs typeface="Segoe UI"/>
            </a:endParaRPr>
          </a:p>
          <a:p>
            <a:r>
              <a:rPr lang="en-US" sz="3200" dirty="0">
                <a:latin typeface="Segoe UI"/>
                <a:cs typeface="Segoe UI"/>
              </a:rPr>
              <a:t>Gather 10 cubes and share them equally between 2 groups</a:t>
            </a:r>
          </a:p>
          <a:p>
            <a:endParaRPr lang="en-US" sz="32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2A9DA-D4DB-41CD-8294-9992A3942839}"/>
              </a:ext>
            </a:extLst>
          </p:cNvPr>
          <p:cNvSpPr txBox="1"/>
          <p:nvPr/>
        </p:nvSpPr>
        <p:spPr>
          <a:xfrm>
            <a:off x="4785014" y="2109355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latin typeface="Segoe UI"/>
                <a:cs typeface="Segoe UI"/>
              </a:rPr>
              <a:t>Year 4</a:t>
            </a:r>
            <a:endParaRPr lang="en-US" sz="3200" u="sng">
              <a:latin typeface="Calibri" panose="020F0502020204030204"/>
              <a:cs typeface="Calibri" panose="020F0502020204030204"/>
            </a:endParaRPr>
          </a:p>
          <a:p>
            <a:endParaRPr lang="en-US" sz="3200" dirty="0">
              <a:latin typeface="Segoe UI"/>
              <a:cs typeface="Segoe UI"/>
            </a:endParaRPr>
          </a:p>
          <a:p>
            <a:r>
              <a:rPr lang="en-US" sz="3200" dirty="0">
                <a:latin typeface="Segoe UI"/>
                <a:cs typeface="Segoe UI"/>
              </a:rPr>
              <a:t>Draw an array for: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r>
              <a:rPr lang="en-US" sz="3200" dirty="0">
                <a:latin typeface="Segoe UI"/>
                <a:cs typeface="Segoe UI"/>
              </a:rPr>
              <a:t>1 x 10</a:t>
            </a:r>
            <a:endParaRPr lang="en-US" dirty="0">
              <a:latin typeface="Calibri" panose="020F0502020204030204"/>
              <a:cs typeface="Calibri"/>
            </a:endParaRPr>
          </a:p>
          <a:p>
            <a:r>
              <a:rPr lang="en-US" sz="3200" dirty="0">
                <a:latin typeface="Segoe UI"/>
                <a:cs typeface="Segoe UI"/>
              </a:rPr>
              <a:t>and</a:t>
            </a:r>
            <a:endParaRPr lang="en-US" dirty="0">
              <a:latin typeface="Calibri" panose="020F0502020204030204"/>
              <a:cs typeface="Calibri"/>
            </a:endParaRPr>
          </a:p>
          <a:p>
            <a:r>
              <a:rPr lang="en-US" sz="3200" dirty="0">
                <a:latin typeface="Segoe UI"/>
                <a:cs typeface="Segoe UI"/>
              </a:rPr>
              <a:t>2 x 10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5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FEF7C-7E04-480D-B63B-99E2F90EADE2}"/>
              </a:ext>
            </a:extLst>
          </p:cNvPr>
          <p:cNvSpPr txBox="1"/>
          <p:nvPr/>
        </p:nvSpPr>
        <p:spPr>
          <a:xfrm>
            <a:off x="132971" y="5455968"/>
            <a:ext cx="452578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Challenge: How many do you have to begin with?</a:t>
            </a:r>
            <a:endParaRPr lang="en-US" sz="1400">
              <a:cs typeface="Calibri"/>
            </a:endParaRPr>
          </a:p>
          <a:p>
            <a:r>
              <a:rPr lang="en-US" sz="1400" dirty="0"/>
              <a:t>How many equal groups are you sharing between?</a:t>
            </a:r>
            <a:endParaRPr lang="en-US" sz="1400">
              <a:cs typeface="Calibri"/>
            </a:endParaRPr>
          </a:p>
          <a:p>
            <a:r>
              <a:rPr lang="en-US" sz="1400" dirty="0"/>
              <a:t>How many are in each group?</a:t>
            </a:r>
            <a:endParaRPr lang="en-US" sz="1400">
              <a:cs typeface="Calibri"/>
            </a:endParaRPr>
          </a:p>
          <a:p>
            <a:r>
              <a:rPr lang="en-US" sz="1400" dirty="0"/>
              <a:t>How do you know that you have shared the objects equally?</a:t>
            </a:r>
            <a:endParaRPr lang="en-US" sz="14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Share the apples into equal groups. Complete the stem sentence.</a:t>
            </a:r>
            <a:endParaRPr lang="en-US" sz="1550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_____ is shared into _____ groups of _____.</a:t>
            </a:r>
            <a:endParaRPr lang="en-US" sz="1550" dirty="0"/>
          </a:p>
        </p:txBody>
      </p:sp>
      <p:pic>
        <p:nvPicPr>
          <p:cNvPr id="6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28675050-4E5B-4789-A386-7B79CF14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0" y="2688633"/>
            <a:ext cx="4271755" cy="24862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2982528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Complete the calculation represented by the image below.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_____ x _____ = ______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Challenge: Can you write it in another way?</a:t>
            </a:r>
          </a:p>
          <a:p>
            <a:endParaRPr lang="en-US" sz="1400" dirty="0">
              <a:latin typeface="Segoe UI"/>
              <a:cs typeface="Segoe UI"/>
            </a:endParaRPr>
          </a:p>
          <a:p>
            <a:r>
              <a:rPr lang="en-US" sz="1400" dirty="0">
                <a:latin typeface="Segoe UI"/>
                <a:cs typeface="Segoe UI"/>
              </a:rPr>
              <a:t>What do you notice when multiplying by 10? Does it always work?</a:t>
            </a:r>
          </a:p>
        </p:txBody>
      </p:sp>
      <p:pic>
        <p:nvPicPr>
          <p:cNvPr id="15" name="Picture 15" descr="A picture containing lighter, bottle&#10;&#10;Description automatically generated">
            <a:extLst>
              <a:ext uri="{FF2B5EF4-FFF2-40B4-BE49-F238E27FC236}">
                <a16:creationId xmlns:a16="http://schemas.microsoft.com/office/drawing/2014/main" id="{409C1A3B-39B2-4EB0-BE00-5C00578A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71" y="2849030"/>
            <a:ext cx="2536883" cy="183666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8B1CBDB-A7C3-419A-991D-6B9EB0338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086" y="1692493"/>
            <a:ext cx="242630" cy="9476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A5DCDD-136F-4283-B5C9-6DA276ABD41A}"/>
              </a:ext>
            </a:extLst>
          </p:cNvPr>
          <p:cNvSpPr txBox="1"/>
          <p:nvPr/>
        </p:nvSpPr>
        <p:spPr>
          <a:xfrm>
            <a:off x="8135519" y="1879967"/>
            <a:ext cx="8780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=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True or false?</a:t>
            </a:r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17 can be shared equally between 6 groups.</a:t>
            </a:r>
            <a:endParaRPr lang="en-US" sz="1550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Can you draw this?</a:t>
            </a:r>
            <a:endParaRPr lang="en-US" sz="15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True or false?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10 lots of 76 crayons gives a total of 760 crayons.</a:t>
            </a:r>
            <a:endParaRPr lang="en-US">
              <a:cs typeface="Calibr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Challenge: How could you draw this simply?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3D33054D-991A-4B8F-9B63-55326290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1" y="2859815"/>
            <a:ext cx="4311214" cy="22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Use the pictures to complete the number sentence.</a:t>
            </a:r>
            <a:endParaRPr lang="en-US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12 divided by _____ = _____</a:t>
            </a: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Can you write this a different way?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Eggs are sold in boxes of 10.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Mark buys 27 boxes of eggs.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How many eggs does he buy altogether?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Can you draw this?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5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757D06B-04EB-4A39-B181-17560C8B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" y="2373823"/>
            <a:ext cx="4690839" cy="13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Solve the calculation below.</a:t>
            </a:r>
            <a:endParaRPr lang="en-US" dirty="0"/>
          </a:p>
          <a:p>
            <a:pPr marL="0" indent="0">
              <a:buNone/>
            </a:pPr>
            <a:endParaRPr lang="en-US" sz="1550" dirty="0">
              <a:latin typeface="XCCW Joined 1a"/>
            </a:endParaRPr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27 divided by 3 equals _____.</a:t>
            </a: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Can you write this in a different way?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Which representation is the odd one out?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83B0FD-00FA-4A46-8A85-84EB69D5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01" y="2639917"/>
            <a:ext cx="4005864" cy="23044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86F451-C240-4F65-90C6-C1888A8583BC}"/>
              </a:ext>
            </a:extLst>
          </p:cNvPr>
          <p:cNvSpPr/>
          <p:nvPr/>
        </p:nvSpPr>
        <p:spPr>
          <a:xfrm>
            <a:off x="582657" y="217191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F9BAD1-F52E-42EB-AE96-D15EC262AD1E}"/>
              </a:ext>
            </a:extLst>
          </p:cNvPr>
          <p:cNvSpPr/>
          <p:nvPr/>
        </p:nvSpPr>
        <p:spPr>
          <a:xfrm>
            <a:off x="1092060" y="217191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8019B1-72BD-4BE1-AF26-F03618EA560B}"/>
              </a:ext>
            </a:extLst>
          </p:cNvPr>
          <p:cNvSpPr/>
          <p:nvPr/>
        </p:nvSpPr>
        <p:spPr>
          <a:xfrm>
            <a:off x="1609883" y="217191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AE02C3-1D2E-4E12-BB57-D946599D65E2}"/>
              </a:ext>
            </a:extLst>
          </p:cNvPr>
          <p:cNvSpPr/>
          <p:nvPr/>
        </p:nvSpPr>
        <p:spPr>
          <a:xfrm>
            <a:off x="2127706" y="217191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D1D4A0-5733-4BE7-99CB-76832B61153B}"/>
              </a:ext>
            </a:extLst>
          </p:cNvPr>
          <p:cNvSpPr/>
          <p:nvPr/>
        </p:nvSpPr>
        <p:spPr>
          <a:xfrm>
            <a:off x="2645530" y="217191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A304D2-C5D3-4E45-A9C9-5B5281FDC1FE}"/>
              </a:ext>
            </a:extLst>
          </p:cNvPr>
          <p:cNvSpPr/>
          <p:nvPr/>
        </p:nvSpPr>
        <p:spPr>
          <a:xfrm>
            <a:off x="3163352" y="214665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AD9935-5DEB-4F3D-A2DC-8998E39244E4}"/>
              </a:ext>
            </a:extLst>
          </p:cNvPr>
          <p:cNvSpPr/>
          <p:nvPr/>
        </p:nvSpPr>
        <p:spPr>
          <a:xfrm>
            <a:off x="3681176" y="214665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71AE9E-D4D9-4336-AA4F-530B4D3EFF5F}"/>
              </a:ext>
            </a:extLst>
          </p:cNvPr>
          <p:cNvSpPr/>
          <p:nvPr/>
        </p:nvSpPr>
        <p:spPr>
          <a:xfrm>
            <a:off x="73253" y="2171910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BD4CD6-B14A-4359-8578-F565FF8356DF}"/>
              </a:ext>
            </a:extLst>
          </p:cNvPr>
          <p:cNvSpPr/>
          <p:nvPr/>
        </p:nvSpPr>
        <p:spPr>
          <a:xfrm>
            <a:off x="4228468" y="2146649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BE4377-B32A-494E-931A-947420445D14}"/>
              </a:ext>
            </a:extLst>
          </p:cNvPr>
          <p:cNvSpPr/>
          <p:nvPr/>
        </p:nvSpPr>
        <p:spPr>
          <a:xfrm>
            <a:off x="540557" y="271920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EB4E96-4CC9-41C6-BB69-D5ED30FD12C6}"/>
              </a:ext>
            </a:extLst>
          </p:cNvPr>
          <p:cNvSpPr/>
          <p:nvPr/>
        </p:nvSpPr>
        <p:spPr>
          <a:xfrm>
            <a:off x="1049960" y="271920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E183D4-A2C8-4F4A-BBFB-FD2DED583BCD}"/>
              </a:ext>
            </a:extLst>
          </p:cNvPr>
          <p:cNvSpPr/>
          <p:nvPr/>
        </p:nvSpPr>
        <p:spPr>
          <a:xfrm>
            <a:off x="1567783" y="271920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8A4004-157C-4E92-9409-8584F620ABB0}"/>
              </a:ext>
            </a:extLst>
          </p:cNvPr>
          <p:cNvSpPr/>
          <p:nvPr/>
        </p:nvSpPr>
        <p:spPr>
          <a:xfrm>
            <a:off x="2085606" y="271920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5E6372-801E-4B6E-B8AC-868F8C2002D3}"/>
              </a:ext>
            </a:extLst>
          </p:cNvPr>
          <p:cNvSpPr/>
          <p:nvPr/>
        </p:nvSpPr>
        <p:spPr>
          <a:xfrm>
            <a:off x="2603430" y="271920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F093C7-0F28-4E9A-B1DF-1AAB1EA5D36E}"/>
              </a:ext>
            </a:extLst>
          </p:cNvPr>
          <p:cNvSpPr/>
          <p:nvPr/>
        </p:nvSpPr>
        <p:spPr>
          <a:xfrm>
            <a:off x="3121252" y="269394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71C548-65B5-49A2-AFD3-3AB2772FEFD9}"/>
              </a:ext>
            </a:extLst>
          </p:cNvPr>
          <p:cNvSpPr/>
          <p:nvPr/>
        </p:nvSpPr>
        <p:spPr>
          <a:xfrm>
            <a:off x="3639076" y="269394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5BCC62-C32A-4AB0-9586-3CA0A42C96AC}"/>
              </a:ext>
            </a:extLst>
          </p:cNvPr>
          <p:cNvSpPr/>
          <p:nvPr/>
        </p:nvSpPr>
        <p:spPr>
          <a:xfrm>
            <a:off x="31153" y="2719203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7C6830-1649-4DD3-A767-58645B7FE78D}"/>
              </a:ext>
            </a:extLst>
          </p:cNvPr>
          <p:cNvSpPr/>
          <p:nvPr/>
        </p:nvSpPr>
        <p:spPr>
          <a:xfrm>
            <a:off x="4186368" y="2693942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9CC0D8-E74C-485A-A58D-4541BF2E79F5}"/>
              </a:ext>
            </a:extLst>
          </p:cNvPr>
          <p:cNvSpPr/>
          <p:nvPr/>
        </p:nvSpPr>
        <p:spPr>
          <a:xfrm>
            <a:off x="515298" y="327491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10A345-D497-4BD6-B092-22A13BE3E002}"/>
              </a:ext>
            </a:extLst>
          </p:cNvPr>
          <p:cNvSpPr/>
          <p:nvPr/>
        </p:nvSpPr>
        <p:spPr>
          <a:xfrm>
            <a:off x="1024701" y="327491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60E39C-3384-479F-B94E-6D371714E354}"/>
              </a:ext>
            </a:extLst>
          </p:cNvPr>
          <p:cNvSpPr/>
          <p:nvPr/>
        </p:nvSpPr>
        <p:spPr>
          <a:xfrm>
            <a:off x="1542524" y="327491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4E58A0-9664-4224-8751-64260173634B}"/>
              </a:ext>
            </a:extLst>
          </p:cNvPr>
          <p:cNvSpPr/>
          <p:nvPr/>
        </p:nvSpPr>
        <p:spPr>
          <a:xfrm>
            <a:off x="2060347" y="327491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1E7840B-BC09-4AC2-BE54-246EA75D380C}"/>
              </a:ext>
            </a:extLst>
          </p:cNvPr>
          <p:cNvSpPr/>
          <p:nvPr/>
        </p:nvSpPr>
        <p:spPr>
          <a:xfrm>
            <a:off x="2578171" y="327491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31D2FD-5077-4F4F-8992-8109C697B453}"/>
              </a:ext>
            </a:extLst>
          </p:cNvPr>
          <p:cNvSpPr/>
          <p:nvPr/>
        </p:nvSpPr>
        <p:spPr>
          <a:xfrm>
            <a:off x="3095993" y="324965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BEDC7DB-9748-4D91-BA6A-1D36B2E8F77C}"/>
              </a:ext>
            </a:extLst>
          </p:cNvPr>
          <p:cNvSpPr/>
          <p:nvPr/>
        </p:nvSpPr>
        <p:spPr>
          <a:xfrm>
            <a:off x="3613817" y="324965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AB4594-1115-48BE-AA49-3A921B192E55}"/>
              </a:ext>
            </a:extLst>
          </p:cNvPr>
          <p:cNvSpPr/>
          <p:nvPr/>
        </p:nvSpPr>
        <p:spPr>
          <a:xfrm>
            <a:off x="5894" y="3274915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FE6989-DDBB-4000-99A6-096974FEBCB4}"/>
              </a:ext>
            </a:extLst>
          </p:cNvPr>
          <p:cNvSpPr/>
          <p:nvPr/>
        </p:nvSpPr>
        <p:spPr>
          <a:xfrm>
            <a:off x="4161109" y="3249654"/>
            <a:ext cx="479934" cy="49256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D0C-B810-419A-8F41-79F94B5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Lightbulb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7E80-E901-455D-9D4D-70651F8A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50" dirty="0">
                <a:latin typeface="XCCW Joined 1a"/>
              </a:rPr>
              <a:t>Year 3</a:t>
            </a:r>
            <a:endParaRPr lang="en-US" dirty="0"/>
          </a:p>
          <a:p>
            <a:pPr marL="0" indent="0">
              <a:buNone/>
            </a:pPr>
            <a:r>
              <a:rPr lang="en-GB" sz="1550" dirty="0">
                <a:latin typeface="XCCW Joined 1a"/>
              </a:rPr>
              <a:t>								</a:t>
            </a:r>
            <a:endParaRPr lang="en-GB" dirty="0"/>
          </a:p>
          <a:p>
            <a:pPr marL="0" indent="0">
              <a:buNone/>
            </a:pPr>
            <a:endParaRPr lang="en-GB" sz="1550" dirty="0">
              <a:latin typeface="XCCW Joined 1a"/>
            </a:endParaRPr>
          </a:p>
          <a:p>
            <a:pPr marL="0" indent="0">
              <a:buNone/>
            </a:pPr>
            <a:endParaRPr lang="en-GB" sz="1550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9A08F01-9D40-4B06-85FE-770D8A7E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6" y="2203550"/>
            <a:ext cx="4301502" cy="3141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678B-B964-414E-88FB-EBAD8093AC52}"/>
              </a:ext>
            </a:extLst>
          </p:cNvPr>
          <p:cNvSpPr txBox="1"/>
          <p:nvPr/>
        </p:nvSpPr>
        <p:spPr>
          <a:xfrm>
            <a:off x="5052722" y="1825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cs typeface="Segoe UI"/>
              </a:rPr>
              <a:t>Year 4</a:t>
            </a:r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8D76EA80-C5B8-4F31-9A4C-9000FBC8D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59" y="2200491"/>
            <a:ext cx="4177552" cy="20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493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71</TotalTime>
  <Words>185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Y3 LI: Can I make equal groups when sharing?  Y4 LI: Can I multiply numbers by 10?</vt:lpstr>
      <vt:lpstr>Focus task</vt:lpstr>
      <vt:lpstr>Year 3 on a whiteboard </vt:lpstr>
      <vt:lpstr>Year 3 on a whiteboard </vt:lpstr>
      <vt:lpstr>Year 3 on a whiteboard </vt:lpstr>
      <vt:lpstr>Year 3 on a whiteboard </vt:lpstr>
      <vt:lpstr>Lightbulb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3: Can I subtract 3-digit from 3-digit numbers?  Year 4: Can I subtract 4-digit from 4-digit numbers?</dc:title>
  <dc:creator>Sophie Teresa</dc:creator>
  <cp:lastModifiedBy>Sophie Teresa</cp:lastModifiedBy>
  <cp:revision>311</cp:revision>
  <dcterms:created xsi:type="dcterms:W3CDTF">2020-10-29T10:47:08Z</dcterms:created>
  <dcterms:modified xsi:type="dcterms:W3CDTF">2020-11-15T16:56:48Z</dcterms:modified>
</cp:coreProperties>
</file>