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68" r:id="rId3"/>
    <p:sldId id="270" r:id="rId4"/>
    <p:sldId id="269" r:id="rId5"/>
    <p:sldId id="301" r:id="rId6"/>
    <p:sldId id="299" r:id="rId7"/>
    <p:sldId id="297" r:id="rId8"/>
    <p:sldId id="291" r:id="rId9"/>
    <p:sldId id="300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31" y="1112838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Monday 23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rd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November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latin typeface="XCCW Joined 1a"/>
              </a:rPr>
              <a:t>BOOK TALK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3 – Enable (Independent comprehension)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D9C2-68CA-45A6-8F49-6220E32FE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4313" y="1046922"/>
            <a:ext cx="5635487" cy="5445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Year 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1)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2)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u="sng" dirty="0"/>
              <a:t>Bonus question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3)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B88489B-BB6D-4CF1-AA00-E2FF4FD6F877}"/>
              </a:ext>
            </a:extLst>
          </p:cNvPr>
          <p:cNvSpPr txBox="1">
            <a:spLocks/>
          </p:cNvSpPr>
          <p:nvPr/>
        </p:nvSpPr>
        <p:spPr>
          <a:xfrm>
            <a:off x="6312408" y="1046922"/>
            <a:ext cx="5635487" cy="5575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u="sng" dirty="0"/>
              <a:t>Year 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/>
                </a:solidFill>
              </a:rPr>
              <a:t>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/>
                </a:solidFill>
              </a:rPr>
              <a:t>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/>
                </a:solidFill>
              </a:rPr>
              <a:t> 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/>
              <a:t>Bonus question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/>
                </a:solidFill>
              </a:rPr>
              <a:t>3)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Book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We are going to read Demon Dentist chapter 15 together and focus on 2 lenses (p.173).</a:t>
            </a:r>
          </a:p>
          <a:p>
            <a:endParaRPr lang="en-GB" sz="3600" dirty="0"/>
          </a:p>
          <a:p>
            <a:r>
              <a:rPr lang="en-GB" sz="3600" dirty="0"/>
              <a:t>Noticing</a:t>
            </a:r>
          </a:p>
          <a:p>
            <a:r>
              <a:rPr lang="en-GB" sz="3600" dirty="0"/>
              <a:t>Language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306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977514-18CC-48D0-83E9-645B65D87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XCCW Joined 1a" panose="03050602040000000000" pitchFamily="66" charset="0"/>
              </a:rPr>
              <a:t>How does the author help you to visualise the chase?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7FBF4E-19FF-4CA8-A621-D262F5C26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452" y="1879293"/>
            <a:ext cx="8563956" cy="497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1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71606AA-EB8D-492F-BE35-ECFE5F674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22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Find examples of how the author has used ‘repetition’ to engage the reader.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106115-CE6A-4B8F-85D0-205D6C59F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043" y="2202426"/>
            <a:ext cx="8542500" cy="436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2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231" y="1112838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Thursday 26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 November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latin typeface="XCCW Joined 1a"/>
              </a:rPr>
              <a:t>MODEL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</p:spTree>
    <p:extLst>
      <p:ext uri="{BB962C8B-B14F-4D97-AF65-F5344CB8AC3E}">
        <p14:creationId xmlns:p14="http://schemas.microsoft.com/office/powerpoint/2010/main" val="8223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/>
              <a:t>Model 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6"/>
            <a:ext cx="10515600" cy="4543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Read Page 1 from The Lost Happy Endings’.</a:t>
            </a:r>
          </a:p>
          <a:p>
            <a:pPr marL="0" indent="0">
              <a:buNone/>
            </a:pPr>
            <a:r>
              <a:rPr lang="en-GB" sz="3600" dirty="0"/>
              <a:t>We are going to create some sentences together today using the same 2 lenses: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Noticing</a:t>
            </a:r>
          </a:p>
          <a:p>
            <a:r>
              <a:rPr lang="en-GB" sz="3600" dirty="0"/>
              <a:t>Language</a:t>
            </a:r>
          </a:p>
          <a:p>
            <a:endParaRPr lang="en-GB" sz="3600" dirty="0"/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We will write the answers together, but you can add in extra information if you would like to.</a:t>
            </a:r>
          </a:p>
          <a:p>
            <a:pPr marL="0" indent="0">
              <a:buNone/>
            </a:pPr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45BEDA-43FF-4BAF-A00E-AFD13A18F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05731"/>
            <a:ext cx="1152719" cy="10017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EB0012-5C77-4BF9-90EE-FCF8E5129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892" y="4007499"/>
            <a:ext cx="1101827" cy="110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9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F5D5EF-DCBC-4AB7-A9DD-548D83BFB961}"/>
              </a:ext>
            </a:extLst>
          </p:cNvPr>
          <p:cNvSpPr txBox="1"/>
          <p:nvPr/>
        </p:nvSpPr>
        <p:spPr>
          <a:xfrm>
            <a:off x="422786" y="442912"/>
            <a:ext cx="5289755" cy="58169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u="sng" dirty="0"/>
              <a:t>Noticing lens</a:t>
            </a:r>
          </a:p>
          <a:p>
            <a:pPr marL="342900" indent="-342900">
              <a:buAutoNum type="arabicParenR"/>
            </a:pPr>
            <a:endParaRPr lang="en-US" b="1" u="sng" dirty="0"/>
          </a:p>
          <a:p>
            <a:endParaRPr lang="en-US" sz="1800" b="1" u="sng" dirty="0"/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What do you notice about the time and place </a:t>
            </a:r>
            <a:r>
              <a:rPr lang="en-US" sz="2400" dirty="0" err="1">
                <a:solidFill>
                  <a:srgbClr val="FF0000"/>
                </a:solidFill>
              </a:rPr>
              <a:t>Jub</a:t>
            </a:r>
            <a:r>
              <a:rPr lang="en-US" sz="2400" dirty="0">
                <a:solidFill>
                  <a:srgbClr val="FF0000"/>
                </a:solidFill>
              </a:rPr>
              <a:t> is emptying out the sack of Happy Endings?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r>
              <a:rPr lang="en-GB" sz="2400" dirty="0"/>
              <a:t>In the text is says  each  … and </a:t>
            </a:r>
            <a:r>
              <a:rPr lang="en-GB" sz="2400" dirty="0" err="1"/>
              <a:t>Jub</a:t>
            </a:r>
            <a:r>
              <a:rPr lang="en-GB" sz="2400" dirty="0"/>
              <a:t> goes to the ….</a:t>
            </a:r>
          </a:p>
          <a:p>
            <a:endParaRPr lang="en-GB" sz="2400" dirty="0"/>
          </a:p>
          <a:p>
            <a:r>
              <a:rPr lang="en-GB" sz="2400" dirty="0"/>
              <a:t>OR</a:t>
            </a:r>
          </a:p>
          <a:p>
            <a:endParaRPr lang="en-GB" sz="2400" dirty="0"/>
          </a:p>
          <a:p>
            <a:r>
              <a:rPr lang="en-GB" sz="2400" dirty="0"/>
              <a:t>The author describes the place as …. and the time as …..</a:t>
            </a:r>
          </a:p>
          <a:p>
            <a:endParaRPr lang="en-GB" sz="2400" dirty="0"/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7FC09F-51E7-4B0C-82ED-B937B500DC31}"/>
              </a:ext>
            </a:extLst>
          </p:cNvPr>
          <p:cNvSpPr txBox="1"/>
          <p:nvPr/>
        </p:nvSpPr>
        <p:spPr>
          <a:xfrm>
            <a:off x="6292645" y="442912"/>
            <a:ext cx="5289754" cy="57246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/>
              <a:t>2) Language</a:t>
            </a:r>
          </a:p>
          <a:p>
            <a:endParaRPr lang="en-US" sz="1800" b="1" dirty="0"/>
          </a:p>
          <a:p>
            <a:endParaRPr lang="en-US" sz="1600" b="1" dirty="0"/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Each evening dusk was removing the outline of things, like a rubber.</a:t>
            </a:r>
          </a:p>
          <a:p>
            <a:pPr algn="ctr"/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800" dirty="0"/>
              <a:t>This simile is effective / not effective because ….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OR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The description is strong in this part of the story when …</a:t>
            </a:r>
            <a:endParaRPr lang="en-GB" sz="2000" dirty="0"/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9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Friday 27</a:t>
            </a:r>
            <a:r>
              <a:rPr lang="en-GB" sz="4800" u="sng" baseline="30000" dirty="0">
                <a:solidFill>
                  <a:srgbClr val="FF0000"/>
                </a:solidFill>
                <a:latin typeface="XCCW Joined 1a"/>
              </a:rPr>
              <a:t>th</a:t>
            </a: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 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800" u="sng" dirty="0">
                <a:solidFill>
                  <a:srgbClr val="FF0000"/>
                </a:solidFill>
                <a:latin typeface="XCCW Joined 1a"/>
              </a:rPr>
              <a:t>November</a:t>
            </a:r>
            <a:br>
              <a:rPr lang="en-GB" sz="4800" u="sng" dirty="0">
                <a:latin typeface="XCCW Joined 1a"/>
              </a:rPr>
            </a:br>
            <a:endParaRPr lang="en-GB" sz="4800" dirty="0">
              <a:latin typeface="XCCW Joined 1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ENABLE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25603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kern="1200" dirty="0">
                <a:solidFill>
                  <a:srgbClr val="FF0000"/>
                </a:solidFill>
                <a:latin typeface="XCCW Joined 1a"/>
              </a:rPr>
              <a:t>Lesson 3: </a:t>
            </a:r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30B9-31AA-46ED-8DC7-205A9EC2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29"/>
            <a:ext cx="10515600" cy="1325563"/>
          </a:xfrm>
        </p:spPr>
        <p:txBody>
          <a:bodyPr/>
          <a:lstStyle/>
          <a:p>
            <a:r>
              <a:rPr lang="en-GB" b="1" u="sng" dirty="0"/>
              <a:t>Lesson 3 - Enable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838C8-3669-4B40-970C-81861782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2076"/>
            <a:ext cx="10515600" cy="4543372"/>
          </a:xfrm>
        </p:spPr>
        <p:txBody>
          <a:bodyPr>
            <a:normAutofit lnSpcReduction="10000"/>
          </a:bodyPr>
          <a:lstStyle/>
          <a:p>
            <a:endParaRPr lang="en-GB" sz="3600" dirty="0"/>
          </a:p>
          <a:p>
            <a:pPr marL="0" indent="0">
              <a:buNone/>
            </a:pPr>
            <a:r>
              <a:rPr lang="en-GB" sz="3600" dirty="0"/>
              <a:t>Today is your turn to answer questions on your own.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Please use the sentence starters from this week to help you. </a:t>
            </a:r>
          </a:p>
          <a:p>
            <a:endParaRPr lang="en-GB" sz="3600" dirty="0"/>
          </a:p>
          <a:p>
            <a:r>
              <a:rPr lang="en-GB" sz="3600" dirty="0"/>
              <a:t>Noticing</a:t>
            </a:r>
          </a:p>
          <a:p>
            <a:r>
              <a:rPr lang="en-GB" sz="3600" dirty="0"/>
              <a:t>Language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914DD2-6B6E-445F-B8D0-486B3786E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265" y="4020058"/>
            <a:ext cx="1152719" cy="1001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8063B3-66D0-4A5B-9305-05CF7FD00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157" y="5021826"/>
            <a:ext cx="1101827" cy="110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2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269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XCCW Joined 1a</vt:lpstr>
      <vt:lpstr>Office Theme</vt:lpstr>
      <vt:lpstr>Monday 23rd November </vt:lpstr>
      <vt:lpstr>Book Talk</vt:lpstr>
      <vt:lpstr>How does the author help you to visualise the chase?</vt:lpstr>
      <vt:lpstr>Find examples of how the author has used ‘repetition’ to engage the reader.</vt:lpstr>
      <vt:lpstr>Thursday 26th  November </vt:lpstr>
      <vt:lpstr>Model  </vt:lpstr>
      <vt:lpstr>PowerPoint Presentation</vt:lpstr>
      <vt:lpstr>Friday 27th  November </vt:lpstr>
      <vt:lpstr>Lesson 3 - Enable</vt:lpstr>
      <vt:lpstr>Session 3 – Enable (Independent comprehension)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28</cp:revision>
  <dcterms:created xsi:type="dcterms:W3CDTF">2020-10-18T10:40:44Z</dcterms:created>
  <dcterms:modified xsi:type="dcterms:W3CDTF">2020-11-25T19:26:00Z</dcterms:modified>
</cp:coreProperties>
</file>