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3" r:id="rId2"/>
    <p:sldId id="300" r:id="rId3"/>
    <p:sldId id="305" r:id="rId4"/>
    <p:sldId id="313" r:id="rId5"/>
    <p:sldId id="314" r:id="rId6"/>
    <p:sldId id="309" r:id="rId7"/>
    <p:sldId id="315" r:id="rId8"/>
    <p:sldId id="316" r:id="rId9"/>
    <p:sldId id="317" r:id="rId10"/>
    <p:sldId id="318" r:id="rId11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 autoAdjust="0"/>
    <p:restoredTop sz="94660"/>
  </p:normalViewPr>
  <p:slideViewPr>
    <p:cSldViewPr snapToGrid="0">
      <p:cViewPr>
        <p:scale>
          <a:sx n="70" d="100"/>
          <a:sy n="70" d="100"/>
        </p:scale>
        <p:origin x="1579" y="221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7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91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4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57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2761C-6E8A-4C59-895B-7996BAB5D0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10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PluctLY8Y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Explanation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Friday 27th November 2020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EB2C8F1-051B-4904-8A9A-DBE3D4225733}"/>
              </a:ext>
            </a:extLst>
          </p:cNvPr>
          <p:cNvGrpSpPr/>
          <p:nvPr/>
        </p:nvGrpSpPr>
        <p:grpSpPr>
          <a:xfrm>
            <a:off x="5633884" y="3919392"/>
            <a:ext cx="3937820" cy="2805873"/>
            <a:chOff x="5633884" y="3919392"/>
            <a:chExt cx="3937820" cy="2805873"/>
          </a:xfrm>
        </p:grpSpPr>
        <p:pic>
          <p:nvPicPr>
            <p:cNvPr id="1026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D070AFFF-4510-4B1F-B71A-4C927250A0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44B71F1-27D4-4DAA-8550-8266B8BFBC3C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1E74D4B-A59E-4C73-A38C-FC07DC0F762E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089AA7F-24B4-4F8D-8A61-4691E88155CB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FE2E444-7464-4B9B-8894-0D72E7FFB23F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88AF622-6DC3-4BB8-85DA-5A66D8CD82E1}"/>
              </a:ext>
            </a:extLst>
          </p:cNvPr>
          <p:cNvGrpSpPr/>
          <p:nvPr/>
        </p:nvGrpSpPr>
        <p:grpSpPr>
          <a:xfrm>
            <a:off x="7128971" y="5102941"/>
            <a:ext cx="2762865" cy="1755059"/>
            <a:chOff x="5633884" y="3919392"/>
            <a:chExt cx="3937820" cy="2805873"/>
          </a:xfrm>
        </p:grpSpPr>
        <p:pic>
          <p:nvPicPr>
            <p:cNvPr id="9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05670BA1-442B-4B4A-8A2A-476C508F68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87EA274-D16F-48D0-81F0-BFEB03EBE25E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E51773-4986-4137-8E56-B6991BEFE65C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0C0EA1-5B19-4552-B521-81D1385708E5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5E35C4F-1643-49F6-B72A-C81E62EB6D5C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0" y="274638"/>
            <a:ext cx="8227359" cy="1143000"/>
          </a:xfrm>
        </p:spPr>
        <p:txBody>
          <a:bodyPr/>
          <a:lstStyle/>
          <a:p>
            <a:pPr algn="l"/>
            <a:r>
              <a:rPr lang="en-GB" dirty="0"/>
              <a:t>Cause and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u="sng" dirty="0"/>
              <a:t>Model</a:t>
            </a:r>
            <a:endParaRPr lang="en-GB" dirty="0"/>
          </a:p>
          <a:p>
            <a:pPr marL="137160" indent="0">
              <a:buNone/>
            </a:pPr>
            <a:r>
              <a:rPr lang="en-GB" dirty="0"/>
              <a:t>If the </a:t>
            </a:r>
            <a:r>
              <a:rPr lang="en-GB" dirty="0">
                <a:highlight>
                  <a:srgbClr val="FFFF00"/>
                </a:highlight>
              </a:rPr>
              <a:t>smell sensor</a:t>
            </a:r>
            <a:r>
              <a:rPr lang="en-GB" dirty="0"/>
              <a:t> gauge reaches 14 </a:t>
            </a:r>
            <a:r>
              <a:rPr lang="en-GB" dirty="0">
                <a:highlight>
                  <a:srgbClr val="FFFF00"/>
                </a:highlight>
              </a:rPr>
              <a:t>odour grams</a:t>
            </a:r>
            <a:r>
              <a:rPr lang="en-GB" dirty="0"/>
              <a:t>, </a:t>
            </a:r>
            <a:r>
              <a:rPr lang="en-GB" dirty="0">
                <a:highlight>
                  <a:srgbClr val="FFFF00"/>
                </a:highlight>
              </a:rPr>
              <a:t>it will result in</a:t>
            </a:r>
            <a:r>
              <a:rPr lang="en-GB" dirty="0"/>
              <a:t> activation of the </a:t>
            </a:r>
            <a:r>
              <a:rPr lang="en-GB" dirty="0">
                <a:highlight>
                  <a:srgbClr val="FFFF00"/>
                </a:highlight>
              </a:rPr>
              <a:t>nasal chamber</a:t>
            </a:r>
            <a:r>
              <a:rPr lang="en-GB" dirty="0"/>
              <a:t>. </a:t>
            </a:r>
          </a:p>
          <a:p>
            <a:pPr marL="137160" indent="0">
              <a:buNone/>
            </a:pPr>
            <a:r>
              <a:rPr lang="en-GB" dirty="0"/>
              <a:t>You can adjust the volume settings for a personalised bark.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/>
              <a:t>Do your own for the voice box.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119BB3-75B5-41C9-ACB7-09B5169D4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90" y="131108"/>
            <a:ext cx="1123950" cy="135255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DFB622-1C3A-4931-B4B6-DCE8CCD3B47C}"/>
              </a:ext>
            </a:extLst>
          </p:cNvPr>
          <p:cNvCxnSpPr/>
          <p:nvPr/>
        </p:nvCxnSpPr>
        <p:spPr>
          <a:xfrm>
            <a:off x="8353907" y="5838404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B27FB23-50B4-49FC-BCE2-9C192487F65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14" y="229477"/>
            <a:ext cx="904313" cy="82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7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ABA6-C4A6-466B-BEA2-62C85D0F7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9100984" cy="16270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Can I plan my writing by discussing writing that is similar?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404647"/>
            <a:ext cx="8915400" cy="2904078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dirty="0"/>
              <a:t>Today we will use:</a:t>
            </a:r>
          </a:p>
          <a:p>
            <a:r>
              <a:rPr lang="en-GB" dirty="0"/>
              <a:t>Alliteration</a:t>
            </a:r>
          </a:p>
          <a:p>
            <a:r>
              <a:rPr lang="en-GB" dirty="0"/>
              <a:t>Adjectives and technical vocabulary</a:t>
            </a:r>
          </a:p>
          <a:p>
            <a:r>
              <a:rPr lang="en-GB" dirty="0"/>
              <a:t>Cause and effect language</a:t>
            </a: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890" y="4856686"/>
            <a:ext cx="635423" cy="6383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65B2ED-2260-4B8D-96CC-D2F0C720F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4594" y="1851713"/>
            <a:ext cx="2448232" cy="16113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C1F263-23B2-4B3A-885E-912F882FBE2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45" y="3805084"/>
            <a:ext cx="705000" cy="6313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0000000-0008-0000-0600-00005400000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389" y="4191693"/>
            <a:ext cx="916622" cy="84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0C0E-144C-408A-ACBA-2D49F881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274638"/>
            <a:ext cx="8083924" cy="1143000"/>
          </a:xfrm>
        </p:spPr>
        <p:txBody>
          <a:bodyPr/>
          <a:lstStyle/>
          <a:p>
            <a:pPr algn="l"/>
            <a:r>
              <a:rPr lang="en-GB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739152"/>
            <a:ext cx="8915400" cy="4570207"/>
          </a:xfrm>
        </p:spPr>
        <p:txBody>
          <a:bodyPr/>
          <a:lstStyle/>
          <a:p>
            <a:pPr marL="137160" indent="0">
              <a:buNone/>
            </a:pPr>
            <a:r>
              <a:rPr lang="en-GB" dirty="0"/>
              <a:t>Let’s brainstorm alliterative phrases for a dog.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/>
              <a:t>Chotting</a:t>
            </a:r>
          </a:p>
          <a:p>
            <a:pPr marL="137160" indent="0">
              <a:buNone/>
            </a:pPr>
            <a:r>
              <a:rPr lang="en-GB" dirty="0"/>
              <a:t>Clever canine, wonderful wager, 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A408D-281B-4A43-BAE1-8F76DE9F3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1" y="44870"/>
            <a:ext cx="1019175" cy="1533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537825-A57C-43B7-AD1D-0F861703F5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224" y="180235"/>
            <a:ext cx="1019174" cy="97997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5923A3E-6E2D-45C1-8517-079EF52EC87F}"/>
              </a:ext>
            </a:extLst>
          </p:cNvPr>
          <p:cNvGrpSpPr/>
          <p:nvPr/>
        </p:nvGrpSpPr>
        <p:grpSpPr>
          <a:xfrm>
            <a:off x="7143135" y="5020164"/>
            <a:ext cx="2762865" cy="1755059"/>
            <a:chOff x="5633884" y="3919392"/>
            <a:chExt cx="3937820" cy="2805873"/>
          </a:xfrm>
        </p:grpSpPr>
        <p:pic>
          <p:nvPicPr>
            <p:cNvPr id="10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5A18F3A1-82E2-486C-831B-BFC8956E2F8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92C71A6-876E-4625-80BB-C9D6BF98431F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34CC5DD-37B5-43D3-8E19-6B7CB171B67A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E3ADFF1-52CA-4FDC-9C4F-6E2AAC9871E1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168448-DA4A-4BA8-8E79-F5144DAA043E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96CE442-9A32-4723-88C1-0F3CF126C955}"/>
              </a:ext>
            </a:extLst>
          </p:cNvPr>
          <p:cNvCxnSpPr/>
          <p:nvPr/>
        </p:nvCxnSpPr>
        <p:spPr>
          <a:xfrm>
            <a:off x="6912077" y="5310366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28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30C0E-144C-408A-ACBA-2D49F881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274638"/>
            <a:ext cx="8083924" cy="1143000"/>
          </a:xfrm>
        </p:spPr>
        <p:txBody>
          <a:bodyPr/>
          <a:lstStyle/>
          <a:p>
            <a:pPr algn="l"/>
            <a:r>
              <a:rPr lang="en-GB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739152"/>
            <a:ext cx="8915400" cy="4570207"/>
          </a:xfrm>
        </p:spPr>
        <p:txBody>
          <a:bodyPr/>
          <a:lstStyle/>
          <a:p>
            <a:pPr marL="137160" indent="0">
              <a:buNone/>
            </a:pPr>
            <a:r>
              <a:rPr lang="en-GB" dirty="0"/>
              <a:t>Now, let’s use the shad-o-meter to think of words which mean the same as quickly. 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/>
              <a:t>Chotting</a:t>
            </a:r>
          </a:p>
          <a:p>
            <a:pPr marL="137160" indent="0">
              <a:buNone/>
            </a:pPr>
            <a:r>
              <a:rPr lang="en-GB" dirty="0"/>
              <a:t>Remember: is the word more or less than quickly?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A408D-281B-4A43-BAE1-8F76DE9F3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1" y="44870"/>
            <a:ext cx="1019175" cy="1533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537825-A57C-43B7-AD1D-0F861703F5E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224" y="180235"/>
            <a:ext cx="1019174" cy="9799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960044-6ED3-42FD-8276-E3202E8BB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789" y="4680155"/>
            <a:ext cx="1743211" cy="217784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72B7AD2-8A23-4928-8843-74C691D73BE6}"/>
              </a:ext>
            </a:extLst>
          </p:cNvPr>
          <p:cNvGrpSpPr/>
          <p:nvPr/>
        </p:nvGrpSpPr>
        <p:grpSpPr>
          <a:xfrm>
            <a:off x="5196348" y="5102941"/>
            <a:ext cx="2762865" cy="1755059"/>
            <a:chOff x="5633884" y="3919392"/>
            <a:chExt cx="3937820" cy="2805873"/>
          </a:xfrm>
        </p:grpSpPr>
        <p:pic>
          <p:nvPicPr>
            <p:cNvPr id="9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5870573D-E568-4162-9FFE-B9D9633B08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D612310-E4C7-4C08-8D23-A1CE92A2F290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CEF5170-19BD-4DE8-BC16-A8D42512D2F7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03FE8F-8FE0-4501-BBAE-0F888EB16190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28016BA-D20E-4B44-B4AA-EAE0D9AEC7DB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60AC46-5C1D-46A5-9E7C-3C9FAA05AB55}"/>
              </a:ext>
            </a:extLst>
          </p:cNvPr>
          <p:cNvCxnSpPr/>
          <p:nvPr/>
        </p:nvCxnSpPr>
        <p:spPr>
          <a:xfrm>
            <a:off x="5754418" y="5402975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4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72B7AD2-8A23-4928-8843-74C691D73BE6}"/>
              </a:ext>
            </a:extLst>
          </p:cNvPr>
          <p:cNvGrpSpPr/>
          <p:nvPr/>
        </p:nvGrpSpPr>
        <p:grpSpPr>
          <a:xfrm>
            <a:off x="7117503" y="5102941"/>
            <a:ext cx="2762865" cy="1755059"/>
            <a:chOff x="5633884" y="3919392"/>
            <a:chExt cx="3937820" cy="2805873"/>
          </a:xfrm>
        </p:grpSpPr>
        <p:pic>
          <p:nvPicPr>
            <p:cNvPr id="9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5870573D-E568-4162-9FFE-B9D9633B08B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D612310-E4C7-4C08-8D23-A1CE92A2F290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CEF5170-19BD-4DE8-BC16-A8D42512D2F7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03FE8F-8FE0-4501-BBAE-0F888EB16190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28016BA-D20E-4B44-B4AA-EAE0D9AEC7DB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60AC46-5C1D-46A5-9E7C-3C9FAA05AB55}"/>
              </a:ext>
            </a:extLst>
          </p:cNvPr>
          <p:cNvCxnSpPr/>
          <p:nvPr/>
        </p:nvCxnSpPr>
        <p:spPr>
          <a:xfrm>
            <a:off x="8349372" y="5452136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9630C0E-144C-408A-ACBA-2D49F881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776" y="274638"/>
            <a:ext cx="8083924" cy="1143000"/>
          </a:xfrm>
        </p:spPr>
        <p:txBody>
          <a:bodyPr/>
          <a:lstStyle/>
          <a:p>
            <a:pPr algn="l"/>
            <a:r>
              <a:rPr lang="en-GB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739152"/>
            <a:ext cx="8735786" cy="4570207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GB" u="sng" dirty="0"/>
              <a:t>Model</a:t>
            </a:r>
          </a:p>
          <a:p>
            <a:pPr marL="137160" indent="0">
              <a:buNone/>
            </a:pPr>
            <a:r>
              <a:rPr lang="en-GB" dirty="0"/>
              <a:t>Once linked to the iRobot dog app, you can </a:t>
            </a:r>
            <a:r>
              <a:rPr lang="en-GB" dirty="0">
                <a:highlight>
                  <a:srgbClr val="FFFF00"/>
                </a:highlight>
              </a:rPr>
              <a:t>quickly</a:t>
            </a:r>
            <a:r>
              <a:rPr lang="en-GB" dirty="0"/>
              <a:t> call on your </a:t>
            </a:r>
            <a:r>
              <a:rPr lang="en-GB" dirty="0">
                <a:highlight>
                  <a:srgbClr val="FFFF00"/>
                </a:highlight>
              </a:rPr>
              <a:t>canine companion</a:t>
            </a:r>
            <a:r>
              <a:rPr lang="en-GB" dirty="0"/>
              <a:t> wherever you are. </a:t>
            </a:r>
            <a:r>
              <a:rPr lang="en-GB" dirty="0">
                <a:highlight>
                  <a:srgbClr val="00FFFF"/>
                </a:highlight>
              </a:rPr>
              <a:t>Surely, this would make you feel ..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/>
              <a:t>Deepen the moment</a:t>
            </a:r>
          </a:p>
          <a:p>
            <a:pPr marL="137160" indent="0">
              <a:buNone/>
            </a:pPr>
            <a:r>
              <a:rPr lang="en-GB" dirty="0"/>
              <a:t>Use the feelings lens to describe </a:t>
            </a:r>
            <a:br>
              <a:rPr lang="en-GB" dirty="0"/>
            </a:br>
            <a:r>
              <a:rPr lang="en-GB" dirty="0"/>
              <a:t>how it will make the owner feel.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1A408D-281B-4A43-BAE1-8F76DE9F3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1" y="44870"/>
            <a:ext cx="1019175" cy="15335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537825-A57C-43B7-AD1D-0F861703F5E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224" y="180235"/>
            <a:ext cx="1019174" cy="97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3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0" y="274638"/>
            <a:ext cx="8227359" cy="1143000"/>
          </a:xfrm>
        </p:spPr>
        <p:txBody>
          <a:bodyPr/>
          <a:lstStyle/>
          <a:p>
            <a:pPr algn="l"/>
            <a:r>
              <a:rPr lang="en-GB" dirty="0"/>
              <a:t>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dirty="0"/>
              <a:t>Secret lives of dogs </a:t>
            </a:r>
            <a:r>
              <a:rPr lang="en-GB" sz="1100" dirty="0">
                <a:hlinkClick r:id="rId3"/>
              </a:rPr>
              <a:t>https://www.youtube.com/watch?v=XPluctLY8Y4</a:t>
            </a:r>
            <a:endParaRPr lang="en-GB" dirty="0"/>
          </a:p>
          <a:p>
            <a:pPr marL="137160" indent="0">
              <a:buNone/>
            </a:pPr>
            <a:r>
              <a:rPr lang="en-GB" dirty="0"/>
              <a:t>While watching this clip, think of good adjectives to describe the dog’s sense of smell.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/>
              <a:t>Gather vocabulary</a:t>
            </a:r>
          </a:p>
          <a:p>
            <a:pPr marL="137160" indent="0">
              <a:buNone/>
            </a:pPr>
            <a:r>
              <a:rPr lang="en-GB" dirty="0"/>
              <a:t>Acute, 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119BB3-75B5-41C9-ACB7-09B5169D4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90" y="131108"/>
            <a:ext cx="112395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7C149B-D60F-4F7F-8DC5-9264B46BA5A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404" y="131108"/>
            <a:ext cx="1232309" cy="11430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C9B2D8E9-696D-4711-B18F-C96C753FBAF8}"/>
              </a:ext>
            </a:extLst>
          </p:cNvPr>
          <p:cNvGrpSpPr/>
          <p:nvPr/>
        </p:nvGrpSpPr>
        <p:grpSpPr>
          <a:xfrm>
            <a:off x="7128971" y="5102941"/>
            <a:ext cx="2762865" cy="1755059"/>
            <a:chOff x="5633884" y="3919392"/>
            <a:chExt cx="3937820" cy="2805873"/>
          </a:xfrm>
        </p:grpSpPr>
        <p:pic>
          <p:nvPicPr>
            <p:cNvPr id="9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1B521040-E4CF-418D-A164-127477C78FA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AF09EAA-B16F-490C-9E5E-F34B64C6F67F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E9C8926-BB43-4D92-9EBF-2A31AC6B12E4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9DFE5EE-31EF-4170-8A0F-7309C489AE7A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196C400-E619-429B-AD48-0F1D96252689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A81533-665E-4CC8-BA03-FF4A4BBBA534}"/>
              </a:ext>
            </a:extLst>
          </p:cNvPr>
          <p:cNvCxnSpPr/>
          <p:nvPr/>
        </p:nvCxnSpPr>
        <p:spPr>
          <a:xfrm>
            <a:off x="6883164" y="5914604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8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0" y="274638"/>
            <a:ext cx="8227359" cy="1143000"/>
          </a:xfrm>
        </p:spPr>
        <p:txBody>
          <a:bodyPr/>
          <a:lstStyle/>
          <a:p>
            <a:pPr algn="l"/>
            <a:r>
              <a:rPr lang="en-GB" dirty="0"/>
              <a:t>Technical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dirty="0"/>
              <a:t>How could we describe a robot dog’s nose? Let’s invent some technical words.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 err="1"/>
              <a:t>Chotting</a:t>
            </a:r>
            <a:endParaRPr lang="en-GB" u="sng" dirty="0"/>
          </a:p>
          <a:p>
            <a:pPr marL="137160" indent="0">
              <a:buNone/>
            </a:pPr>
            <a:r>
              <a:rPr lang="en-GB" dirty="0"/>
              <a:t>Nasal turbine, supercharged sniffer, 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119BB3-75B5-41C9-ACB7-09B5169D4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0" y="131108"/>
            <a:ext cx="112395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7C149B-D60F-4F7F-8DC5-9264B46BA5A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404" y="131108"/>
            <a:ext cx="1232309" cy="11430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88AF622-6DC3-4BB8-85DA-5A66D8CD82E1}"/>
              </a:ext>
            </a:extLst>
          </p:cNvPr>
          <p:cNvGrpSpPr/>
          <p:nvPr/>
        </p:nvGrpSpPr>
        <p:grpSpPr>
          <a:xfrm>
            <a:off x="7128971" y="5102941"/>
            <a:ext cx="2762865" cy="1755059"/>
            <a:chOff x="5633884" y="3919392"/>
            <a:chExt cx="3937820" cy="2805873"/>
          </a:xfrm>
        </p:grpSpPr>
        <p:pic>
          <p:nvPicPr>
            <p:cNvPr id="9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05670BA1-442B-4B4A-8A2A-476C508F68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87EA274-D16F-48D0-81F0-BFEB03EBE25E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E51773-4986-4137-8E56-B6991BEFE65C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0C0EA1-5B19-4552-B521-81D1385708E5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5E35C4F-1643-49F6-B72A-C81E62EB6D5C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DFB622-1C3A-4931-B4B6-DCE8CCD3B47C}"/>
              </a:ext>
            </a:extLst>
          </p:cNvPr>
          <p:cNvCxnSpPr/>
          <p:nvPr/>
        </p:nvCxnSpPr>
        <p:spPr>
          <a:xfrm>
            <a:off x="7590168" y="5914604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8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88AF622-6DC3-4BB8-85DA-5A66D8CD82E1}"/>
              </a:ext>
            </a:extLst>
          </p:cNvPr>
          <p:cNvGrpSpPr/>
          <p:nvPr/>
        </p:nvGrpSpPr>
        <p:grpSpPr>
          <a:xfrm>
            <a:off x="7128971" y="5102941"/>
            <a:ext cx="2762865" cy="1755059"/>
            <a:chOff x="5633884" y="3919392"/>
            <a:chExt cx="3937820" cy="2805873"/>
          </a:xfrm>
        </p:grpSpPr>
        <p:pic>
          <p:nvPicPr>
            <p:cNvPr id="9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05670BA1-442B-4B4A-8A2A-476C508F68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87EA274-D16F-48D0-81F0-BFEB03EBE25E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E51773-4986-4137-8E56-B6991BEFE65C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0C0EA1-5B19-4552-B521-81D1385708E5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5E35C4F-1643-49F6-B72A-C81E62EB6D5C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0" y="274638"/>
            <a:ext cx="8227359" cy="1143000"/>
          </a:xfrm>
        </p:spPr>
        <p:txBody>
          <a:bodyPr/>
          <a:lstStyle/>
          <a:p>
            <a:pPr algn="l"/>
            <a:r>
              <a:rPr lang="en-GB" dirty="0"/>
              <a:t>Technical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u="sng" dirty="0"/>
              <a:t>Model:</a:t>
            </a:r>
            <a:endParaRPr lang="en-GB" dirty="0"/>
          </a:p>
          <a:p>
            <a:pPr marL="137160" indent="0">
              <a:buNone/>
            </a:pPr>
            <a:r>
              <a:rPr lang="en-GB" dirty="0"/>
              <a:t>As you know, dogs have a </a:t>
            </a:r>
            <a:r>
              <a:rPr lang="en-GB" dirty="0">
                <a:highlight>
                  <a:srgbClr val="FFFF00"/>
                </a:highlight>
              </a:rPr>
              <a:t>heightened sense of smell</a:t>
            </a:r>
            <a:r>
              <a:rPr lang="en-GB" dirty="0"/>
              <a:t>. When you are near your dog a </a:t>
            </a:r>
            <a:r>
              <a:rPr lang="en-GB" dirty="0">
                <a:highlight>
                  <a:srgbClr val="FFFF00"/>
                </a:highlight>
              </a:rPr>
              <a:t>proximity meter</a:t>
            </a:r>
            <a:r>
              <a:rPr lang="en-GB" dirty="0"/>
              <a:t> will alert the </a:t>
            </a:r>
            <a:r>
              <a:rPr lang="en-GB" dirty="0">
                <a:highlight>
                  <a:srgbClr val="FFFF00"/>
                </a:highlight>
              </a:rPr>
              <a:t>nasal turbine.</a:t>
            </a:r>
            <a:r>
              <a:rPr lang="en-GB" dirty="0"/>
              <a:t> 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/>
              <a:t>Deepen the moment</a:t>
            </a:r>
          </a:p>
          <a:p>
            <a:pPr marL="137160" indent="0">
              <a:buNone/>
            </a:pPr>
            <a:r>
              <a:rPr lang="en-GB" dirty="0"/>
              <a:t>Write how the dog will respond.</a:t>
            </a:r>
          </a:p>
          <a:p>
            <a:pPr marL="137160" indent="0">
              <a:buNone/>
            </a:pPr>
            <a:endParaRPr lang="en-GB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119BB3-75B5-41C9-ACB7-09B5169D4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90" y="131108"/>
            <a:ext cx="112395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7C149B-D60F-4F7F-8DC5-9264B46BA5A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404" y="131108"/>
            <a:ext cx="1232309" cy="11430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DFB622-1C3A-4931-B4B6-DCE8CCD3B47C}"/>
              </a:ext>
            </a:extLst>
          </p:cNvPr>
          <p:cNvCxnSpPr/>
          <p:nvPr/>
        </p:nvCxnSpPr>
        <p:spPr>
          <a:xfrm>
            <a:off x="8341282" y="5500947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60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0" y="274638"/>
            <a:ext cx="8227359" cy="1143000"/>
          </a:xfrm>
        </p:spPr>
        <p:txBody>
          <a:bodyPr/>
          <a:lstStyle/>
          <a:p>
            <a:pPr algn="l"/>
            <a:r>
              <a:rPr lang="en-GB" dirty="0"/>
              <a:t>Cause and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dirty="0"/>
              <a:t>Look at the cause and effect words. Do you understand what they mean?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 err="1"/>
              <a:t>Chotting</a:t>
            </a:r>
            <a:endParaRPr lang="en-GB" u="sng" dirty="0"/>
          </a:p>
          <a:p>
            <a:pPr marL="137160" indent="0">
              <a:buNone/>
            </a:pPr>
            <a:r>
              <a:rPr lang="en-GB" dirty="0"/>
              <a:t>Make up technical language for the voice box.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119BB3-75B5-41C9-ACB7-09B5169D4F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0" y="131108"/>
            <a:ext cx="1123950" cy="13525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A88AF622-6DC3-4BB8-85DA-5A66D8CD82E1}"/>
              </a:ext>
            </a:extLst>
          </p:cNvPr>
          <p:cNvGrpSpPr/>
          <p:nvPr/>
        </p:nvGrpSpPr>
        <p:grpSpPr>
          <a:xfrm>
            <a:off x="7128971" y="5102941"/>
            <a:ext cx="2762865" cy="1755059"/>
            <a:chOff x="5633884" y="3919392"/>
            <a:chExt cx="3937820" cy="2805873"/>
          </a:xfrm>
        </p:grpSpPr>
        <p:pic>
          <p:nvPicPr>
            <p:cNvPr id="9" name="Picture 2" descr="Deli 1pcs A5 soft surface notebook 38 pages diary notebook exercise book  student book Stationery office supplies wholesale 7983|Notebooks| -  AliExpress">
              <a:extLst>
                <a:ext uri="{FF2B5EF4-FFF2-40B4-BE49-F238E27FC236}">
                  <a16:creationId xmlns:a16="http://schemas.microsoft.com/office/drawing/2014/main" id="{05670BA1-442B-4B4A-8A2A-476C508F68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51" b="22295"/>
            <a:stretch/>
          </p:blipFill>
          <p:spPr bwMode="auto">
            <a:xfrm>
              <a:off x="5633884" y="3919392"/>
              <a:ext cx="3937820" cy="28058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87EA274-D16F-48D0-81F0-BFEB03EBE25E}"/>
                </a:ext>
              </a:extLst>
            </p:cNvPr>
            <p:cNvCxnSpPr/>
            <p:nvPr/>
          </p:nvCxnSpPr>
          <p:spPr>
            <a:xfrm>
              <a:off x="5722374" y="4847303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E51773-4986-4137-8E56-B6991BEFE65C}"/>
                </a:ext>
              </a:extLst>
            </p:cNvPr>
            <p:cNvCxnSpPr/>
            <p:nvPr/>
          </p:nvCxnSpPr>
          <p:spPr>
            <a:xfrm>
              <a:off x="5722374" y="5737122"/>
              <a:ext cx="187796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80C0EA1-5B19-4552-B521-81D1385708E5}"/>
                </a:ext>
              </a:extLst>
            </p:cNvPr>
            <p:cNvCxnSpPr/>
            <p:nvPr/>
          </p:nvCxnSpPr>
          <p:spPr>
            <a:xfrm>
              <a:off x="6597445" y="3919392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5E35C4F-1643-49F6-B72A-C81E62EB6D5C}"/>
                </a:ext>
              </a:extLst>
            </p:cNvPr>
            <p:cNvCxnSpPr/>
            <p:nvPr/>
          </p:nvCxnSpPr>
          <p:spPr>
            <a:xfrm>
              <a:off x="6612193" y="4809211"/>
              <a:ext cx="0" cy="9279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9DFB622-1C3A-4931-B4B6-DCE8CCD3B47C}"/>
              </a:ext>
            </a:extLst>
          </p:cNvPr>
          <p:cNvCxnSpPr/>
          <p:nvPr/>
        </p:nvCxnSpPr>
        <p:spPr>
          <a:xfrm>
            <a:off x="7022939" y="6524204"/>
            <a:ext cx="49161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B27FB23-50B4-49FC-BCE2-9C192487F65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714" y="229477"/>
            <a:ext cx="904313" cy="82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12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1425</TotalTime>
  <Words>309</Words>
  <Application>Microsoft Office PowerPoint</Application>
  <PresentationFormat>A4 Paper (210x297 mm)</PresentationFormat>
  <Paragraphs>56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XCCW Joined 1a</vt:lpstr>
      <vt:lpstr>Apex</vt:lpstr>
      <vt:lpstr>Explanation text</vt:lpstr>
      <vt:lpstr>Can I plan my writing by discussing writing that is similar?</vt:lpstr>
      <vt:lpstr>Benefits</vt:lpstr>
      <vt:lpstr>Benefits</vt:lpstr>
      <vt:lpstr>Benefits</vt:lpstr>
      <vt:lpstr>Adjectives</vt:lpstr>
      <vt:lpstr>Technical vocabulary</vt:lpstr>
      <vt:lpstr>Technical vocabulary</vt:lpstr>
      <vt:lpstr>Cause and effect</vt:lpstr>
      <vt:lpstr>Cause and effect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174</cp:revision>
  <cp:lastPrinted>2020-09-22T13:37:32Z</cp:lastPrinted>
  <dcterms:created xsi:type="dcterms:W3CDTF">2020-08-27T13:28:14Z</dcterms:created>
  <dcterms:modified xsi:type="dcterms:W3CDTF">2020-11-26T19:37:29Z</dcterms:modified>
</cp:coreProperties>
</file>