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03" r:id="rId2"/>
    <p:sldId id="305" r:id="rId3"/>
    <p:sldId id="306" r:id="rId4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B5BAFF-53D5-C32B-C782-2FA0B764D3F2}" v="294" dt="2020-11-28T15:58:25.119"/>
    <p1510:client id="{9E18585D-107A-18CD-3293-FB9A000BF98D}" v="1257" dt="2020-11-28T15:51:00.4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3" autoAdjust="0"/>
    <p:restoredTop sz="94660"/>
  </p:normalViewPr>
  <p:slideViewPr>
    <p:cSldViewPr snapToGrid="0">
      <p:cViewPr>
        <p:scale>
          <a:sx n="70" d="100"/>
          <a:sy n="70" d="100"/>
        </p:scale>
        <p:origin x="-198" y="-59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Turton" userId="S::cturton@ryeprimary.co.uk::0a4cb2ef-7001-487c-96b3-7d1e2080939c" providerId="AD" clId="Web-{06B5BAFF-53D5-C32B-C782-2FA0B764D3F2}"/>
    <pc:docChg chg="addSld delSld modSld">
      <pc:chgData name="Chloe Turton" userId="S::cturton@ryeprimary.co.uk::0a4cb2ef-7001-487c-96b3-7d1e2080939c" providerId="AD" clId="Web-{06B5BAFF-53D5-C32B-C782-2FA0B764D3F2}" dt="2020-11-28T15:58:22.900" v="289" actId="20577"/>
      <pc:docMkLst>
        <pc:docMk/>
      </pc:docMkLst>
      <pc:sldChg chg="delSp del">
        <pc:chgData name="Chloe Turton" userId="S::cturton@ryeprimary.co.uk::0a4cb2ef-7001-487c-96b3-7d1e2080939c" providerId="AD" clId="Web-{06B5BAFF-53D5-C32B-C782-2FA0B764D3F2}" dt="2020-11-28T15:54:31.368" v="32"/>
        <pc:sldMkLst>
          <pc:docMk/>
          <pc:sldMk cId="3719708429" sldId="300"/>
        </pc:sldMkLst>
        <pc:picChg chg="del">
          <ac:chgData name="Chloe Turton" userId="S::cturton@ryeprimary.co.uk::0a4cb2ef-7001-487c-96b3-7d1e2080939c" providerId="AD" clId="Web-{06B5BAFF-53D5-C32B-C782-2FA0B764D3F2}" dt="2020-11-28T15:54:27.087" v="28"/>
          <ac:picMkLst>
            <pc:docMk/>
            <pc:sldMk cId="3719708429" sldId="300"/>
            <ac:picMk id="4" creationId="{576AAD62-5F3F-4B1F-AE66-CA87DEE7FBE3}"/>
          </ac:picMkLst>
        </pc:picChg>
        <pc:picChg chg="del">
          <ac:chgData name="Chloe Turton" userId="S::cturton@ryeprimary.co.uk::0a4cb2ef-7001-487c-96b3-7d1e2080939c" providerId="AD" clId="Web-{06B5BAFF-53D5-C32B-C782-2FA0B764D3F2}" dt="2020-11-28T15:54:27.493" v="29"/>
          <ac:picMkLst>
            <pc:docMk/>
            <pc:sldMk cId="3719708429" sldId="300"/>
            <ac:picMk id="6" creationId="{2B40F928-5691-4B13-9B59-D23F7EB19288}"/>
          </ac:picMkLst>
        </pc:picChg>
        <pc:picChg chg="del">
          <ac:chgData name="Chloe Turton" userId="S::cturton@ryeprimary.co.uk::0a4cb2ef-7001-487c-96b3-7d1e2080939c" providerId="AD" clId="Web-{06B5BAFF-53D5-C32B-C782-2FA0B764D3F2}" dt="2020-11-28T15:54:27.805" v="30"/>
          <ac:picMkLst>
            <pc:docMk/>
            <pc:sldMk cId="3719708429" sldId="300"/>
            <ac:picMk id="7" creationId="{5AB56066-FB1E-449F-9209-36A8FB9253F5}"/>
          </ac:picMkLst>
        </pc:picChg>
        <pc:picChg chg="del">
          <ac:chgData name="Chloe Turton" userId="S::cturton@ryeprimary.co.uk::0a4cb2ef-7001-487c-96b3-7d1e2080939c" providerId="AD" clId="Web-{06B5BAFF-53D5-C32B-C782-2FA0B764D3F2}" dt="2020-11-28T15:54:28.133" v="31"/>
          <ac:picMkLst>
            <pc:docMk/>
            <pc:sldMk cId="3719708429" sldId="300"/>
            <ac:picMk id="8" creationId="{C9A7B72C-9AC7-4FCA-AB31-50FB1FFFD83A}"/>
          </ac:picMkLst>
        </pc:picChg>
      </pc:sldChg>
      <pc:sldChg chg="addSp delSp modSp">
        <pc:chgData name="Chloe Turton" userId="S::cturton@ryeprimary.co.uk::0a4cb2ef-7001-487c-96b3-7d1e2080939c" providerId="AD" clId="Web-{06B5BAFF-53D5-C32B-C782-2FA0B764D3F2}" dt="2020-11-28T15:54:23.196" v="26" actId="20577"/>
        <pc:sldMkLst>
          <pc:docMk/>
          <pc:sldMk cId="1783580072" sldId="303"/>
        </pc:sldMkLst>
        <pc:spChg chg="mod">
          <ac:chgData name="Chloe Turton" userId="S::cturton@ryeprimary.co.uk::0a4cb2ef-7001-487c-96b3-7d1e2080939c" providerId="AD" clId="Web-{06B5BAFF-53D5-C32B-C782-2FA0B764D3F2}" dt="2020-11-28T15:54:23.196" v="26" actId="20577"/>
          <ac:spMkLst>
            <pc:docMk/>
            <pc:sldMk cId="1783580072" sldId="303"/>
            <ac:spMk id="5" creationId="{00000000-0000-0000-0000-000000000000}"/>
          </ac:spMkLst>
        </pc:spChg>
        <pc:spChg chg="del mod">
          <ac:chgData name="Chloe Turton" userId="S::cturton@ryeprimary.co.uk::0a4cb2ef-7001-487c-96b3-7d1e2080939c" providerId="AD" clId="Web-{06B5BAFF-53D5-C32B-C782-2FA0B764D3F2}" dt="2020-11-28T15:53:49.993" v="6"/>
          <ac:spMkLst>
            <pc:docMk/>
            <pc:sldMk cId="1783580072" sldId="303"/>
            <ac:spMk id="11" creationId="{00000000-0000-0000-0000-000000000000}"/>
          </ac:spMkLst>
        </pc:spChg>
        <pc:picChg chg="add mod">
          <ac:chgData name="Chloe Turton" userId="S::cturton@ryeprimary.co.uk::0a4cb2ef-7001-487c-96b3-7d1e2080939c" providerId="AD" clId="Web-{06B5BAFF-53D5-C32B-C782-2FA0B764D3F2}" dt="2020-11-28T15:53:54.618" v="9" actId="14100"/>
          <ac:picMkLst>
            <pc:docMk/>
            <pc:sldMk cId="1783580072" sldId="303"/>
            <ac:picMk id="2" creationId="{4D20DCF6-15A1-4FA7-A871-A5CBD4CC675C}"/>
          </ac:picMkLst>
        </pc:picChg>
      </pc:sldChg>
      <pc:sldChg chg="delSp modSp">
        <pc:chgData name="Chloe Turton" userId="S::cturton@ryeprimary.co.uk::0a4cb2ef-7001-487c-96b3-7d1e2080939c" providerId="AD" clId="Web-{06B5BAFF-53D5-C32B-C782-2FA0B764D3F2}" dt="2020-11-28T15:58:22.900" v="288" actId="20577"/>
        <pc:sldMkLst>
          <pc:docMk/>
          <pc:sldMk cId="2631289286" sldId="305"/>
        </pc:sldMkLst>
        <pc:spChg chg="mod">
          <ac:chgData name="Chloe Turton" userId="S::cturton@ryeprimary.co.uk::0a4cb2ef-7001-487c-96b3-7d1e2080939c" providerId="AD" clId="Web-{06B5BAFF-53D5-C32B-C782-2FA0B764D3F2}" dt="2020-11-28T15:58:22.900" v="288" actId="20577"/>
          <ac:spMkLst>
            <pc:docMk/>
            <pc:sldMk cId="2631289286" sldId="305"/>
            <ac:spMk id="3" creationId="{1B451B37-60EC-4F2D-8C09-0A57C2EEDBF8}"/>
          </ac:spMkLst>
        </pc:spChg>
        <pc:picChg chg="del">
          <ac:chgData name="Chloe Turton" userId="S::cturton@ryeprimary.co.uk::0a4cb2ef-7001-487c-96b3-7d1e2080939c" providerId="AD" clId="Web-{06B5BAFF-53D5-C32B-C782-2FA0B764D3F2}" dt="2020-11-28T15:54:39.368" v="38"/>
          <ac:picMkLst>
            <pc:docMk/>
            <pc:sldMk cId="2631289286" sldId="305"/>
            <ac:picMk id="18" creationId="{DDCA775E-A31C-40E1-8D68-F81918260F42}"/>
          </ac:picMkLst>
        </pc:picChg>
      </pc:sldChg>
      <pc:sldChg chg="modSp add replId">
        <pc:chgData name="Chloe Turton" userId="S::cturton@ryeprimary.co.uk::0a4cb2ef-7001-487c-96b3-7d1e2080939c" providerId="AD" clId="Web-{06B5BAFF-53D5-C32B-C782-2FA0B764D3F2}" dt="2020-11-28T15:57:47.260" v="248" actId="20577"/>
        <pc:sldMkLst>
          <pc:docMk/>
          <pc:sldMk cId="3215137641" sldId="306"/>
        </pc:sldMkLst>
        <pc:spChg chg="mod">
          <ac:chgData name="Chloe Turton" userId="S::cturton@ryeprimary.co.uk::0a4cb2ef-7001-487c-96b3-7d1e2080939c" providerId="AD" clId="Web-{06B5BAFF-53D5-C32B-C782-2FA0B764D3F2}" dt="2020-11-28T15:57:47.260" v="248" actId="20577"/>
          <ac:spMkLst>
            <pc:docMk/>
            <pc:sldMk cId="3215137641" sldId="306"/>
            <ac:spMk id="3" creationId="{1B451B37-60EC-4F2D-8C09-0A57C2EEDBF8}"/>
          </ac:spMkLst>
        </pc:spChg>
      </pc:sldChg>
      <pc:sldChg chg="del">
        <pc:chgData name="Chloe Turton" userId="S::cturton@ryeprimary.co.uk::0a4cb2ef-7001-487c-96b3-7d1e2080939c" providerId="AD" clId="Web-{06B5BAFF-53D5-C32B-C782-2FA0B764D3F2}" dt="2020-11-28T15:54:33.727" v="33"/>
        <pc:sldMkLst>
          <pc:docMk/>
          <pc:sldMk cId="2307531579" sldId="314"/>
        </pc:sldMkLst>
      </pc:sldChg>
      <pc:sldChg chg="del">
        <pc:chgData name="Chloe Turton" userId="S::cturton@ryeprimary.co.uk::0a4cb2ef-7001-487c-96b3-7d1e2080939c" providerId="AD" clId="Web-{06B5BAFF-53D5-C32B-C782-2FA0B764D3F2}" dt="2020-11-28T15:54:34.165" v="34"/>
        <pc:sldMkLst>
          <pc:docMk/>
          <pc:sldMk cId="223761018" sldId="319"/>
        </pc:sldMkLst>
      </pc:sldChg>
      <pc:sldChg chg="del">
        <pc:chgData name="Chloe Turton" userId="S::cturton@ryeprimary.co.uk::0a4cb2ef-7001-487c-96b3-7d1e2080939c" providerId="AD" clId="Web-{06B5BAFF-53D5-C32B-C782-2FA0B764D3F2}" dt="2020-11-28T15:54:34.555" v="35"/>
        <pc:sldMkLst>
          <pc:docMk/>
          <pc:sldMk cId="1325467994" sldId="320"/>
        </pc:sldMkLst>
      </pc:sldChg>
      <pc:sldChg chg="del">
        <pc:chgData name="Chloe Turton" userId="S::cturton@ryeprimary.co.uk::0a4cb2ef-7001-487c-96b3-7d1e2080939c" providerId="AD" clId="Web-{06B5BAFF-53D5-C32B-C782-2FA0B764D3F2}" dt="2020-11-28T15:54:35.883" v="37"/>
        <pc:sldMkLst>
          <pc:docMk/>
          <pc:sldMk cId="1692029366" sldId="321"/>
        </pc:sldMkLst>
      </pc:sldChg>
      <pc:sldChg chg="del">
        <pc:chgData name="Chloe Turton" userId="S::cturton@ryeprimary.co.uk::0a4cb2ef-7001-487c-96b3-7d1e2080939c" providerId="AD" clId="Web-{06B5BAFF-53D5-C32B-C782-2FA0B764D3F2}" dt="2020-11-28T15:54:34.962" v="36"/>
        <pc:sldMkLst>
          <pc:docMk/>
          <pc:sldMk cId="3660006947" sldId="322"/>
        </pc:sldMkLst>
      </pc:sldChg>
    </pc:docChg>
  </pc:docChgLst>
  <pc:docChgLst>
    <pc:chgData name="Chloe Turton" userId="S::cturton@ryeprimary.co.uk::0a4cb2ef-7001-487c-96b3-7d1e2080939c" providerId="AD" clId="Web-{9E18585D-107A-18CD-3293-FB9A000BF98D}"/>
    <pc:docChg chg="addSld delSld modSld sldOrd">
      <pc:chgData name="Chloe Turton" userId="S::cturton@ryeprimary.co.uk::0a4cb2ef-7001-487c-96b3-7d1e2080939c" providerId="AD" clId="Web-{9E18585D-107A-18CD-3293-FB9A000BF98D}" dt="2020-11-28T15:51:00.456" v="1246" actId="20577"/>
      <pc:docMkLst>
        <pc:docMk/>
      </pc:docMkLst>
      <pc:sldChg chg="addSp delSp modSp">
        <pc:chgData name="Chloe Turton" userId="S::cturton@ryeprimary.co.uk::0a4cb2ef-7001-487c-96b3-7d1e2080939c" providerId="AD" clId="Web-{9E18585D-107A-18CD-3293-FB9A000BF98D}" dt="2020-11-28T15:20:02.867" v="68" actId="1076"/>
        <pc:sldMkLst>
          <pc:docMk/>
          <pc:sldMk cId="3719708429" sldId="300"/>
        </pc:sldMkLst>
        <pc:spChg chg="mod">
          <ac:chgData name="Chloe Turton" userId="S::cturton@ryeprimary.co.uk::0a4cb2ef-7001-487c-96b3-7d1e2080939c" providerId="AD" clId="Web-{9E18585D-107A-18CD-3293-FB9A000BF98D}" dt="2020-11-28T15:19:33.101" v="57" actId="20577"/>
          <ac:spMkLst>
            <pc:docMk/>
            <pc:sldMk cId="3719708429" sldId="300"/>
            <ac:spMk id="5" creationId="{00000000-0000-0000-0000-000000000000}"/>
          </ac:spMkLst>
        </pc:spChg>
        <pc:picChg chg="del">
          <ac:chgData name="Chloe Turton" userId="S::cturton@ryeprimary.co.uk::0a4cb2ef-7001-487c-96b3-7d1e2080939c" providerId="AD" clId="Web-{9E18585D-107A-18CD-3293-FB9A000BF98D}" dt="2020-11-28T15:18:06.335" v="0"/>
          <ac:picMkLst>
            <pc:docMk/>
            <pc:sldMk cId="3719708429" sldId="300"/>
            <ac:picMk id="3" creationId="{8965B2ED-2260-4B8D-96CC-D2F0C720FBB3}"/>
          </ac:picMkLst>
        </pc:picChg>
        <pc:picChg chg="add mod">
          <ac:chgData name="Chloe Turton" userId="S::cturton@ryeprimary.co.uk::0a4cb2ef-7001-487c-96b3-7d1e2080939c" providerId="AD" clId="Web-{9E18585D-107A-18CD-3293-FB9A000BF98D}" dt="2020-11-28T15:18:15.898" v="3" actId="14100"/>
          <ac:picMkLst>
            <pc:docMk/>
            <pc:sldMk cId="3719708429" sldId="300"/>
            <ac:picMk id="4" creationId="{576AAD62-5F3F-4B1F-AE66-CA87DEE7FBE3}"/>
          </ac:picMkLst>
        </pc:picChg>
        <pc:picChg chg="add mod">
          <ac:chgData name="Chloe Turton" userId="S::cturton@ryeprimary.co.uk::0a4cb2ef-7001-487c-96b3-7d1e2080939c" providerId="AD" clId="Web-{9E18585D-107A-18CD-3293-FB9A000BF98D}" dt="2020-11-28T15:19:52.023" v="66" actId="1076"/>
          <ac:picMkLst>
            <pc:docMk/>
            <pc:sldMk cId="3719708429" sldId="300"/>
            <ac:picMk id="6" creationId="{2B40F928-5691-4B13-9B59-D23F7EB19288}"/>
          </ac:picMkLst>
        </pc:picChg>
        <pc:picChg chg="add mod">
          <ac:chgData name="Chloe Turton" userId="S::cturton@ryeprimary.co.uk::0a4cb2ef-7001-487c-96b3-7d1e2080939c" providerId="AD" clId="Web-{9E18585D-107A-18CD-3293-FB9A000BF98D}" dt="2020-11-28T15:19:49.836" v="65" actId="1076"/>
          <ac:picMkLst>
            <pc:docMk/>
            <pc:sldMk cId="3719708429" sldId="300"/>
            <ac:picMk id="7" creationId="{5AB56066-FB1E-449F-9209-36A8FB9253F5}"/>
          </ac:picMkLst>
        </pc:picChg>
        <pc:picChg chg="add mod">
          <ac:chgData name="Chloe Turton" userId="S::cturton@ryeprimary.co.uk::0a4cb2ef-7001-487c-96b3-7d1e2080939c" providerId="AD" clId="Web-{9E18585D-107A-18CD-3293-FB9A000BF98D}" dt="2020-11-28T15:20:02.867" v="68" actId="1076"/>
          <ac:picMkLst>
            <pc:docMk/>
            <pc:sldMk cId="3719708429" sldId="300"/>
            <ac:picMk id="8" creationId="{C9A7B72C-9AC7-4FCA-AB31-50FB1FFFD83A}"/>
          </ac:picMkLst>
        </pc:picChg>
        <pc:picChg chg="del mod">
          <ac:chgData name="Chloe Turton" userId="S::cturton@ryeprimary.co.uk::0a4cb2ef-7001-487c-96b3-7d1e2080939c" providerId="AD" clId="Web-{9E18585D-107A-18CD-3293-FB9A000BF98D}" dt="2020-11-28T15:19:35.711" v="61"/>
          <ac:picMkLst>
            <pc:docMk/>
            <pc:sldMk cId="3719708429" sldId="300"/>
            <ac:picMk id="11" creationId="{00000000-0000-0000-0000-000000000000}"/>
          </ac:picMkLst>
        </pc:picChg>
        <pc:picChg chg="del mod">
          <ac:chgData name="Chloe Turton" userId="S::cturton@ryeprimary.co.uk::0a4cb2ef-7001-487c-96b3-7d1e2080939c" providerId="AD" clId="Web-{9E18585D-107A-18CD-3293-FB9A000BF98D}" dt="2020-11-28T15:19:33.867" v="59"/>
          <ac:picMkLst>
            <pc:docMk/>
            <pc:sldMk cId="3719708429" sldId="300"/>
            <ac:picMk id="12" creationId="{E3C1F263-23B2-4B3A-885E-912F882FBE22}"/>
          </ac:picMkLst>
        </pc:picChg>
        <pc:picChg chg="del mod">
          <ac:chgData name="Chloe Turton" userId="S::cturton@ryeprimary.co.uk::0a4cb2ef-7001-487c-96b3-7d1e2080939c" providerId="AD" clId="Web-{9E18585D-107A-18CD-3293-FB9A000BF98D}" dt="2020-11-28T15:19:34.242" v="60"/>
          <ac:picMkLst>
            <pc:docMk/>
            <pc:sldMk cId="3719708429" sldId="300"/>
            <ac:picMk id="13" creationId="{00000000-0008-0000-0600-000054000000}"/>
          </ac:picMkLst>
        </pc:picChg>
      </pc:sldChg>
      <pc:sldChg chg="addSp delSp modSp">
        <pc:chgData name="Chloe Turton" userId="S::cturton@ryeprimary.co.uk::0a4cb2ef-7001-487c-96b3-7d1e2080939c" providerId="AD" clId="Web-{9E18585D-107A-18CD-3293-FB9A000BF98D}" dt="2020-11-28T15:36:27.185" v="535" actId="20577"/>
        <pc:sldMkLst>
          <pc:docMk/>
          <pc:sldMk cId="2631289286" sldId="305"/>
        </pc:sldMkLst>
        <pc:spChg chg="del">
          <ac:chgData name="Chloe Turton" userId="S::cturton@ryeprimary.co.uk::0a4cb2ef-7001-487c-96b3-7d1e2080939c" providerId="AD" clId="Web-{9E18585D-107A-18CD-3293-FB9A000BF98D}" dt="2020-11-28T15:21:35.555" v="79"/>
          <ac:spMkLst>
            <pc:docMk/>
            <pc:sldMk cId="2631289286" sldId="305"/>
            <ac:spMk id="2" creationId="{29630C0E-144C-408A-ACBA-2D49F881DE71}"/>
          </ac:spMkLst>
        </pc:spChg>
        <pc:spChg chg="mod">
          <ac:chgData name="Chloe Turton" userId="S::cturton@ryeprimary.co.uk::0a4cb2ef-7001-487c-96b3-7d1e2080939c" providerId="AD" clId="Web-{9E18585D-107A-18CD-3293-FB9A000BF98D}" dt="2020-11-28T15:36:27.185" v="535" actId="20577"/>
          <ac:spMkLst>
            <pc:docMk/>
            <pc:sldMk cId="2631289286" sldId="305"/>
            <ac:spMk id="3" creationId="{1B451B37-60EC-4F2D-8C09-0A57C2EEDBF8}"/>
          </ac:spMkLst>
        </pc:spChg>
        <pc:spChg chg="add del mod">
          <ac:chgData name="Chloe Turton" userId="S::cturton@ryeprimary.co.uk::0a4cb2ef-7001-487c-96b3-7d1e2080939c" providerId="AD" clId="Web-{9E18585D-107A-18CD-3293-FB9A000BF98D}" dt="2020-11-28T15:21:40.414" v="80"/>
          <ac:spMkLst>
            <pc:docMk/>
            <pc:sldMk cId="2631289286" sldId="305"/>
            <ac:spMk id="7" creationId="{9FF58682-6803-42FF-AF28-B678126A3612}"/>
          </ac:spMkLst>
        </pc:spChg>
        <pc:spChg chg="add del mod">
          <ac:chgData name="Chloe Turton" userId="S::cturton@ryeprimary.co.uk::0a4cb2ef-7001-487c-96b3-7d1e2080939c" providerId="AD" clId="Web-{9E18585D-107A-18CD-3293-FB9A000BF98D}" dt="2020-11-28T15:32:46.762" v="292"/>
          <ac:spMkLst>
            <pc:docMk/>
            <pc:sldMk cId="2631289286" sldId="305"/>
            <ac:spMk id="19" creationId="{5926CF2D-00D1-4943-8E17-003DF39F1711}"/>
          </ac:spMkLst>
        </pc:spChg>
        <pc:spChg chg="add del mod">
          <ac:chgData name="Chloe Turton" userId="S::cturton@ryeprimary.co.uk::0a4cb2ef-7001-487c-96b3-7d1e2080939c" providerId="AD" clId="Web-{9E18585D-107A-18CD-3293-FB9A000BF98D}" dt="2020-11-28T15:31:51.105" v="237"/>
          <ac:spMkLst>
            <pc:docMk/>
            <pc:sldMk cId="2631289286" sldId="305"/>
            <ac:spMk id="20" creationId="{D93AFB84-9B94-4BBA-A54D-95E87278B90B}"/>
          </ac:spMkLst>
        </pc:spChg>
        <pc:spChg chg="add del mod">
          <ac:chgData name="Chloe Turton" userId="S::cturton@ryeprimary.co.uk::0a4cb2ef-7001-487c-96b3-7d1e2080939c" providerId="AD" clId="Web-{9E18585D-107A-18CD-3293-FB9A000BF98D}" dt="2020-11-28T15:32:25.262" v="271"/>
          <ac:spMkLst>
            <pc:docMk/>
            <pc:sldMk cId="2631289286" sldId="305"/>
            <ac:spMk id="21" creationId="{50070902-5778-47ED-8F92-3957D09CDE49}"/>
          </ac:spMkLst>
        </pc:spChg>
        <pc:grpChg chg="del">
          <ac:chgData name="Chloe Turton" userId="S::cturton@ryeprimary.co.uk::0a4cb2ef-7001-487c-96b3-7d1e2080939c" providerId="AD" clId="Web-{9E18585D-107A-18CD-3293-FB9A000BF98D}" dt="2020-11-28T15:21:18.227" v="77"/>
          <ac:grpSpMkLst>
            <pc:docMk/>
            <pc:sldMk cId="2631289286" sldId="305"/>
            <ac:grpSpMk id="9" creationId="{75923A3E-6E2D-45C1-8517-079EF52EC87F}"/>
          </ac:grpSpMkLst>
        </pc:grpChg>
        <pc:picChg chg="del">
          <ac:chgData name="Chloe Turton" userId="S::cturton@ryeprimary.co.uk::0a4cb2ef-7001-487c-96b3-7d1e2080939c" providerId="AD" clId="Web-{9E18585D-107A-18CD-3293-FB9A000BF98D}" dt="2020-11-28T15:21:02.071" v="69"/>
          <ac:picMkLst>
            <pc:docMk/>
            <pc:sldMk cId="2631289286" sldId="305"/>
            <ac:picMk id="4" creationId="{1C1A408D-281B-4A43-BAE1-8F76DE9F3891}"/>
          </ac:picMkLst>
        </pc:picChg>
        <pc:picChg chg="add del mod">
          <ac:chgData name="Chloe Turton" userId="S::cturton@ryeprimary.co.uk::0a4cb2ef-7001-487c-96b3-7d1e2080939c" providerId="AD" clId="Web-{9E18585D-107A-18CD-3293-FB9A000BF98D}" dt="2020-11-28T15:21:07.055" v="72"/>
          <ac:picMkLst>
            <pc:docMk/>
            <pc:sldMk cId="2631289286" sldId="305"/>
            <ac:picMk id="5" creationId="{43A67E82-A140-410E-95ED-0CDF69516DDB}"/>
          </ac:picMkLst>
        </pc:picChg>
        <pc:picChg chg="del">
          <ac:chgData name="Chloe Turton" userId="S::cturton@ryeprimary.co.uk::0a4cb2ef-7001-487c-96b3-7d1e2080939c" providerId="AD" clId="Web-{9E18585D-107A-18CD-3293-FB9A000BF98D}" dt="2020-11-28T15:21:41.446" v="81"/>
          <ac:picMkLst>
            <pc:docMk/>
            <pc:sldMk cId="2631289286" sldId="305"/>
            <ac:picMk id="8" creationId="{D1537825-A57C-43B7-AD1D-0F861703F5E7}"/>
          </ac:picMkLst>
        </pc:picChg>
        <pc:picChg chg="add mod">
          <ac:chgData name="Chloe Turton" userId="S::cturton@ryeprimary.co.uk::0a4cb2ef-7001-487c-96b3-7d1e2080939c" providerId="AD" clId="Web-{9E18585D-107A-18CD-3293-FB9A000BF98D}" dt="2020-11-28T15:33:00.996" v="307" actId="1076"/>
          <ac:picMkLst>
            <pc:docMk/>
            <pc:sldMk cId="2631289286" sldId="305"/>
            <ac:picMk id="18" creationId="{DDCA775E-A31C-40E1-8D68-F81918260F42}"/>
          </ac:picMkLst>
        </pc:picChg>
        <pc:cxnChg chg="del">
          <ac:chgData name="Chloe Turton" userId="S::cturton@ryeprimary.co.uk::0a4cb2ef-7001-487c-96b3-7d1e2080939c" providerId="AD" clId="Web-{9E18585D-107A-18CD-3293-FB9A000BF98D}" dt="2020-11-28T15:21:18.961" v="78"/>
          <ac:cxnSpMkLst>
            <pc:docMk/>
            <pc:sldMk cId="2631289286" sldId="305"/>
            <ac:cxnSpMk id="15" creationId="{296CE442-9A32-4723-88C1-0F3CF126C955}"/>
          </ac:cxnSpMkLst>
        </pc:cxnChg>
      </pc:sldChg>
      <pc:sldChg chg="del">
        <pc:chgData name="Chloe Turton" userId="S::cturton@ryeprimary.co.uk::0a4cb2ef-7001-487c-96b3-7d1e2080939c" providerId="AD" clId="Web-{9E18585D-107A-18CD-3293-FB9A000BF98D}" dt="2020-11-28T15:41:04.530" v="701"/>
        <pc:sldMkLst>
          <pc:docMk/>
          <pc:sldMk cId="310981783" sldId="309"/>
        </pc:sldMkLst>
      </pc:sldChg>
      <pc:sldChg chg="delSp del">
        <pc:chgData name="Chloe Turton" userId="S::cturton@ryeprimary.co.uk::0a4cb2ef-7001-487c-96b3-7d1e2080939c" providerId="AD" clId="Web-{9E18585D-107A-18CD-3293-FB9A000BF98D}" dt="2020-11-28T15:30:46.761" v="216"/>
        <pc:sldMkLst>
          <pc:docMk/>
          <pc:sldMk cId="252144297" sldId="313"/>
        </pc:sldMkLst>
        <pc:grpChg chg="del">
          <ac:chgData name="Chloe Turton" userId="S::cturton@ryeprimary.co.uk::0a4cb2ef-7001-487c-96b3-7d1e2080939c" providerId="AD" clId="Web-{9E18585D-107A-18CD-3293-FB9A000BF98D}" dt="2020-11-28T15:21:15.727" v="76"/>
          <ac:grpSpMkLst>
            <pc:docMk/>
            <pc:sldMk cId="252144297" sldId="313"/>
            <ac:grpSpMk id="7" creationId="{C72B7AD2-8A23-4928-8843-74C691D73BE6}"/>
          </ac:grpSpMkLst>
        </pc:grpChg>
        <pc:picChg chg="del">
          <ac:chgData name="Chloe Turton" userId="S::cturton@ryeprimary.co.uk::0a4cb2ef-7001-487c-96b3-7d1e2080939c" providerId="AD" clId="Web-{9E18585D-107A-18CD-3293-FB9A000BF98D}" dt="2020-11-28T15:21:13.821" v="73"/>
          <ac:picMkLst>
            <pc:docMk/>
            <pc:sldMk cId="252144297" sldId="313"/>
            <ac:picMk id="4" creationId="{1C1A408D-281B-4A43-BAE1-8F76DE9F3891}"/>
          </ac:picMkLst>
        </pc:picChg>
        <pc:picChg chg="del">
          <ac:chgData name="Chloe Turton" userId="S::cturton@ryeprimary.co.uk::0a4cb2ef-7001-487c-96b3-7d1e2080939c" providerId="AD" clId="Web-{9E18585D-107A-18CD-3293-FB9A000BF98D}" dt="2020-11-28T15:21:15.336" v="75"/>
          <ac:picMkLst>
            <pc:docMk/>
            <pc:sldMk cId="252144297" sldId="313"/>
            <ac:picMk id="5" creationId="{7F960044-6ED3-42FD-8276-E3202E8BB73F}"/>
          </ac:picMkLst>
        </pc:picChg>
        <pc:picChg chg="del">
          <ac:chgData name="Chloe Turton" userId="S::cturton@ryeprimary.co.uk::0a4cb2ef-7001-487c-96b3-7d1e2080939c" providerId="AD" clId="Web-{9E18585D-107A-18CD-3293-FB9A000BF98D}" dt="2020-11-28T15:21:14.461" v="74"/>
          <ac:picMkLst>
            <pc:docMk/>
            <pc:sldMk cId="252144297" sldId="313"/>
            <ac:picMk id="8" creationId="{D1537825-A57C-43B7-AD1D-0F861703F5E7}"/>
          </ac:picMkLst>
        </pc:picChg>
      </pc:sldChg>
      <pc:sldChg chg="addSp delSp modSp">
        <pc:chgData name="Chloe Turton" userId="S::cturton@ryeprimary.co.uk::0a4cb2ef-7001-487c-96b3-7d1e2080939c" providerId="AD" clId="Web-{9E18585D-107A-18CD-3293-FB9A000BF98D}" dt="2020-11-28T15:40:39.421" v="697" actId="20577"/>
        <pc:sldMkLst>
          <pc:docMk/>
          <pc:sldMk cId="2307531579" sldId="314"/>
        </pc:sldMkLst>
        <pc:spChg chg="del">
          <ac:chgData name="Chloe Turton" userId="S::cturton@ryeprimary.co.uk::0a4cb2ef-7001-487c-96b3-7d1e2080939c" providerId="AD" clId="Web-{9E18585D-107A-18CD-3293-FB9A000BF98D}" dt="2020-11-28T15:36:35.029" v="541"/>
          <ac:spMkLst>
            <pc:docMk/>
            <pc:sldMk cId="2307531579" sldId="314"/>
            <ac:spMk id="2" creationId="{29630C0E-144C-408A-ACBA-2D49F881DE71}"/>
          </ac:spMkLst>
        </pc:spChg>
        <pc:spChg chg="mod">
          <ac:chgData name="Chloe Turton" userId="S::cturton@ryeprimary.co.uk::0a4cb2ef-7001-487c-96b3-7d1e2080939c" providerId="AD" clId="Web-{9E18585D-107A-18CD-3293-FB9A000BF98D}" dt="2020-11-28T15:40:39.421" v="697" actId="20577"/>
          <ac:spMkLst>
            <pc:docMk/>
            <pc:sldMk cId="2307531579" sldId="314"/>
            <ac:spMk id="3" creationId="{1B451B37-60EC-4F2D-8C09-0A57C2EEDBF8}"/>
          </ac:spMkLst>
        </pc:spChg>
        <pc:spChg chg="add del mod">
          <ac:chgData name="Chloe Turton" userId="S::cturton@ryeprimary.co.uk::0a4cb2ef-7001-487c-96b3-7d1e2080939c" providerId="AD" clId="Web-{9E18585D-107A-18CD-3293-FB9A000BF98D}" dt="2020-11-28T15:36:36.888" v="542"/>
          <ac:spMkLst>
            <pc:docMk/>
            <pc:sldMk cId="2307531579" sldId="314"/>
            <ac:spMk id="16" creationId="{121F0A0E-22E7-4B62-8733-B896448F2758}"/>
          </ac:spMkLst>
        </pc:spChg>
        <pc:grpChg chg="del">
          <ac:chgData name="Chloe Turton" userId="S::cturton@ryeprimary.co.uk::0a4cb2ef-7001-487c-96b3-7d1e2080939c" providerId="AD" clId="Web-{9E18585D-107A-18CD-3293-FB9A000BF98D}" dt="2020-11-28T15:36:37.545" v="543"/>
          <ac:grpSpMkLst>
            <pc:docMk/>
            <pc:sldMk cId="2307531579" sldId="314"/>
            <ac:grpSpMk id="7" creationId="{C72B7AD2-8A23-4928-8843-74C691D73BE6}"/>
          </ac:grpSpMkLst>
        </pc:grpChg>
        <pc:picChg chg="del">
          <ac:chgData name="Chloe Turton" userId="S::cturton@ryeprimary.co.uk::0a4cb2ef-7001-487c-96b3-7d1e2080939c" providerId="AD" clId="Web-{9E18585D-107A-18CD-3293-FB9A000BF98D}" dt="2020-11-28T15:36:33.841" v="540"/>
          <ac:picMkLst>
            <pc:docMk/>
            <pc:sldMk cId="2307531579" sldId="314"/>
            <ac:picMk id="4" creationId="{1C1A408D-281B-4A43-BAE1-8F76DE9F3891}"/>
          </ac:picMkLst>
        </pc:picChg>
        <pc:picChg chg="add mod">
          <ac:chgData name="Chloe Turton" userId="S::cturton@ryeprimary.co.uk::0a4cb2ef-7001-487c-96b3-7d1e2080939c" providerId="AD" clId="Web-{9E18585D-107A-18CD-3293-FB9A000BF98D}" dt="2020-11-28T15:36:32.638" v="539" actId="1076"/>
          <ac:picMkLst>
            <pc:docMk/>
            <pc:sldMk cId="2307531579" sldId="314"/>
            <ac:picMk id="5" creationId="{AF420528-D849-452F-AD39-5C2AFFD54789}"/>
          </ac:picMkLst>
        </pc:picChg>
        <pc:picChg chg="del">
          <ac:chgData name="Chloe Turton" userId="S::cturton@ryeprimary.co.uk::0a4cb2ef-7001-487c-96b3-7d1e2080939c" providerId="AD" clId="Web-{9E18585D-107A-18CD-3293-FB9A000BF98D}" dt="2020-11-28T15:36:30.170" v="537"/>
          <ac:picMkLst>
            <pc:docMk/>
            <pc:sldMk cId="2307531579" sldId="314"/>
            <ac:picMk id="8" creationId="{D1537825-A57C-43B7-AD1D-0F861703F5E7}"/>
          </ac:picMkLst>
        </pc:picChg>
        <pc:cxnChg chg="del">
          <ac:chgData name="Chloe Turton" userId="S::cturton@ryeprimary.co.uk::0a4cb2ef-7001-487c-96b3-7d1e2080939c" providerId="AD" clId="Web-{9E18585D-107A-18CD-3293-FB9A000BF98D}" dt="2020-11-28T15:37:15.217" v="545"/>
          <ac:cxnSpMkLst>
            <pc:docMk/>
            <pc:sldMk cId="2307531579" sldId="314"/>
            <ac:cxnSpMk id="14" creationId="{C460AC46-5C1D-46A5-9E7C-3C9FAA05AB55}"/>
          </ac:cxnSpMkLst>
        </pc:cxnChg>
      </pc:sldChg>
      <pc:sldChg chg="del">
        <pc:chgData name="Chloe Turton" userId="S::cturton@ryeprimary.co.uk::0a4cb2ef-7001-487c-96b3-7d1e2080939c" providerId="AD" clId="Web-{9E18585D-107A-18CD-3293-FB9A000BF98D}" dt="2020-11-28T15:41:06.030" v="702"/>
        <pc:sldMkLst>
          <pc:docMk/>
          <pc:sldMk cId="183886727" sldId="315"/>
        </pc:sldMkLst>
      </pc:sldChg>
      <pc:sldChg chg="del">
        <pc:chgData name="Chloe Turton" userId="S::cturton@ryeprimary.co.uk::0a4cb2ef-7001-487c-96b3-7d1e2080939c" providerId="AD" clId="Web-{9E18585D-107A-18CD-3293-FB9A000BF98D}" dt="2020-11-28T15:41:06.687" v="703"/>
        <pc:sldMkLst>
          <pc:docMk/>
          <pc:sldMk cId="3756605008" sldId="316"/>
        </pc:sldMkLst>
      </pc:sldChg>
      <pc:sldChg chg="del">
        <pc:chgData name="Chloe Turton" userId="S::cturton@ryeprimary.co.uk::0a4cb2ef-7001-487c-96b3-7d1e2080939c" providerId="AD" clId="Web-{9E18585D-107A-18CD-3293-FB9A000BF98D}" dt="2020-11-28T15:41:07.499" v="704"/>
        <pc:sldMkLst>
          <pc:docMk/>
          <pc:sldMk cId="1915512501" sldId="317"/>
        </pc:sldMkLst>
      </pc:sldChg>
      <pc:sldChg chg="del">
        <pc:chgData name="Chloe Turton" userId="S::cturton@ryeprimary.co.uk::0a4cb2ef-7001-487c-96b3-7d1e2080939c" providerId="AD" clId="Web-{9E18585D-107A-18CD-3293-FB9A000BF98D}" dt="2020-11-28T15:41:09.046" v="705"/>
        <pc:sldMkLst>
          <pc:docMk/>
          <pc:sldMk cId="3837676780" sldId="318"/>
        </pc:sldMkLst>
      </pc:sldChg>
      <pc:sldChg chg="addSp delSp modSp add ord replId">
        <pc:chgData name="Chloe Turton" userId="S::cturton@ryeprimary.co.uk::0a4cb2ef-7001-487c-96b3-7d1e2080939c" providerId="AD" clId="Web-{9E18585D-107A-18CD-3293-FB9A000BF98D}" dt="2020-11-28T15:45:17.032" v="876" actId="1076"/>
        <pc:sldMkLst>
          <pc:docMk/>
          <pc:sldMk cId="223761018" sldId="319"/>
        </pc:sldMkLst>
        <pc:spChg chg="mod">
          <ac:chgData name="Chloe Turton" userId="S::cturton@ryeprimary.co.uk::0a4cb2ef-7001-487c-96b3-7d1e2080939c" providerId="AD" clId="Web-{9E18585D-107A-18CD-3293-FB9A000BF98D}" dt="2020-11-28T15:45:06.782" v="871" actId="20577"/>
          <ac:spMkLst>
            <pc:docMk/>
            <pc:sldMk cId="223761018" sldId="319"/>
            <ac:spMk id="3" creationId="{1B451B37-60EC-4F2D-8C09-0A57C2EEDBF8}"/>
          </ac:spMkLst>
        </pc:spChg>
        <pc:picChg chg="add mod">
          <ac:chgData name="Chloe Turton" userId="S::cturton@ryeprimary.co.uk::0a4cb2ef-7001-487c-96b3-7d1e2080939c" providerId="AD" clId="Web-{9E18585D-107A-18CD-3293-FB9A000BF98D}" dt="2020-11-28T15:45:17.032" v="876" actId="1076"/>
          <ac:picMkLst>
            <pc:docMk/>
            <pc:sldMk cId="223761018" sldId="319"/>
            <ac:picMk id="2" creationId="{3CA5DDFF-DAAD-408A-B26F-43C22B70463A}"/>
          </ac:picMkLst>
        </pc:picChg>
        <pc:picChg chg="del">
          <ac:chgData name="Chloe Turton" userId="S::cturton@ryeprimary.co.uk::0a4cb2ef-7001-487c-96b3-7d1e2080939c" providerId="AD" clId="Web-{9E18585D-107A-18CD-3293-FB9A000BF98D}" dt="2020-11-28T15:41:10.312" v="706"/>
          <ac:picMkLst>
            <pc:docMk/>
            <pc:sldMk cId="223761018" sldId="319"/>
            <ac:picMk id="18" creationId="{DDCA775E-A31C-40E1-8D68-F81918260F42}"/>
          </ac:picMkLst>
        </pc:picChg>
      </pc:sldChg>
      <pc:sldChg chg="addSp delSp modSp add ord replId">
        <pc:chgData name="Chloe Turton" userId="S::cturton@ryeprimary.co.uk::0a4cb2ef-7001-487c-96b3-7d1e2080939c" providerId="AD" clId="Web-{9E18585D-107A-18CD-3293-FB9A000BF98D}" dt="2020-11-28T15:47:04.892" v="1003" actId="20577"/>
        <pc:sldMkLst>
          <pc:docMk/>
          <pc:sldMk cId="1325467994" sldId="320"/>
        </pc:sldMkLst>
        <pc:spChg chg="mod">
          <ac:chgData name="Chloe Turton" userId="S::cturton@ryeprimary.co.uk::0a4cb2ef-7001-487c-96b3-7d1e2080939c" providerId="AD" clId="Web-{9E18585D-107A-18CD-3293-FB9A000BF98D}" dt="2020-11-28T15:47:04.892" v="1003" actId="20577"/>
          <ac:spMkLst>
            <pc:docMk/>
            <pc:sldMk cId="1325467994" sldId="320"/>
            <ac:spMk id="3" creationId="{1B451B37-60EC-4F2D-8C09-0A57C2EEDBF8}"/>
          </ac:spMkLst>
        </pc:spChg>
        <pc:picChg chg="add mod">
          <ac:chgData name="Chloe Turton" userId="S::cturton@ryeprimary.co.uk::0a4cb2ef-7001-487c-96b3-7d1e2080939c" providerId="AD" clId="Web-{9E18585D-107A-18CD-3293-FB9A000BF98D}" dt="2020-11-28T15:45:22.360" v="879" actId="1076"/>
          <ac:picMkLst>
            <pc:docMk/>
            <pc:sldMk cId="1325467994" sldId="320"/>
            <ac:picMk id="2" creationId="{FB4919AB-A723-4FB6-9524-3EB174B6E787}"/>
          </ac:picMkLst>
        </pc:picChg>
        <pc:picChg chg="del">
          <ac:chgData name="Chloe Turton" userId="S::cturton@ryeprimary.co.uk::0a4cb2ef-7001-487c-96b3-7d1e2080939c" providerId="AD" clId="Web-{9E18585D-107A-18CD-3293-FB9A000BF98D}" dt="2020-11-28T15:45:19.907" v="877"/>
          <ac:picMkLst>
            <pc:docMk/>
            <pc:sldMk cId="1325467994" sldId="320"/>
            <ac:picMk id="5" creationId="{AF420528-D849-452F-AD39-5C2AFFD54789}"/>
          </ac:picMkLst>
        </pc:picChg>
      </pc:sldChg>
      <pc:sldChg chg="addSp delSp modSp add replId">
        <pc:chgData name="Chloe Turton" userId="S::cturton@ryeprimary.co.uk::0a4cb2ef-7001-487c-96b3-7d1e2080939c" providerId="AD" clId="Web-{9E18585D-107A-18CD-3293-FB9A000BF98D}" dt="2020-11-28T15:51:00.456" v="1245" actId="20577"/>
        <pc:sldMkLst>
          <pc:docMk/>
          <pc:sldMk cId="1692029366" sldId="321"/>
        </pc:sldMkLst>
        <pc:spChg chg="mod">
          <ac:chgData name="Chloe Turton" userId="S::cturton@ryeprimary.co.uk::0a4cb2ef-7001-487c-96b3-7d1e2080939c" providerId="AD" clId="Web-{9E18585D-107A-18CD-3293-FB9A000BF98D}" dt="2020-11-28T15:51:00.456" v="1245" actId="20577"/>
          <ac:spMkLst>
            <pc:docMk/>
            <pc:sldMk cId="1692029366" sldId="321"/>
            <ac:spMk id="3" creationId="{1B451B37-60EC-4F2D-8C09-0A57C2EEDBF8}"/>
          </ac:spMkLst>
        </pc:spChg>
        <pc:picChg chg="del">
          <ac:chgData name="Chloe Turton" userId="S::cturton@ryeprimary.co.uk::0a4cb2ef-7001-487c-96b3-7d1e2080939c" providerId="AD" clId="Web-{9E18585D-107A-18CD-3293-FB9A000BF98D}" dt="2020-11-28T15:47:24.329" v="1011"/>
          <ac:picMkLst>
            <pc:docMk/>
            <pc:sldMk cId="1692029366" sldId="321"/>
            <ac:picMk id="2" creationId="{FB4919AB-A723-4FB6-9524-3EB174B6E787}"/>
          </ac:picMkLst>
        </pc:picChg>
        <pc:picChg chg="add mod">
          <ac:chgData name="Chloe Turton" userId="S::cturton@ryeprimary.co.uk::0a4cb2ef-7001-487c-96b3-7d1e2080939c" providerId="AD" clId="Web-{9E18585D-107A-18CD-3293-FB9A000BF98D}" dt="2020-11-28T15:47:26.626" v="1013" actId="1076"/>
          <ac:picMkLst>
            <pc:docMk/>
            <pc:sldMk cId="1692029366" sldId="321"/>
            <ac:picMk id="5" creationId="{939C09A6-6DEE-4743-8ED9-9BE93F690A2E}"/>
          </ac:picMkLst>
        </pc:picChg>
      </pc:sldChg>
      <pc:sldChg chg="addSp delSp modSp add replId">
        <pc:chgData name="Chloe Turton" userId="S::cturton@ryeprimary.co.uk::0a4cb2ef-7001-487c-96b3-7d1e2080939c" providerId="AD" clId="Web-{9E18585D-107A-18CD-3293-FB9A000BF98D}" dt="2020-11-28T15:49:42.018" v="1186" actId="20577"/>
        <pc:sldMkLst>
          <pc:docMk/>
          <pc:sldMk cId="3660006947" sldId="322"/>
        </pc:sldMkLst>
        <pc:spChg chg="mod">
          <ac:chgData name="Chloe Turton" userId="S::cturton@ryeprimary.co.uk::0a4cb2ef-7001-487c-96b3-7d1e2080939c" providerId="AD" clId="Web-{9E18585D-107A-18CD-3293-FB9A000BF98D}" dt="2020-11-28T15:49:42.018" v="1186" actId="20577"/>
          <ac:spMkLst>
            <pc:docMk/>
            <pc:sldMk cId="3660006947" sldId="322"/>
            <ac:spMk id="3" creationId="{1B451B37-60EC-4F2D-8C09-0A57C2EEDBF8}"/>
          </ac:spMkLst>
        </pc:spChg>
        <pc:picChg chg="del">
          <ac:chgData name="Chloe Turton" userId="S::cturton@ryeprimary.co.uk::0a4cb2ef-7001-487c-96b3-7d1e2080939c" providerId="AD" clId="Web-{9E18585D-107A-18CD-3293-FB9A000BF98D}" dt="2020-11-28T15:47:19.548" v="1008"/>
          <ac:picMkLst>
            <pc:docMk/>
            <pc:sldMk cId="3660006947" sldId="322"/>
            <ac:picMk id="2" creationId="{3CA5DDFF-DAAD-408A-B26F-43C22B70463A}"/>
          </ac:picMkLst>
        </pc:picChg>
        <pc:picChg chg="add mod">
          <ac:chgData name="Chloe Turton" userId="S::cturton@ryeprimary.co.uk::0a4cb2ef-7001-487c-96b3-7d1e2080939c" providerId="AD" clId="Web-{9E18585D-107A-18CD-3293-FB9A000BF98D}" dt="2020-11-28T15:47:22.470" v="1010" actId="1076"/>
          <ac:picMkLst>
            <pc:docMk/>
            <pc:sldMk cId="3660006947" sldId="322"/>
            <ac:picMk id="5" creationId="{F1CA2275-7BE0-4922-80C0-C9999CB851D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EDE00-A434-4632-A2AD-A9AED6137B3A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2761C-6E8A-4C59-895B-7996BAB5D0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4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199" y="1371600"/>
            <a:ext cx="89154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5900" y="3331698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609600"/>
            <a:ext cx="767715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2507786"/>
            <a:ext cx="767715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5200" y="6416676"/>
            <a:ext cx="825500" cy="365125"/>
          </a:xfrm>
        </p:spPr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1" y="1535113"/>
            <a:ext cx="4378590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362201"/>
            <a:ext cx="437687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362201"/>
            <a:ext cx="4378590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5300" y="1524001"/>
            <a:ext cx="325900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9436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831975"/>
            <a:ext cx="59436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1200" y="1166787"/>
            <a:ext cx="59436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95300" y="6416676"/>
            <a:ext cx="23114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384550" y="6416676"/>
            <a:ext cx="31369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585200" y="6416676"/>
            <a:ext cx="8255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1"/>
          </a:solidFill>
          <a:effectLst/>
          <a:latin typeface="XCCW Joined 1a" pitchFamily="66" charset="0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XCCW Joined 1a" pitchFamily="66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r>
              <a:rPr lang="en-GB" dirty="0"/>
              <a:t>Explanation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73025"/>
            <a:r>
              <a:rPr lang="en-GB" dirty="0">
                <a:latin typeface="XCCW Joined 1a"/>
              </a:rPr>
              <a:t>Tuesday 1st December 2020</a:t>
            </a:r>
            <a:endParaRPr lang="en-GB" dirty="0"/>
          </a:p>
        </p:txBody>
      </p:sp>
      <p:pic>
        <p:nvPicPr>
          <p:cNvPr id="2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4D20DCF6-15A1-4FA7-A871-A5CBD4CC6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496" y="3369150"/>
            <a:ext cx="5228813" cy="163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580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51B37-60EC-4F2D-8C09-0A57C2EED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784" y="165749"/>
            <a:ext cx="8915400" cy="6425557"/>
          </a:xfrm>
        </p:spPr>
        <p:txBody>
          <a:bodyPr vert="horz" lIns="91440" tIns="45720" rIns="91440" bIns="45720" anchor="t">
            <a:normAutofit/>
          </a:bodyPr>
          <a:lstStyle/>
          <a:p>
            <a:pPr marL="137160" indent="0">
              <a:buNone/>
            </a:pPr>
            <a:r>
              <a:rPr lang="en-GB" dirty="0">
                <a:latin typeface="XCCW Joined 1a"/>
              </a:rPr>
              <a:t>Watch these pedigree dog food adverts. You're going to be pitching your own dog food later on, so watch how they try to sell it!</a:t>
            </a:r>
            <a:endParaRPr lang="en-US" dirty="0"/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dirty="0">
                <a:latin typeface="XCCW Joined 1a"/>
              </a:rPr>
              <a:t>Research other dog food names on the market.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28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51B37-60EC-4F2D-8C09-0A57C2EED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784" y="165749"/>
            <a:ext cx="8915400" cy="6425557"/>
          </a:xfrm>
        </p:spPr>
        <p:txBody>
          <a:bodyPr vert="horz" lIns="91440" tIns="45720" rIns="91440" bIns="45720" anchor="t">
            <a:normAutofit/>
          </a:bodyPr>
          <a:lstStyle/>
          <a:p>
            <a:pPr marL="137160" indent="0">
              <a:buNone/>
            </a:pPr>
            <a:r>
              <a:rPr lang="en-GB" dirty="0">
                <a:latin typeface="XCCW Joined 1a"/>
              </a:rPr>
              <a:t>Weetabix and Wheat </a:t>
            </a:r>
            <a:r>
              <a:rPr lang="en-GB" dirty="0" err="1">
                <a:latin typeface="XCCW Joined 1a"/>
              </a:rPr>
              <a:t>Bisks</a:t>
            </a:r>
            <a:r>
              <a:rPr lang="en-GB" dirty="0">
                <a:latin typeface="XCCW Joined 1a"/>
              </a:rPr>
              <a:t> (Aldi version of the breakfast cereal).</a:t>
            </a:r>
          </a:p>
          <a:p>
            <a:pPr marL="137160" indent="0">
              <a:buNone/>
            </a:pPr>
            <a:r>
              <a:rPr lang="en-GB" dirty="0">
                <a:latin typeface="XCCW Joined 1a"/>
              </a:rPr>
              <a:t>This is what puns rely on.</a:t>
            </a:r>
            <a:endParaRPr lang="en-GB" dirty="0"/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dirty="0">
                <a:latin typeface="XCCW Joined 1a"/>
              </a:rPr>
              <a:t>You're going to design a new food for robot dogs and name it.</a:t>
            </a:r>
          </a:p>
          <a:p>
            <a:pPr marL="137160" indent="0">
              <a:buNone/>
            </a:pPr>
            <a:r>
              <a:rPr lang="en-GB" dirty="0">
                <a:latin typeface="XCCW Joined 1a"/>
              </a:rPr>
              <a:t>Don't forget to include a collection of nuts, bolts and screws.</a:t>
            </a:r>
          </a:p>
          <a:p>
            <a:pPr marL="137160" indent="0">
              <a:buNone/>
            </a:pPr>
            <a:endParaRPr lang="en-GB" dirty="0"/>
          </a:p>
          <a:p>
            <a:pPr marL="137160" indent="0">
              <a:buNone/>
            </a:pPr>
            <a:r>
              <a:rPr lang="en-GB" dirty="0">
                <a:latin typeface="XCCW Joined 1a"/>
              </a:rPr>
              <a:t>Afterwards, you're going to pitch your products Dragons' Den style!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7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1425</TotalTime>
  <Words>332</Words>
  <Application>Microsoft Office PowerPoint</Application>
  <PresentationFormat>A4 Paper (210x297 mm)</PresentationFormat>
  <Paragraphs>62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Explanation text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Chloe Turton</cp:lastModifiedBy>
  <cp:revision>413</cp:revision>
  <cp:lastPrinted>2020-09-22T13:37:32Z</cp:lastPrinted>
  <dcterms:created xsi:type="dcterms:W3CDTF">2020-08-27T13:28:14Z</dcterms:created>
  <dcterms:modified xsi:type="dcterms:W3CDTF">2020-11-28T15:58:25Z</dcterms:modified>
</cp:coreProperties>
</file>