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7" r:id="rId3"/>
    <p:sldId id="260" r:id="rId4"/>
    <p:sldId id="261" r:id="rId5"/>
    <p:sldId id="397" r:id="rId6"/>
    <p:sldId id="404" r:id="rId7"/>
    <p:sldId id="406" r:id="rId8"/>
    <p:sldId id="283" r:id="rId9"/>
    <p:sldId id="398" r:id="rId10"/>
    <p:sldId id="379" r:id="rId11"/>
    <p:sldId id="400" r:id="rId12"/>
    <p:sldId id="401" r:id="rId13"/>
    <p:sldId id="405" r:id="rId14"/>
    <p:sldId id="294" r:id="rId15"/>
    <p:sldId id="399" r:id="rId16"/>
    <p:sldId id="392" r:id="rId17"/>
    <p:sldId id="402" r:id="rId18"/>
    <p:sldId id="270" r:id="rId19"/>
    <p:sldId id="40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6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9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5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838200" y="365127"/>
            <a:ext cx="1135380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63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9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2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3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838200" y="365127"/>
            <a:ext cx="1135380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4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1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29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DE323-12AF-47CD-BAF4-3EEDF735185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6C99-4402-4356-BA79-262D5C04E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Let’s make it CLIC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Tuesday, 8th December 2020</a:t>
            </a:r>
          </a:p>
        </p:txBody>
      </p:sp>
    </p:spTree>
    <p:extLst>
      <p:ext uri="{BB962C8B-B14F-4D97-AF65-F5344CB8AC3E}">
        <p14:creationId xmlns:p14="http://schemas.microsoft.com/office/powerpoint/2010/main" val="38856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43902" cy="1325563"/>
          </a:xfrm>
        </p:spPr>
        <p:txBody>
          <a:bodyPr/>
          <a:lstStyle/>
          <a:p>
            <a:r>
              <a:rPr lang="en-GB" dirty="0"/>
              <a:t>CLIC - Learn 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3, your learn it this week is: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Year 4, your learn it this week is: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Hide and seek</a:t>
            </a:r>
          </a:p>
          <a:p>
            <a:pPr marL="0" indent="0">
              <a:buNone/>
            </a:pPr>
            <a:r>
              <a:rPr lang="en-GB" dirty="0"/>
              <a:t>Remember to repeat the learn it softly, when far away and louder when getting near.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7015AA3-DFC8-4840-91C6-C8156AFA2662}"/>
              </a:ext>
            </a:extLst>
          </p:cNvPr>
          <p:cNvSpPr/>
          <p:nvPr/>
        </p:nvSpPr>
        <p:spPr>
          <a:xfrm>
            <a:off x="6931632" y="1419818"/>
            <a:ext cx="248295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12 x 3 = 36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31DACA-3CEA-40FE-A37D-A1F63186CAA6}"/>
              </a:ext>
            </a:extLst>
          </p:cNvPr>
          <p:cNvSpPr/>
          <p:nvPr/>
        </p:nvSpPr>
        <p:spPr>
          <a:xfrm>
            <a:off x="6931631" y="2469155"/>
            <a:ext cx="2482955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6 x 6 = 36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9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– It’s nothing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double 2-digit 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Double 23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75FA13-DA7C-43EE-BF55-254D893DFE63}"/>
              </a:ext>
            </a:extLst>
          </p:cNvPr>
          <p:cNvSpPr/>
          <p:nvPr/>
        </p:nvSpPr>
        <p:spPr>
          <a:xfrm>
            <a:off x="4685520" y="3032449"/>
            <a:ext cx="4096139" cy="346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1: partition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2: double the tens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3: double the ones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4: add together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D4AD86-29CE-4914-83FE-5D5C897DB5CC}"/>
              </a:ext>
            </a:extLst>
          </p:cNvPr>
          <p:cNvCxnSpPr/>
          <p:nvPr/>
        </p:nvCxnSpPr>
        <p:spPr>
          <a:xfrm flipH="1">
            <a:off x="1530220" y="3032449"/>
            <a:ext cx="671804" cy="50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5861C3-4C80-449E-B347-1B41ED8E4E58}"/>
              </a:ext>
            </a:extLst>
          </p:cNvPr>
          <p:cNvCxnSpPr/>
          <p:nvPr/>
        </p:nvCxnSpPr>
        <p:spPr>
          <a:xfrm>
            <a:off x="2472612" y="3032449"/>
            <a:ext cx="671804" cy="50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944885-4FB1-4345-A3B6-0D4C905B396F}"/>
              </a:ext>
            </a:extLst>
          </p:cNvPr>
          <p:cNvSpPr txBox="1"/>
          <p:nvPr/>
        </p:nvSpPr>
        <p:spPr>
          <a:xfrm>
            <a:off x="1091682" y="3676261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3460F-F650-48C8-A617-71CF2BFDE9E8}"/>
              </a:ext>
            </a:extLst>
          </p:cNvPr>
          <p:cNvSpPr txBox="1"/>
          <p:nvPr/>
        </p:nvSpPr>
        <p:spPr>
          <a:xfrm>
            <a:off x="2979577" y="366187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83E00F-89DF-4310-B81A-A43247993BA1}"/>
              </a:ext>
            </a:extLst>
          </p:cNvPr>
          <p:cNvCxnSpPr/>
          <p:nvPr/>
        </p:nvCxnSpPr>
        <p:spPr>
          <a:xfrm>
            <a:off x="1427584" y="4114800"/>
            <a:ext cx="0" cy="578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9810DF-0DCB-42F1-A40E-FCC384A7AE91}"/>
              </a:ext>
            </a:extLst>
          </p:cNvPr>
          <p:cNvCxnSpPr/>
          <p:nvPr/>
        </p:nvCxnSpPr>
        <p:spPr>
          <a:xfrm>
            <a:off x="3147527" y="4045593"/>
            <a:ext cx="0" cy="578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AC6DFC-FAF8-4151-81E7-E7999491F424}"/>
              </a:ext>
            </a:extLst>
          </p:cNvPr>
          <p:cNvSpPr txBox="1"/>
          <p:nvPr/>
        </p:nvSpPr>
        <p:spPr>
          <a:xfrm>
            <a:off x="1115007" y="4853722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247D1-3139-4B8A-9EFA-5FB036ADD384}"/>
              </a:ext>
            </a:extLst>
          </p:cNvPr>
          <p:cNvSpPr txBox="1"/>
          <p:nvPr/>
        </p:nvSpPr>
        <p:spPr>
          <a:xfrm>
            <a:off x="3002902" y="4839335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6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DA939-E54F-492A-A6B0-4FF625A26B6F}"/>
              </a:ext>
            </a:extLst>
          </p:cNvPr>
          <p:cNvCxnSpPr>
            <a:stCxn id="14" idx="2"/>
          </p:cNvCxnSpPr>
          <p:nvPr/>
        </p:nvCxnSpPr>
        <p:spPr>
          <a:xfrm>
            <a:off x="1450909" y="5223054"/>
            <a:ext cx="620487" cy="65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569019-4D9F-4CA5-A0AA-10D6D136DEBB}"/>
              </a:ext>
            </a:extLst>
          </p:cNvPr>
          <p:cNvCxnSpPr/>
          <p:nvPr/>
        </p:nvCxnSpPr>
        <p:spPr>
          <a:xfrm flipH="1">
            <a:off x="2556588" y="5223054"/>
            <a:ext cx="587828" cy="65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86C771-CC09-4692-A818-820D8CE0A3DE}"/>
              </a:ext>
            </a:extLst>
          </p:cNvPr>
          <p:cNvSpPr txBox="1"/>
          <p:nvPr/>
        </p:nvSpPr>
        <p:spPr>
          <a:xfrm>
            <a:off x="1950098" y="5962261"/>
            <a:ext cx="76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4240923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– It’s nothing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double 2-digit 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Double 23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75FA13-DA7C-43EE-BF55-254D893DFE63}"/>
              </a:ext>
            </a:extLst>
          </p:cNvPr>
          <p:cNvSpPr/>
          <p:nvPr/>
        </p:nvSpPr>
        <p:spPr>
          <a:xfrm>
            <a:off x="4047930" y="2827364"/>
            <a:ext cx="4096139" cy="2723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1: partition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2: double the tens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3: double the ones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4: add together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D4AD86-29CE-4914-83FE-5D5C897DB5CC}"/>
              </a:ext>
            </a:extLst>
          </p:cNvPr>
          <p:cNvCxnSpPr/>
          <p:nvPr/>
        </p:nvCxnSpPr>
        <p:spPr>
          <a:xfrm flipH="1">
            <a:off x="1530220" y="3032449"/>
            <a:ext cx="671804" cy="50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5861C3-4C80-449E-B347-1B41ED8E4E58}"/>
              </a:ext>
            </a:extLst>
          </p:cNvPr>
          <p:cNvCxnSpPr/>
          <p:nvPr/>
        </p:nvCxnSpPr>
        <p:spPr>
          <a:xfrm>
            <a:off x="2472612" y="3032449"/>
            <a:ext cx="671804" cy="50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944885-4FB1-4345-A3B6-0D4C905B396F}"/>
              </a:ext>
            </a:extLst>
          </p:cNvPr>
          <p:cNvSpPr txBox="1"/>
          <p:nvPr/>
        </p:nvSpPr>
        <p:spPr>
          <a:xfrm>
            <a:off x="1091682" y="3676261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3460F-F650-48C8-A617-71CF2BFDE9E8}"/>
              </a:ext>
            </a:extLst>
          </p:cNvPr>
          <p:cNvSpPr txBox="1"/>
          <p:nvPr/>
        </p:nvSpPr>
        <p:spPr>
          <a:xfrm>
            <a:off x="2979577" y="366187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83E00F-89DF-4310-B81A-A43247993BA1}"/>
              </a:ext>
            </a:extLst>
          </p:cNvPr>
          <p:cNvCxnSpPr/>
          <p:nvPr/>
        </p:nvCxnSpPr>
        <p:spPr>
          <a:xfrm>
            <a:off x="1427584" y="4114800"/>
            <a:ext cx="0" cy="578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9810DF-0DCB-42F1-A40E-FCC384A7AE91}"/>
              </a:ext>
            </a:extLst>
          </p:cNvPr>
          <p:cNvCxnSpPr/>
          <p:nvPr/>
        </p:nvCxnSpPr>
        <p:spPr>
          <a:xfrm>
            <a:off x="3147527" y="4045593"/>
            <a:ext cx="0" cy="578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AC6DFC-FAF8-4151-81E7-E7999491F424}"/>
              </a:ext>
            </a:extLst>
          </p:cNvPr>
          <p:cNvSpPr txBox="1"/>
          <p:nvPr/>
        </p:nvSpPr>
        <p:spPr>
          <a:xfrm>
            <a:off x="1115007" y="4853722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247D1-3139-4B8A-9EFA-5FB036ADD384}"/>
              </a:ext>
            </a:extLst>
          </p:cNvPr>
          <p:cNvSpPr txBox="1"/>
          <p:nvPr/>
        </p:nvSpPr>
        <p:spPr>
          <a:xfrm>
            <a:off x="3002902" y="4839335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6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DA939-E54F-492A-A6B0-4FF625A26B6F}"/>
              </a:ext>
            </a:extLst>
          </p:cNvPr>
          <p:cNvCxnSpPr>
            <a:stCxn id="14" idx="2"/>
          </p:cNvCxnSpPr>
          <p:nvPr/>
        </p:nvCxnSpPr>
        <p:spPr>
          <a:xfrm>
            <a:off x="1450909" y="5223054"/>
            <a:ext cx="620487" cy="65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569019-4D9F-4CA5-A0AA-10D6D136DEBB}"/>
              </a:ext>
            </a:extLst>
          </p:cNvPr>
          <p:cNvCxnSpPr/>
          <p:nvPr/>
        </p:nvCxnSpPr>
        <p:spPr>
          <a:xfrm flipH="1">
            <a:off x="2556588" y="5223054"/>
            <a:ext cx="587828" cy="65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86C771-CC09-4692-A818-820D8CE0A3DE}"/>
              </a:ext>
            </a:extLst>
          </p:cNvPr>
          <p:cNvSpPr txBox="1"/>
          <p:nvPr/>
        </p:nvSpPr>
        <p:spPr>
          <a:xfrm>
            <a:off x="1950098" y="5962261"/>
            <a:ext cx="76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B2B48-CB92-4B87-9EE2-D0A46704C70F}"/>
              </a:ext>
            </a:extLst>
          </p:cNvPr>
          <p:cNvSpPr txBox="1"/>
          <p:nvPr/>
        </p:nvSpPr>
        <p:spPr>
          <a:xfrm>
            <a:off x="8818986" y="2503682"/>
            <a:ext cx="2870716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XCCW Joined 1a" panose="03050602040000000000" pitchFamily="66" charset="0"/>
              </a:rPr>
              <a:t>Double</a:t>
            </a:r>
          </a:p>
          <a:p>
            <a:endParaRPr lang="en-GB" sz="3200" dirty="0">
              <a:latin typeface="XCCW Joined 1a" panose="03050602040000000000" pitchFamily="66" charset="0"/>
            </a:endParaRPr>
          </a:p>
          <a:p>
            <a:r>
              <a:rPr lang="en-GB" sz="3200" dirty="0">
                <a:latin typeface="XCCW Joined 1a" panose="03050602040000000000" pitchFamily="66" charset="0"/>
              </a:rPr>
              <a:t>12</a:t>
            </a:r>
          </a:p>
          <a:p>
            <a:r>
              <a:rPr lang="en-GB" sz="3200" dirty="0">
                <a:latin typeface="XCCW Joined 1a" panose="03050602040000000000" pitchFamily="66" charset="0"/>
              </a:rPr>
              <a:t>34</a:t>
            </a:r>
          </a:p>
          <a:p>
            <a:r>
              <a:rPr lang="en-GB" sz="3200" dirty="0">
                <a:latin typeface="XCCW Joined 1a" panose="03050602040000000000" pitchFamily="66" charset="0"/>
              </a:rPr>
              <a:t>43</a:t>
            </a:r>
          </a:p>
          <a:p>
            <a:r>
              <a:rPr lang="en-GB" sz="3200" dirty="0">
                <a:latin typeface="XCCW Joined 1a" panose="03050602040000000000" pitchFamily="66" charset="0"/>
              </a:rPr>
              <a:t>25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143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C2D7-1745-42E7-A271-CAA21CE7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CLIC -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3DF5-9A92-44F4-9511-5DD6990CC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1EB582-4B61-4E67-888C-74B85E97253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5095461" cy="435133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34 – 2 tens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76 – 5 tens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22 – 2 ones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87 – 3 tens and 4 ones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65 – 4 tens and 2 ones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23A1A3-7304-4669-9276-B05400BA15F6}"/>
              </a:ext>
            </a:extLst>
          </p:cNvPr>
          <p:cNvSpPr txBox="1">
            <a:spLocks/>
          </p:cNvSpPr>
          <p:nvPr/>
        </p:nvSpPr>
        <p:spPr>
          <a:xfrm>
            <a:off x="6480110" y="1974556"/>
            <a:ext cx="5095461" cy="43513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234 – 2 hundreds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706 – 3 hundreds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122 – one hundred and 1 ten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910 – 4 hundreds and 1 ten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452 – 3 tens and 2 ones</a:t>
            </a:r>
          </a:p>
        </p:txBody>
      </p:sp>
    </p:spTree>
    <p:extLst>
      <p:ext uri="{BB962C8B-B14F-4D97-AF65-F5344CB8AC3E}">
        <p14:creationId xmlns:p14="http://schemas.microsoft.com/office/powerpoint/2010/main" val="3257153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Let’s make it CLIC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Thursday, 10th December 2020</a:t>
            </a:r>
          </a:p>
        </p:txBody>
      </p:sp>
    </p:spTree>
    <p:extLst>
      <p:ext uri="{BB962C8B-B14F-4D97-AF65-F5344CB8AC3E}">
        <p14:creationId xmlns:p14="http://schemas.microsoft.com/office/powerpoint/2010/main" val="146199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-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compare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606CCF-AC78-4AEE-AD9A-1E76CD503E27}"/>
              </a:ext>
            </a:extLst>
          </p:cNvPr>
          <p:cNvSpPr txBox="1"/>
          <p:nvPr/>
        </p:nvSpPr>
        <p:spPr>
          <a:xfrm>
            <a:off x="1099930" y="2835760"/>
            <a:ext cx="5910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Smaller than			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Greater than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174839-A313-4285-8BCA-42F81B96A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203" y="4598299"/>
            <a:ext cx="3612712" cy="15786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1C863F-9999-45BF-A844-CF6892DA5A97}"/>
              </a:ext>
            </a:extLst>
          </p:cNvPr>
          <p:cNvSpPr/>
          <p:nvPr/>
        </p:nvSpPr>
        <p:spPr>
          <a:xfrm>
            <a:off x="4525203" y="2544212"/>
            <a:ext cx="3612712" cy="1575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6" descr="Image result for less than sign">
            <a:extLst>
              <a:ext uri="{FF2B5EF4-FFF2-40B4-BE49-F238E27FC236}">
                <a16:creationId xmlns:a16="http://schemas.microsoft.com/office/drawing/2014/main" id="{DDEEC12E-0F8A-4A00-AEBB-70C3A62C0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19750" y="2626965"/>
            <a:ext cx="13906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3889A4-AE3A-47AD-9287-98DBB6FBB219}"/>
              </a:ext>
            </a:extLst>
          </p:cNvPr>
          <p:cNvCxnSpPr>
            <a:cxnSpLocks/>
          </p:cNvCxnSpPr>
          <p:nvPr/>
        </p:nvCxnSpPr>
        <p:spPr>
          <a:xfrm>
            <a:off x="7129670" y="2626965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D1373-FB4E-4ED7-996B-054787470112}"/>
              </a:ext>
            </a:extLst>
          </p:cNvPr>
          <p:cNvCxnSpPr>
            <a:cxnSpLocks/>
          </p:cNvCxnSpPr>
          <p:nvPr/>
        </p:nvCxnSpPr>
        <p:spPr>
          <a:xfrm>
            <a:off x="7129670" y="3993523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5A1279-4FFC-4A5A-BB27-6BA1A6CEF5BA}"/>
              </a:ext>
            </a:extLst>
          </p:cNvPr>
          <p:cNvCxnSpPr/>
          <p:nvPr/>
        </p:nvCxnSpPr>
        <p:spPr>
          <a:xfrm flipV="1">
            <a:off x="7580243" y="2626965"/>
            <a:ext cx="0" cy="473838"/>
          </a:xfrm>
          <a:prstGeom prst="straightConnector1">
            <a:avLst/>
          </a:prstGeom>
          <a:ln>
            <a:headEnd type="none" w="lg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2AA462-96E8-42D1-81DD-9FD94B9F5645}"/>
              </a:ext>
            </a:extLst>
          </p:cNvPr>
          <p:cNvCxnSpPr/>
          <p:nvPr/>
        </p:nvCxnSpPr>
        <p:spPr>
          <a:xfrm>
            <a:off x="7580243" y="3579105"/>
            <a:ext cx="0" cy="41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730E471-C0D8-4305-A6A8-D5C3BC1C9B96}"/>
              </a:ext>
            </a:extLst>
          </p:cNvPr>
          <p:cNvSpPr txBox="1"/>
          <p:nvPr/>
        </p:nvSpPr>
        <p:spPr>
          <a:xfrm>
            <a:off x="7010400" y="3100803"/>
            <a:ext cx="112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BIG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A999A5-0A8B-438C-AFCD-983FE046F0E8}"/>
              </a:ext>
            </a:extLst>
          </p:cNvPr>
          <p:cNvCxnSpPr>
            <a:cxnSpLocks/>
          </p:cNvCxnSpPr>
          <p:nvPr/>
        </p:nvCxnSpPr>
        <p:spPr>
          <a:xfrm>
            <a:off x="4718603" y="3171143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BA4EB0-B5FB-4926-A2AE-4B1FE90350FA}"/>
              </a:ext>
            </a:extLst>
          </p:cNvPr>
          <p:cNvCxnSpPr>
            <a:cxnSpLocks/>
          </p:cNvCxnSpPr>
          <p:nvPr/>
        </p:nvCxnSpPr>
        <p:spPr>
          <a:xfrm>
            <a:off x="4718602" y="3476165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FAA580B-EE89-4AA3-9064-C0BCF2C1787D}"/>
              </a:ext>
            </a:extLst>
          </p:cNvPr>
          <p:cNvSpPr txBox="1"/>
          <p:nvPr/>
        </p:nvSpPr>
        <p:spPr>
          <a:xfrm>
            <a:off x="4718602" y="3171143"/>
            <a:ext cx="90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small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6B147F1-BD9C-4E73-84AA-56BDB698C716}"/>
              </a:ext>
            </a:extLst>
          </p:cNvPr>
          <p:cNvCxnSpPr/>
          <p:nvPr/>
        </p:nvCxnSpPr>
        <p:spPr>
          <a:xfrm>
            <a:off x="5092506" y="2626965"/>
            <a:ext cx="0" cy="473838"/>
          </a:xfrm>
          <a:prstGeom prst="straightConnector1">
            <a:avLst/>
          </a:prstGeom>
          <a:ln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E22B95A-9281-43B5-BF2E-DEAEF4201ADE}"/>
              </a:ext>
            </a:extLst>
          </p:cNvPr>
          <p:cNvCxnSpPr/>
          <p:nvPr/>
        </p:nvCxnSpPr>
        <p:spPr>
          <a:xfrm flipV="1">
            <a:off x="5073850" y="3539026"/>
            <a:ext cx="0" cy="473838"/>
          </a:xfrm>
          <a:prstGeom prst="straightConnector1">
            <a:avLst/>
          </a:prstGeom>
          <a:ln>
            <a:headEnd type="none" w="lg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641BC3D-4271-4F63-8DBA-54C36A4A41B5}"/>
              </a:ext>
            </a:extLst>
          </p:cNvPr>
          <p:cNvSpPr txBox="1"/>
          <p:nvPr/>
        </p:nvSpPr>
        <p:spPr>
          <a:xfrm>
            <a:off x="9200271" y="2544212"/>
            <a:ext cx="2758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321, 231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765, 756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478, 482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618, 608</a:t>
            </a:r>
          </a:p>
        </p:txBody>
      </p:sp>
    </p:spTree>
    <p:extLst>
      <p:ext uri="{BB962C8B-B14F-4D97-AF65-F5344CB8AC3E}">
        <p14:creationId xmlns:p14="http://schemas.microsoft.com/office/powerpoint/2010/main" val="11037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43902" cy="1325563"/>
          </a:xfrm>
        </p:spPr>
        <p:txBody>
          <a:bodyPr/>
          <a:lstStyle/>
          <a:p>
            <a:r>
              <a:rPr lang="en-GB" dirty="0"/>
              <a:t>CLIC - Learn 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3, your learn it this week is: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Year 4, your learn it this week is: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Fact families</a:t>
            </a:r>
          </a:p>
          <a:p>
            <a:pPr marL="0" indent="0">
              <a:buNone/>
            </a:pPr>
            <a:r>
              <a:rPr lang="en-GB" dirty="0"/>
              <a:t>Write the fact family for your learn it.</a:t>
            </a:r>
          </a:p>
          <a:p>
            <a:pPr marL="0" indent="0">
              <a:buNone/>
            </a:pPr>
            <a:r>
              <a:rPr lang="en-GB" dirty="0"/>
              <a:t>Draw an example to show me what it looks like.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B1F291-5352-4356-A035-ED29A9163C47}"/>
              </a:ext>
            </a:extLst>
          </p:cNvPr>
          <p:cNvSpPr/>
          <p:nvPr/>
        </p:nvSpPr>
        <p:spPr>
          <a:xfrm>
            <a:off x="6931632" y="1419818"/>
            <a:ext cx="248295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12 x 3 = 36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81AC3D7-2C40-4C1F-B60F-22666242045C}"/>
              </a:ext>
            </a:extLst>
          </p:cNvPr>
          <p:cNvSpPr/>
          <p:nvPr/>
        </p:nvSpPr>
        <p:spPr>
          <a:xfrm>
            <a:off x="6931631" y="2469155"/>
            <a:ext cx="2482955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6 x 6 = 36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4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– It’s nothing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double 2-digit 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Double 46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75FA13-DA7C-43EE-BF55-254D893DFE63}"/>
              </a:ext>
            </a:extLst>
          </p:cNvPr>
          <p:cNvSpPr/>
          <p:nvPr/>
        </p:nvSpPr>
        <p:spPr>
          <a:xfrm>
            <a:off x="4047930" y="2827364"/>
            <a:ext cx="4096139" cy="2723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1: partition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2: double the tens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3: double the ones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Step 4: add together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D4AD86-29CE-4914-83FE-5D5C897DB5CC}"/>
              </a:ext>
            </a:extLst>
          </p:cNvPr>
          <p:cNvCxnSpPr/>
          <p:nvPr/>
        </p:nvCxnSpPr>
        <p:spPr>
          <a:xfrm flipH="1">
            <a:off x="1530220" y="3032449"/>
            <a:ext cx="671804" cy="50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5861C3-4C80-449E-B347-1B41ED8E4E58}"/>
              </a:ext>
            </a:extLst>
          </p:cNvPr>
          <p:cNvCxnSpPr/>
          <p:nvPr/>
        </p:nvCxnSpPr>
        <p:spPr>
          <a:xfrm>
            <a:off x="2472612" y="3032449"/>
            <a:ext cx="671804" cy="50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944885-4FB1-4345-A3B6-0D4C905B396F}"/>
              </a:ext>
            </a:extLst>
          </p:cNvPr>
          <p:cNvSpPr txBox="1"/>
          <p:nvPr/>
        </p:nvSpPr>
        <p:spPr>
          <a:xfrm>
            <a:off x="1091682" y="3676261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40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3460F-F650-48C8-A617-71CF2BFDE9E8}"/>
              </a:ext>
            </a:extLst>
          </p:cNvPr>
          <p:cNvSpPr txBox="1"/>
          <p:nvPr/>
        </p:nvSpPr>
        <p:spPr>
          <a:xfrm>
            <a:off x="2979577" y="366187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6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83E00F-89DF-4310-B81A-A43247993BA1}"/>
              </a:ext>
            </a:extLst>
          </p:cNvPr>
          <p:cNvCxnSpPr/>
          <p:nvPr/>
        </p:nvCxnSpPr>
        <p:spPr>
          <a:xfrm>
            <a:off x="1427584" y="4114800"/>
            <a:ext cx="0" cy="578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9810DF-0DCB-42F1-A40E-FCC384A7AE91}"/>
              </a:ext>
            </a:extLst>
          </p:cNvPr>
          <p:cNvCxnSpPr/>
          <p:nvPr/>
        </p:nvCxnSpPr>
        <p:spPr>
          <a:xfrm>
            <a:off x="3147527" y="4045593"/>
            <a:ext cx="0" cy="578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AC6DFC-FAF8-4151-81E7-E7999491F424}"/>
              </a:ext>
            </a:extLst>
          </p:cNvPr>
          <p:cNvSpPr txBox="1"/>
          <p:nvPr/>
        </p:nvSpPr>
        <p:spPr>
          <a:xfrm>
            <a:off x="1115007" y="4853722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247D1-3139-4B8A-9EFA-5FB036ADD384}"/>
              </a:ext>
            </a:extLst>
          </p:cNvPr>
          <p:cNvSpPr txBox="1"/>
          <p:nvPr/>
        </p:nvSpPr>
        <p:spPr>
          <a:xfrm>
            <a:off x="3002902" y="4839335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12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DA939-E54F-492A-A6B0-4FF625A26B6F}"/>
              </a:ext>
            </a:extLst>
          </p:cNvPr>
          <p:cNvCxnSpPr>
            <a:stCxn id="14" idx="2"/>
          </p:cNvCxnSpPr>
          <p:nvPr/>
        </p:nvCxnSpPr>
        <p:spPr>
          <a:xfrm>
            <a:off x="1450909" y="5223054"/>
            <a:ext cx="620487" cy="65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569019-4D9F-4CA5-A0AA-10D6D136DEBB}"/>
              </a:ext>
            </a:extLst>
          </p:cNvPr>
          <p:cNvCxnSpPr/>
          <p:nvPr/>
        </p:nvCxnSpPr>
        <p:spPr>
          <a:xfrm flipH="1">
            <a:off x="2556588" y="5223054"/>
            <a:ext cx="587828" cy="65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86C771-CC09-4692-A818-820D8CE0A3DE}"/>
              </a:ext>
            </a:extLst>
          </p:cNvPr>
          <p:cNvSpPr txBox="1"/>
          <p:nvPr/>
        </p:nvSpPr>
        <p:spPr>
          <a:xfrm>
            <a:off x="1950098" y="5962261"/>
            <a:ext cx="76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92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B2B48-CB92-4B87-9EE2-D0A46704C70F}"/>
              </a:ext>
            </a:extLst>
          </p:cNvPr>
          <p:cNvSpPr txBox="1"/>
          <p:nvPr/>
        </p:nvSpPr>
        <p:spPr>
          <a:xfrm>
            <a:off x="8818986" y="2503682"/>
            <a:ext cx="2870716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XCCW Joined 1a" panose="03050602040000000000" pitchFamily="66" charset="0"/>
              </a:rPr>
              <a:t>Double</a:t>
            </a:r>
          </a:p>
          <a:p>
            <a:endParaRPr lang="en-GB" sz="3200" dirty="0">
              <a:latin typeface="XCCW Joined 1a" panose="03050602040000000000" pitchFamily="66" charset="0"/>
            </a:endParaRPr>
          </a:p>
          <a:p>
            <a:r>
              <a:rPr lang="en-GB" sz="3200" dirty="0">
                <a:latin typeface="XCCW Joined 1a" panose="03050602040000000000" pitchFamily="66" charset="0"/>
              </a:rPr>
              <a:t>37</a:t>
            </a:r>
          </a:p>
          <a:p>
            <a:r>
              <a:rPr lang="en-GB" sz="3200" dirty="0">
                <a:latin typeface="XCCW Joined 1a" panose="03050602040000000000" pitchFamily="66" charset="0"/>
              </a:rPr>
              <a:t>26</a:t>
            </a:r>
          </a:p>
          <a:p>
            <a:r>
              <a:rPr lang="en-GB" sz="3200" dirty="0">
                <a:latin typeface="XCCW Joined 1a" panose="03050602040000000000" pitchFamily="66" charset="0"/>
              </a:rPr>
              <a:t>48</a:t>
            </a:r>
          </a:p>
          <a:p>
            <a:r>
              <a:rPr lang="en-GB" sz="3200" dirty="0">
                <a:latin typeface="XCCW Joined 1a" panose="03050602040000000000" pitchFamily="66" charset="0"/>
              </a:rPr>
              <a:t>65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1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148C5D-D04D-4026-B6C3-E18E493D8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868" y="3051110"/>
            <a:ext cx="4739322" cy="36195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4111DE-EFF2-4B79-A6D7-B5E3E42C7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29" y="3051110"/>
            <a:ext cx="4659843" cy="35630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CLIC – Calculations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DC6ED-3EB0-4D96-B7FC-9E8D40CC6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3: I can subtract two 2-digit numbers </a:t>
            </a:r>
          </a:p>
          <a:p>
            <a:pPr marL="0" indent="0">
              <a:buNone/>
            </a:pPr>
            <a:r>
              <a:rPr lang="en-GB" dirty="0"/>
              <a:t>Year 4: I can subtract two 3-digit numbers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2DA7555-7A66-4778-B2A8-8CF20BA087FC}"/>
              </a:ext>
            </a:extLst>
          </p:cNvPr>
          <p:cNvCxnSpPr>
            <a:cxnSpLocks/>
          </p:cNvCxnSpPr>
          <p:nvPr/>
        </p:nvCxnSpPr>
        <p:spPr>
          <a:xfrm>
            <a:off x="7245626" y="5053135"/>
            <a:ext cx="45762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A215E40-2228-4895-993B-151E16BF5165}"/>
              </a:ext>
            </a:extLst>
          </p:cNvPr>
          <p:cNvSpPr txBox="1"/>
          <p:nvPr/>
        </p:nvSpPr>
        <p:spPr>
          <a:xfrm>
            <a:off x="6741773" y="4590460"/>
            <a:ext cx="503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B10BDF-C8B3-4AC0-8DAB-467B056A968B}"/>
              </a:ext>
            </a:extLst>
          </p:cNvPr>
          <p:cNvSpPr txBox="1"/>
          <p:nvPr/>
        </p:nvSpPr>
        <p:spPr>
          <a:xfrm>
            <a:off x="557662" y="4711758"/>
            <a:ext cx="503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-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0D7E4E-CFD2-47CD-A1FE-C81A15D11694}"/>
              </a:ext>
            </a:extLst>
          </p:cNvPr>
          <p:cNvCxnSpPr>
            <a:cxnSpLocks/>
          </p:cNvCxnSpPr>
          <p:nvPr/>
        </p:nvCxnSpPr>
        <p:spPr>
          <a:xfrm>
            <a:off x="1129004" y="5065701"/>
            <a:ext cx="445336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822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1A1D42-6008-4FD3-8EDC-BBBAFF7B6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948" y="3000073"/>
            <a:ext cx="4590872" cy="34928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C3A01F-1C9E-4AD3-B04F-FB6E52BEF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662" y="3000073"/>
            <a:ext cx="4592710" cy="349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CLIC – Calculations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DC6ED-3EB0-4D96-B7FC-9E8D40CC6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3: I can subtract two 2-digit numbers </a:t>
            </a:r>
          </a:p>
          <a:p>
            <a:pPr marL="0" indent="0">
              <a:buNone/>
            </a:pPr>
            <a:r>
              <a:rPr lang="en-GB" dirty="0"/>
              <a:t>Year 4: I can subtract two 3-digit numbers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2DA7555-7A66-4778-B2A8-8CF20BA087FC}"/>
              </a:ext>
            </a:extLst>
          </p:cNvPr>
          <p:cNvCxnSpPr>
            <a:cxnSpLocks/>
          </p:cNvCxnSpPr>
          <p:nvPr/>
        </p:nvCxnSpPr>
        <p:spPr>
          <a:xfrm>
            <a:off x="7245626" y="5053135"/>
            <a:ext cx="424751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A215E40-2228-4895-993B-151E16BF5165}"/>
              </a:ext>
            </a:extLst>
          </p:cNvPr>
          <p:cNvSpPr txBox="1"/>
          <p:nvPr/>
        </p:nvSpPr>
        <p:spPr>
          <a:xfrm>
            <a:off x="6741773" y="4590460"/>
            <a:ext cx="503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B10BDF-C8B3-4AC0-8DAB-467B056A968B}"/>
              </a:ext>
            </a:extLst>
          </p:cNvPr>
          <p:cNvSpPr txBox="1"/>
          <p:nvPr/>
        </p:nvSpPr>
        <p:spPr>
          <a:xfrm>
            <a:off x="557662" y="4711758"/>
            <a:ext cx="503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-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0D7E4E-CFD2-47CD-A1FE-C81A15D11694}"/>
              </a:ext>
            </a:extLst>
          </p:cNvPr>
          <p:cNvCxnSpPr>
            <a:cxnSpLocks/>
          </p:cNvCxnSpPr>
          <p:nvPr/>
        </p:nvCxnSpPr>
        <p:spPr>
          <a:xfrm>
            <a:off x="1129004" y="5065701"/>
            <a:ext cx="445336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4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-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compare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606CCF-AC78-4AEE-AD9A-1E76CD503E27}"/>
              </a:ext>
            </a:extLst>
          </p:cNvPr>
          <p:cNvSpPr txBox="1"/>
          <p:nvPr/>
        </p:nvSpPr>
        <p:spPr>
          <a:xfrm>
            <a:off x="1099930" y="2835760"/>
            <a:ext cx="5910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Smaller than			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Greater than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174839-A313-4285-8BCA-42F81B96A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203" y="4598299"/>
            <a:ext cx="3612712" cy="15786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1C863F-9999-45BF-A844-CF6892DA5A97}"/>
              </a:ext>
            </a:extLst>
          </p:cNvPr>
          <p:cNvSpPr/>
          <p:nvPr/>
        </p:nvSpPr>
        <p:spPr>
          <a:xfrm>
            <a:off x="4525203" y="2544212"/>
            <a:ext cx="3612712" cy="1575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6" descr="Image result for less than sign">
            <a:extLst>
              <a:ext uri="{FF2B5EF4-FFF2-40B4-BE49-F238E27FC236}">
                <a16:creationId xmlns:a16="http://schemas.microsoft.com/office/drawing/2014/main" id="{DDEEC12E-0F8A-4A00-AEBB-70C3A62C0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19750" y="2626965"/>
            <a:ext cx="13906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3889A4-AE3A-47AD-9287-98DBB6FBB219}"/>
              </a:ext>
            </a:extLst>
          </p:cNvPr>
          <p:cNvCxnSpPr>
            <a:cxnSpLocks/>
          </p:cNvCxnSpPr>
          <p:nvPr/>
        </p:nvCxnSpPr>
        <p:spPr>
          <a:xfrm>
            <a:off x="7129670" y="2626965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D1373-FB4E-4ED7-996B-054787470112}"/>
              </a:ext>
            </a:extLst>
          </p:cNvPr>
          <p:cNvCxnSpPr>
            <a:cxnSpLocks/>
          </p:cNvCxnSpPr>
          <p:nvPr/>
        </p:nvCxnSpPr>
        <p:spPr>
          <a:xfrm>
            <a:off x="7129670" y="3993523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5A1279-4FFC-4A5A-BB27-6BA1A6CEF5BA}"/>
              </a:ext>
            </a:extLst>
          </p:cNvPr>
          <p:cNvCxnSpPr/>
          <p:nvPr/>
        </p:nvCxnSpPr>
        <p:spPr>
          <a:xfrm flipV="1">
            <a:off x="7580243" y="2626965"/>
            <a:ext cx="0" cy="473838"/>
          </a:xfrm>
          <a:prstGeom prst="straightConnector1">
            <a:avLst/>
          </a:prstGeom>
          <a:ln>
            <a:headEnd type="none" w="lg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2AA462-96E8-42D1-81DD-9FD94B9F5645}"/>
              </a:ext>
            </a:extLst>
          </p:cNvPr>
          <p:cNvCxnSpPr/>
          <p:nvPr/>
        </p:nvCxnSpPr>
        <p:spPr>
          <a:xfrm>
            <a:off x="7580243" y="3579105"/>
            <a:ext cx="0" cy="41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730E471-C0D8-4305-A6A8-D5C3BC1C9B96}"/>
              </a:ext>
            </a:extLst>
          </p:cNvPr>
          <p:cNvSpPr txBox="1"/>
          <p:nvPr/>
        </p:nvSpPr>
        <p:spPr>
          <a:xfrm>
            <a:off x="7010400" y="3100803"/>
            <a:ext cx="112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BIG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A999A5-0A8B-438C-AFCD-983FE046F0E8}"/>
              </a:ext>
            </a:extLst>
          </p:cNvPr>
          <p:cNvCxnSpPr>
            <a:cxnSpLocks/>
          </p:cNvCxnSpPr>
          <p:nvPr/>
        </p:nvCxnSpPr>
        <p:spPr>
          <a:xfrm>
            <a:off x="4718603" y="3171143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BA4EB0-B5FB-4926-A2AE-4B1FE90350FA}"/>
              </a:ext>
            </a:extLst>
          </p:cNvPr>
          <p:cNvCxnSpPr>
            <a:cxnSpLocks/>
          </p:cNvCxnSpPr>
          <p:nvPr/>
        </p:nvCxnSpPr>
        <p:spPr>
          <a:xfrm>
            <a:off x="4718602" y="3476165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FAA580B-EE89-4AA3-9064-C0BCF2C1787D}"/>
              </a:ext>
            </a:extLst>
          </p:cNvPr>
          <p:cNvSpPr txBox="1"/>
          <p:nvPr/>
        </p:nvSpPr>
        <p:spPr>
          <a:xfrm>
            <a:off x="4718602" y="3171143"/>
            <a:ext cx="90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small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6B147F1-BD9C-4E73-84AA-56BDB698C716}"/>
              </a:ext>
            </a:extLst>
          </p:cNvPr>
          <p:cNvCxnSpPr/>
          <p:nvPr/>
        </p:nvCxnSpPr>
        <p:spPr>
          <a:xfrm>
            <a:off x="5092506" y="2626965"/>
            <a:ext cx="0" cy="473838"/>
          </a:xfrm>
          <a:prstGeom prst="straightConnector1">
            <a:avLst/>
          </a:prstGeom>
          <a:ln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E22B95A-9281-43B5-BF2E-DEAEF4201ADE}"/>
              </a:ext>
            </a:extLst>
          </p:cNvPr>
          <p:cNvCxnSpPr/>
          <p:nvPr/>
        </p:nvCxnSpPr>
        <p:spPr>
          <a:xfrm flipV="1">
            <a:off x="5073850" y="3539026"/>
            <a:ext cx="0" cy="473838"/>
          </a:xfrm>
          <a:prstGeom prst="straightConnector1">
            <a:avLst/>
          </a:prstGeom>
          <a:ln>
            <a:headEnd type="none" w="lg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641BC3D-4271-4F63-8DBA-54C36A4A41B5}"/>
              </a:ext>
            </a:extLst>
          </p:cNvPr>
          <p:cNvSpPr txBox="1"/>
          <p:nvPr/>
        </p:nvSpPr>
        <p:spPr>
          <a:xfrm>
            <a:off x="9200271" y="2544212"/>
            <a:ext cx="2758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-2, 1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5,  -3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0, -5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-6, 10</a:t>
            </a:r>
          </a:p>
        </p:txBody>
      </p:sp>
    </p:spTree>
    <p:extLst>
      <p:ext uri="{BB962C8B-B14F-4D97-AF65-F5344CB8AC3E}">
        <p14:creationId xmlns:p14="http://schemas.microsoft.com/office/powerpoint/2010/main" val="27775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43902" cy="1325563"/>
          </a:xfrm>
        </p:spPr>
        <p:txBody>
          <a:bodyPr/>
          <a:lstStyle/>
          <a:p>
            <a:r>
              <a:rPr lang="en-GB" dirty="0"/>
              <a:t>CLIC - Learn 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3, your learn it this week is: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Year 4, your learn it this week is: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you spot a link between the learn its?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I’ll put the timer on. How many times in a minute can you write your learn it on your whiteboard?</a:t>
            </a:r>
          </a:p>
        </p:txBody>
      </p:sp>
      <p:pic>
        <p:nvPicPr>
          <p:cNvPr id="1026" name="Picture 2" descr="Countdown Timer | Wix App Market | Wix.com">
            <a:extLst>
              <a:ext uri="{FF2B5EF4-FFF2-40B4-BE49-F238E27FC236}">
                <a16:creationId xmlns:a16="http://schemas.microsoft.com/office/drawing/2014/main" id="{9FFDE724-2025-4AD5-8F6E-DB5D15208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701" y="5014865"/>
            <a:ext cx="1746380" cy="174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7015AA3-DFC8-4840-91C6-C8156AFA2662}"/>
              </a:ext>
            </a:extLst>
          </p:cNvPr>
          <p:cNvSpPr/>
          <p:nvPr/>
        </p:nvSpPr>
        <p:spPr>
          <a:xfrm>
            <a:off x="6931631" y="1419818"/>
            <a:ext cx="2417641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12 x 3 = 36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31DACA-3CEA-40FE-A37D-A1F63186CAA6}"/>
              </a:ext>
            </a:extLst>
          </p:cNvPr>
          <p:cNvSpPr/>
          <p:nvPr/>
        </p:nvSpPr>
        <p:spPr>
          <a:xfrm>
            <a:off x="6931632" y="2469155"/>
            <a:ext cx="241764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6 x 6 = 36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56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– It’s nothing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double 2-digit 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 can double 2, I can double 20</a:t>
            </a:r>
          </a:p>
          <a:p>
            <a:pPr marL="0" indent="0">
              <a:buNone/>
            </a:pPr>
            <a:r>
              <a:rPr lang="en-GB" dirty="0"/>
              <a:t>Double 2 is ____________, double 20 is ___________________.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 can double 5, I can double 50</a:t>
            </a:r>
          </a:p>
          <a:p>
            <a:pPr marL="0" indent="0">
              <a:buNone/>
            </a:pPr>
            <a:r>
              <a:rPr lang="en-GB" dirty="0"/>
              <a:t>Double 5 is ____________, double 50 is ___________________.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 can double 8, I can double 80</a:t>
            </a:r>
          </a:p>
          <a:p>
            <a:pPr marL="0" indent="0">
              <a:buNone/>
            </a:pPr>
            <a:r>
              <a:rPr lang="en-GB" dirty="0"/>
              <a:t>Double 8 is ____________, double 80 is ___________________.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4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– It’s nothing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double 2-digit 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 can double 3, I can double 30</a:t>
            </a:r>
          </a:p>
          <a:p>
            <a:pPr marL="0" indent="0">
              <a:buNone/>
            </a:pPr>
            <a:r>
              <a:rPr lang="en-GB" dirty="0"/>
              <a:t>Double 2 is ____________, double 20 is ___________________.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 can double 7, I can double 70</a:t>
            </a:r>
          </a:p>
          <a:p>
            <a:pPr marL="0" indent="0">
              <a:buNone/>
            </a:pPr>
            <a:r>
              <a:rPr lang="en-GB" dirty="0"/>
              <a:t>Double 5 is ____________, double 70 is ___________________.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 can double 4, I can double 40</a:t>
            </a:r>
          </a:p>
          <a:p>
            <a:pPr marL="0" indent="0">
              <a:buNone/>
            </a:pPr>
            <a:r>
              <a:rPr lang="en-GB" dirty="0"/>
              <a:t>Double 8 is ____________, double 40 is ___________________.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35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1B3B-5E90-480E-9C78-089AA123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-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59EF0-5F0A-4974-9254-749F2A1D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subtract 3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B6F4A4-FA5D-4322-ABCC-31D663D15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24" y="2439517"/>
            <a:ext cx="10988352" cy="42558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70CC00-666C-4EB7-B08D-BB8B4C7BEF96}"/>
              </a:ext>
            </a:extLst>
          </p:cNvPr>
          <p:cNvSpPr txBox="1"/>
          <p:nvPr/>
        </p:nvSpPr>
        <p:spPr>
          <a:xfrm>
            <a:off x="1431235" y="2753139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3A2F5-D28D-4DB3-9E69-989A1C242F72}"/>
              </a:ext>
            </a:extLst>
          </p:cNvPr>
          <p:cNvSpPr txBox="1"/>
          <p:nvPr/>
        </p:nvSpPr>
        <p:spPr>
          <a:xfrm>
            <a:off x="5825987" y="2753139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29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D44A7A-C152-4BC4-9E9B-8A896EE5CD2A}"/>
              </a:ext>
            </a:extLst>
          </p:cNvPr>
          <p:cNvSpPr txBox="1"/>
          <p:nvPr/>
        </p:nvSpPr>
        <p:spPr>
          <a:xfrm>
            <a:off x="10220739" y="2753139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68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1B3B-5E90-480E-9C78-089AA123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-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59EF0-5F0A-4974-9254-749F2A1D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subtract 3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B6F4A4-FA5D-4322-ABCC-31D663D15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24" y="2439517"/>
            <a:ext cx="10988352" cy="42558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70CC00-666C-4EB7-B08D-BB8B4C7BEF96}"/>
              </a:ext>
            </a:extLst>
          </p:cNvPr>
          <p:cNvSpPr txBox="1"/>
          <p:nvPr/>
        </p:nvSpPr>
        <p:spPr>
          <a:xfrm>
            <a:off x="1431235" y="2753139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3A2F5-D28D-4DB3-9E69-989A1C242F72}"/>
              </a:ext>
            </a:extLst>
          </p:cNvPr>
          <p:cNvSpPr txBox="1"/>
          <p:nvPr/>
        </p:nvSpPr>
        <p:spPr>
          <a:xfrm>
            <a:off x="5825987" y="2753139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29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D44A7A-C152-4BC4-9E9B-8A896EE5CD2A}"/>
              </a:ext>
            </a:extLst>
          </p:cNvPr>
          <p:cNvSpPr txBox="1"/>
          <p:nvPr/>
        </p:nvSpPr>
        <p:spPr>
          <a:xfrm>
            <a:off x="10220739" y="2753139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37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DEC4D9-AA55-4476-BB93-8151B1F86807}"/>
              </a:ext>
            </a:extLst>
          </p:cNvPr>
          <p:cNvSpPr txBox="1"/>
          <p:nvPr/>
        </p:nvSpPr>
        <p:spPr>
          <a:xfrm>
            <a:off x="1431235" y="6259752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942D31-5B88-4CA5-B2B2-BB9F3AE21A8E}"/>
              </a:ext>
            </a:extLst>
          </p:cNvPr>
          <p:cNvSpPr txBox="1"/>
          <p:nvPr/>
        </p:nvSpPr>
        <p:spPr>
          <a:xfrm>
            <a:off x="5825987" y="6245236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17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0A8383-8B34-456F-86C2-5A333D926B44}"/>
              </a:ext>
            </a:extLst>
          </p:cNvPr>
          <p:cNvSpPr txBox="1"/>
          <p:nvPr/>
        </p:nvSpPr>
        <p:spPr>
          <a:xfrm>
            <a:off x="10220739" y="6261644"/>
            <a:ext cx="56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99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Let’s make it CLIC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Wednesday, 9th December 2020</a:t>
            </a:r>
          </a:p>
        </p:txBody>
      </p:sp>
    </p:spTree>
    <p:extLst>
      <p:ext uri="{BB962C8B-B14F-4D97-AF65-F5344CB8AC3E}">
        <p14:creationId xmlns:p14="http://schemas.microsoft.com/office/powerpoint/2010/main" val="51120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 -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compare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606CCF-AC78-4AEE-AD9A-1E76CD503E27}"/>
              </a:ext>
            </a:extLst>
          </p:cNvPr>
          <p:cNvSpPr txBox="1"/>
          <p:nvPr/>
        </p:nvSpPr>
        <p:spPr>
          <a:xfrm>
            <a:off x="1099930" y="2835760"/>
            <a:ext cx="5910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Smaller than			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Greater than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174839-A313-4285-8BCA-42F81B96A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203" y="4598299"/>
            <a:ext cx="3612712" cy="15786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1C863F-9999-45BF-A844-CF6892DA5A97}"/>
              </a:ext>
            </a:extLst>
          </p:cNvPr>
          <p:cNvSpPr/>
          <p:nvPr/>
        </p:nvSpPr>
        <p:spPr>
          <a:xfrm>
            <a:off x="4525203" y="2544212"/>
            <a:ext cx="3612712" cy="1575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6" descr="Image result for less than sign">
            <a:extLst>
              <a:ext uri="{FF2B5EF4-FFF2-40B4-BE49-F238E27FC236}">
                <a16:creationId xmlns:a16="http://schemas.microsoft.com/office/drawing/2014/main" id="{DDEEC12E-0F8A-4A00-AEBB-70C3A62C0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19750" y="2626965"/>
            <a:ext cx="13906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3889A4-AE3A-47AD-9287-98DBB6FBB219}"/>
              </a:ext>
            </a:extLst>
          </p:cNvPr>
          <p:cNvCxnSpPr>
            <a:cxnSpLocks/>
          </p:cNvCxnSpPr>
          <p:nvPr/>
        </p:nvCxnSpPr>
        <p:spPr>
          <a:xfrm>
            <a:off x="7129670" y="2626965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D1373-FB4E-4ED7-996B-054787470112}"/>
              </a:ext>
            </a:extLst>
          </p:cNvPr>
          <p:cNvCxnSpPr>
            <a:cxnSpLocks/>
          </p:cNvCxnSpPr>
          <p:nvPr/>
        </p:nvCxnSpPr>
        <p:spPr>
          <a:xfrm>
            <a:off x="7129670" y="3993523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5A1279-4FFC-4A5A-BB27-6BA1A6CEF5BA}"/>
              </a:ext>
            </a:extLst>
          </p:cNvPr>
          <p:cNvCxnSpPr/>
          <p:nvPr/>
        </p:nvCxnSpPr>
        <p:spPr>
          <a:xfrm flipV="1">
            <a:off x="7580243" y="2626965"/>
            <a:ext cx="0" cy="473838"/>
          </a:xfrm>
          <a:prstGeom prst="straightConnector1">
            <a:avLst/>
          </a:prstGeom>
          <a:ln>
            <a:headEnd type="none" w="lg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2AA462-96E8-42D1-81DD-9FD94B9F5645}"/>
              </a:ext>
            </a:extLst>
          </p:cNvPr>
          <p:cNvCxnSpPr/>
          <p:nvPr/>
        </p:nvCxnSpPr>
        <p:spPr>
          <a:xfrm>
            <a:off x="7580243" y="3579105"/>
            <a:ext cx="0" cy="41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730E471-C0D8-4305-A6A8-D5C3BC1C9B96}"/>
              </a:ext>
            </a:extLst>
          </p:cNvPr>
          <p:cNvSpPr txBox="1"/>
          <p:nvPr/>
        </p:nvSpPr>
        <p:spPr>
          <a:xfrm>
            <a:off x="7010400" y="3100803"/>
            <a:ext cx="112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BIG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A999A5-0A8B-438C-AFCD-983FE046F0E8}"/>
              </a:ext>
            </a:extLst>
          </p:cNvPr>
          <p:cNvCxnSpPr>
            <a:cxnSpLocks/>
          </p:cNvCxnSpPr>
          <p:nvPr/>
        </p:nvCxnSpPr>
        <p:spPr>
          <a:xfrm>
            <a:off x="4718603" y="3171143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BA4EB0-B5FB-4926-A2AE-4B1FE90350FA}"/>
              </a:ext>
            </a:extLst>
          </p:cNvPr>
          <p:cNvCxnSpPr>
            <a:cxnSpLocks/>
          </p:cNvCxnSpPr>
          <p:nvPr/>
        </p:nvCxnSpPr>
        <p:spPr>
          <a:xfrm>
            <a:off x="4718602" y="3476165"/>
            <a:ext cx="90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FAA580B-EE89-4AA3-9064-C0BCF2C1787D}"/>
              </a:ext>
            </a:extLst>
          </p:cNvPr>
          <p:cNvSpPr txBox="1"/>
          <p:nvPr/>
        </p:nvSpPr>
        <p:spPr>
          <a:xfrm>
            <a:off x="4718602" y="3171143"/>
            <a:ext cx="90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small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6B147F1-BD9C-4E73-84AA-56BDB698C716}"/>
              </a:ext>
            </a:extLst>
          </p:cNvPr>
          <p:cNvCxnSpPr/>
          <p:nvPr/>
        </p:nvCxnSpPr>
        <p:spPr>
          <a:xfrm>
            <a:off x="5092506" y="2626965"/>
            <a:ext cx="0" cy="473838"/>
          </a:xfrm>
          <a:prstGeom prst="straightConnector1">
            <a:avLst/>
          </a:prstGeom>
          <a:ln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E22B95A-9281-43B5-BF2E-DEAEF4201ADE}"/>
              </a:ext>
            </a:extLst>
          </p:cNvPr>
          <p:cNvCxnSpPr/>
          <p:nvPr/>
        </p:nvCxnSpPr>
        <p:spPr>
          <a:xfrm flipV="1">
            <a:off x="5073850" y="3539026"/>
            <a:ext cx="0" cy="473838"/>
          </a:xfrm>
          <a:prstGeom prst="straightConnector1">
            <a:avLst/>
          </a:prstGeom>
          <a:ln>
            <a:headEnd type="none" w="lg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641BC3D-4271-4F63-8DBA-54C36A4A41B5}"/>
              </a:ext>
            </a:extLst>
          </p:cNvPr>
          <p:cNvSpPr txBox="1"/>
          <p:nvPr/>
        </p:nvSpPr>
        <p:spPr>
          <a:xfrm>
            <a:off x="9200271" y="2544212"/>
            <a:ext cx="2758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37, 73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503,  530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221, 212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81, 83</a:t>
            </a:r>
          </a:p>
        </p:txBody>
      </p:sp>
    </p:spTree>
    <p:extLst>
      <p:ext uri="{BB962C8B-B14F-4D97-AF65-F5344CB8AC3E}">
        <p14:creationId xmlns:p14="http://schemas.microsoft.com/office/powerpoint/2010/main" val="36603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680</Words>
  <Application>Microsoft Office PowerPoint</Application>
  <PresentationFormat>Widescreen</PresentationFormat>
  <Paragraphs>230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Comic Sans MS</vt:lpstr>
      <vt:lpstr>XCCW Joined 1a</vt:lpstr>
      <vt:lpstr>school</vt:lpstr>
      <vt:lpstr>Let’s make it CLIC</vt:lpstr>
      <vt:lpstr>CLIC - Counting</vt:lpstr>
      <vt:lpstr>CLIC - Learn Its</vt:lpstr>
      <vt:lpstr>CLIC – It’s nothing new</vt:lpstr>
      <vt:lpstr>CLIC – It’s nothing new</vt:lpstr>
      <vt:lpstr>CLIC - Calculations</vt:lpstr>
      <vt:lpstr>CLIC - Calculations</vt:lpstr>
      <vt:lpstr>Let’s make it CLIC</vt:lpstr>
      <vt:lpstr>CLIC - Counting</vt:lpstr>
      <vt:lpstr>CLIC - Learn Its</vt:lpstr>
      <vt:lpstr>CLIC – It’s nothing new</vt:lpstr>
      <vt:lpstr>CLIC – It’s nothing new</vt:lpstr>
      <vt:lpstr>CLIC - Calculations</vt:lpstr>
      <vt:lpstr>Let’s make it CLIC</vt:lpstr>
      <vt:lpstr>CLIC - Counting</vt:lpstr>
      <vt:lpstr>CLIC - Learn Its</vt:lpstr>
      <vt:lpstr>CLIC – It’s nothing new</vt:lpstr>
      <vt:lpstr>CLIC – Calculations</vt:lpstr>
      <vt:lpstr>CLIC –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make it CLIC</dc:title>
  <dc:creator>Sophie Teresa</dc:creator>
  <cp:lastModifiedBy>Sophie Teresa</cp:lastModifiedBy>
  <cp:revision>1</cp:revision>
  <dcterms:created xsi:type="dcterms:W3CDTF">2020-12-06T18:03:42Z</dcterms:created>
  <dcterms:modified xsi:type="dcterms:W3CDTF">2020-12-06T18:09:35Z</dcterms:modified>
</cp:coreProperties>
</file>