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6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4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7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5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0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1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8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7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1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57DD-416F-462B-9A53-A91F8F419E8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BED9-43A7-4DDE-B38E-EA9758C40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9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C795-A845-499C-B2E7-A80365CED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77DF5-BE8B-4160-9195-CCB33F55C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Dealing with disappointments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89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D24F-1E51-4497-A0A5-5746962C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hopes and dreams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13A5-8EF3-4D92-BBEB-5135BBD2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Look at these scenarios of hopes and dream going wrong. How do you imagine these people feel? What would they do next?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9034E-DC31-422B-8DF0-285A5BC0E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739107"/>
            <a:ext cx="7956180" cy="34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0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FCE2-F546-46A4-881D-95155D5C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0A80A-CBDD-4E1C-BA5C-17FF2DDAC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Choose one of the scenarios from the previous slide. Write some advise.</a:t>
            </a:r>
          </a:p>
          <a:p>
            <a:r>
              <a:rPr lang="en-GB" sz="1800" dirty="0"/>
              <a:t>How could these people overcome their disappointment? </a:t>
            </a:r>
          </a:p>
        </p:txBody>
      </p:sp>
    </p:spTree>
    <p:extLst>
      <p:ext uri="{BB962C8B-B14F-4D97-AF65-F5344CB8AC3E}">
        <p14:creationId xmlns:p14="http://schemas.microsoft.com/office/powerpoint/2010/main" val="29866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C0FA-7D16-4F73-90FB-33D2325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EA4F-4AD7-49C1-9419-37AAB616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Think of a time when you felt disappointed or let down. </a:t>
            </a:r>
          </a:p>
          <a:p>
            <a:r>
              <a:rPr lang="en-GB" sz="2000" dirty="0"/>
              <a:t>How did you cope with that situation?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Finish these sentences</a:t>
            </a:r>
          </a:p>
          <a:p>
            <a:endParaRPr lang="en-GB" sz="2000" dirty="0"/>
          </a:p>
          <a:p>
            <a:r>
              <a:rPr lang="en-GB" sz="2000" dirty="0"/>
              <a:t>A broken dream can feel …..</a:t>
            </a:r>
          </a:p>
          <a:p>
            <a:r>
              <a:rPr lang="en-GB" sz="2000" dirty="0"/>
              <a:t>One thing I can do when I feel upset or hurt is …..</a:t>
            </a:r>
          </a:p>
        </p:txBody>
      </p:sp>
    </p:spTree>
    <p:extLst>
      <p:ext uri="{BB962C8B-B14F-4D97-AF65-F5344CB8AC3E}">
        <p14:creationId xmlns:p14="http://schemas.microsoft.com/office/powerpoint/2010/main" val="306803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D25A-7467-4183-9508-A839533C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</a:t>
            </a:r>
          </a:p>
        </p:txBody>
      </p:sp>
      <p:pic>
        <p:nvPicPr>
          <p:cNvPr id="1026" name="Picture 2" descr="charlie mackesy on Twitter: &quot;… &quot;">
            <a:extLst>
              <a:ext uri="{FF2B5EF4-FFF2-40B4-BE49-F238E27FC236}">
                <a16:creationId xmlns:a16="http://schemas.microsoft.com/office/drawing/2014/main" id="{A06875E2-558E-4BC2-813C-C23884A4DA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816" y="1806963"/>
            <a:ext cx="5435683" cy="488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700961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8</TotalTime>
  <Words>103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XCCW Joined 1a</vt:lpstr>
      <vt:lpstr>school</vt:lpstr>
      <vt:lpstr>PSHE</vt:lpstr>
      <vt:lpstr>When hopes and dreams go wrong</vt:lpstr>
      <vt:lpstr>Advise</vt:lpstr>
      <vt:lpstr>Reflect</vt:lpstr>
      <vt:lpstr>Final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Sophie Teresa</dc:creator>
  <cp:lastModifiedBy>Sophie Teresa</cp:lastModifiedBy>
  <cp:revision>1</cp:revision>
  <dcterms:created xsi:type="dcterms:W3CDTF">2021-01-13T16:03:48Z</dcterms:created>
  <dcterms:modified xsi:type="dcterms:W3CDTF">2021-01-13T16:12:47Z</dcterms:modified>
</cp:coreProperties>
</file>