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73" r:id="rId6"/>
    <p:sldId id="268" r:id="rId7"/>
    <p:sldId id="271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55" d="100"/>
          <a:sy n="55" d="100"/>
        </p:scale>
        <p:origin x="121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80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36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5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7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95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28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10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58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9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24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0B155-8DF7-4F0C-A682-1500BEDE2D8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8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B61B-0AC7-4B25-8A5D-8506E1664E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Can I subtract lengths?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6E95E-8793-4CA5-AA50-0006473FD3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Year </a:t>
            </a:r>
            <a:r>
              <a:rPr lang="en-GB"/>
              <a:t>3 Thursday 4</a:t>
            </a:r>
            <a:r>
              <a:rPr lang="en-GB" baseline="30000"/>
              <a:t>th</a:t>
            </a:r>
            <a:r>
              <a:rPr lang="en-GB"/>
              <a:t> February </a:t>
            </a:r>
            <a:r>
              <a:rPr lang="en-GB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647684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18AF1-D7E1-4421-B13F-E0DE83C99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Watch the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D4392-B3B2-433D-AEF9-F7FF51C2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https://vimeo.com/427994372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Now complete the questions on the next slides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17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11CB4D-EA57-486A-B725-34AEF854B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321148"/>
            <a:ext cx="8832911" cy="622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57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747F69-9A71-4805-B995-3E3E3C846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03" y="221942"/>
            <a:ext cx="8754916" cy="635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05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F720E7-5E65-4301-BA0F-C033DED1B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14" y="301841"/>
            <a:ext cx="8844164" cy="616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8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A1AB6-C811-466C-B3C1-5B28D6F8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Answer </a:t>
            </a:r>
            <a:r>
              <a:rPr lang="en-GB" dirty="0"/>
              <a:t>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58AFE-F5EB-404A-BE0D-C2A31E0A4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Please check your answers using the answer sheets on the next slide.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If you have made a mistake, can you explain what you did wrong and what you should have done instead? </a:t>
            </a:r>
          </a:p>
        </p:txBody>
      </p:sp>
    </p:spTree>
    <p:extLst>
      <p:ext uri="{BB962C8B-B14F-4D97-AF65-F5344CB8AC3E}">
        <p14:creationId xmlns:p14="http://schemas.microsoft.com/office/powerpoint/2010/main" val="3628319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A48AD1-2476-454B-B478-760E1307C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" y="384867"/>
            <a:ext cx="8783901" cy="606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02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6CB853-678C-4566-9458-6F32CCEDF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44" y="195310"/>
            <a:ext cx="8896279" cy="64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441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DF7619-E0B7-4FFD-BC32-9D423490D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51" y="310718"/>
            <a:ext cx="8789841" cy="616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77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TUE Y3 T3W5</Template>
  <TotalTime>64</TotalTime>
  <Words>68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Can I subtract lengths? </vt:lpstr>
      <vt:lpstr>Watch the video</vt:lpstr>
      <vt:lpstr>PowerPoint Presentation</vt:lpstr>
      <vt:lpstr>PowerPoint Presentation</vt:lpstr>
      <vt:lpstr>PowerPoint Presentation</vt:lpstr>
      <vt:lpstr>Answer sheets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subtract lengths?</dc:title>
  <dc:creator>wendy mamoany</dc:creator>
  <cp:lastModifiedBy>wendy mamoany</cp:lastModifiedBy>
  <cp:revision>8</cp:revision>
  <dcterms:created xsi:type="dcterms:W3CDTF">2021-01-27T13:57:28Z</dcterms:created>
  <dcterms:modified xsi:type="dcterms:W3CDTF">2021-02-03T22:28:57Z</dcterms:modified>
</cp:coreProperties>
</file>