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957" r:id="rId2"/>
    <p:sldId id="961" r:id="rId3"/>
    <p:sldId id="960" r:id="rId4"/>
    <p:sldId id="963" r:id="rId5"/>
    <p:sldId id="910" r:id="rId6"/>
    <p:sldId id="959" r:id="rId7"/>
    <p:sldId id="964" r:id="rId8"/>
    <p:sldId id="965" r:id="rId9"/>
    <p:sldId id="931" r:id="rId10"/>
    <p:sldId id="966" r:id="rId11"/>
    <p:sldId id="952" r:id="rId12"/>
    <p:sldId id="967" r:id="rId13"/>
    <p:sldId id="969" r:id="rId14"/>
    <p:sldId id="970" r:id="rId15"/>
    <p:sldId id="971" r:id="rId16"/>
    <p:sldId id="972" r:id="rId17"/>
    <p:sldId id="940" r:id="rId18"/>
    <p:sldId id="973" r:id="rId19"/>
    <p:sldId id="955" r:id="rId20"/>
    <p:sldId id="974" r:id="rId21"/>
    <p:sldId id="975" r:id="rId22"/>
    <p:sldId id="976" r:id="rId23"/>
    <p:sldId id="977" r:id="rId24"/>
    <p:sldId id="978" r:id="rId25"/>
    <p:sldId id="925" r:id="rId26"/>
    <p:sldId id="9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ECEEF1"/>
    <a:srgbClr val="DA2E41"/>
    <a:srgbClr val="FADF47"/>
    <a:srgbClr val="13BD8A"/>
    <a:srgbClr val="C73A43"/>
    <a:srgbClr val="EE7C3E"/>
    <a:srgbClr val="0CC1D9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Time Lesson 3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6" y="768298"/>
            <a:ext cx="855333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able to tell the time to 5 minutes on an analogue clock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09/04/2021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Time </a:t>
            </a:r>
            <a:r>
              <a:rPr lang="en-US" sz="1200" b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Lesson 3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09/04/2021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2F049C-F22F-466D-B757-D6F5CB71A85C}"/>
              </a:ext>
            </a:extLst>
          </p:cNvPr>
          <p:cNvSpPr txBox="1"/>
          <p:nvPr/>
        </p:nvSpPr>
        <p:spPr>
          <a:xfrm>
            <a:off x="177800" y="1808585"/>
            <a:ext cx="5114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Another and another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on the clock is 12 o’clock.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Morning has ended and the afternoon is starting.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back to Lesson 2, is there another way of saying this time?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another?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7F4EF-F0CF-4E63-9BAD-5D54DEE02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77" y="3188697"/>
            <a:ext cx="1951039" cy="182940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56D61B-FF59-4E2C-87A3-03A38C955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95552"/>
              </p:ext>
            </p:extLst>
          </p:nvPr>
        </p:nvGraphicFramePr>
        <p:xfrm>
          <a:off x="6903603" y="1317180"/>
          <a:ext cx="20066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784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 difference between the hour and minute hands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in 5s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an analogue clock shows ‘past’ the hour or ‘to’ the hour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00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4EC66-2330-4F8C-8D6F-7B1646EB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20" y="1276350"/>
            <a:ext cx="1841705" cy="1897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5A121-58B4-4AAD-9E75-F74D1BE695E2}"/>
              </a:ext>
            </a:extLst>
          </p:cNvPr>
          <p:cNvSpPr txBox="1"/>
          <p:nvPr/>
        </p:nvSpPr>
        <p:spPr>
          <a:xfrm>
            <a:off x="177800" y="3174173"/>
            <a:ext cx="7877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time on this clock face?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10 minutes time, which number will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minute hand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pointing at?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How do you know?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c)  Why will the time have changed to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‘to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time from a ‘past’ time?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Explain your thinking.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BC9F0-8887-4C6F-9988-9D48A1AEC31F}"/>
              </a:ext>
            </a:extLst>
          </p:cNvPr>
          <p:cNvSpPr/>
          <p:nvPr/>
        </p:nvSpPr>
        <p:spPr>
          <a:xfrm>
            <a:off x="3599906" y="3521742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past 6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D972FE-DF1A-419B-8EB0-591D89ED1123}"/>
              </a:ext>
            </a:extLst>
          </p:cNvPr>
          <p:cNvSpPr/>
          <p:nvPr/>
        </p:nvSpPr>
        <p:spPr>
          <a:xfrm>
            <a:off x="2752181" y="4393965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be pointing at the 7 because each thicker mark on the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represents 5 minutes. 2 x 5 minutes = 10 minutes.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A81CF-85F8-448B-963E-D4874C55BE27}"/>
              </a:ext>
            </a:extLst>
          </p:cNvPr>
          <p:cNvSpPr/>
          <p:nvPr/>
        </p:nvSpPr>
        <p:spPr>
          <a:xfrm>
            <a:off x="561431" y="5725496"/>
            <a:ext cx="8661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have changed because when the minute hand is on the right of the clock face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‘past’ time. Once it goes past the 6 it becomes a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‘to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clocks may have Roman numerals on their clock faces.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grid to match the numbers 1 to 12 with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Roman numerals?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69549-BEFB-42C1-9983-7F9965F8D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234100"/>
              </p:ext>
            </p:extLst>
          </p:nvPr>
        </p:nvGraphicFramePr>
        <p:xfrm>
          <a:off x="352425" y="4211652"/>
          <a:ext cx="7324754" cy="114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026">
                  <a:extLst>
                    <a:ext uri="{9D8B030D-6E8A-4147-A177-3AD203B41FA5}">
                      <a16:colId xmlns:a16="http://schemas.microsoft.com/office/drawing/2014/main" val="1260256715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2196309842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2690870788"/>
                    </a:ext>
                  </a:extLst>
                </a:gridCol>
                <a:gridCol w="506728">
                  <a:extLst>
                    <a:ext uri="{9D8B030D-6E8A-4147-A177-3AD203B41FA5}">
                      <a16:colId xmlns:a16="http://schemas.microsoft.com/office/drawing/2014/main" val="4177086198"/>
                    </a:ext>
                  </a:extLst>
                </a:gridCol>
                <a:gridCol w="506728">
                  <a:extLst>
                    <a:ext uri="{9D8B030D-6E8A-4147-A177-3AD203B41FA5}">
                      <a16:colId xmlns:a16="http://schemas.microsoft.com/office/drawing/2014/main" val="893960251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3995988557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4279841708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1002963725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3185357025"/>
                    </a:ext>
                  </a:extLst>
                </a:gridCol>
                <a:gridCol w="506728">
                  <a:extLst>
                    <a:ext uri="{9D8B030D-6E8A-4147-A177-3AD203B41FA5}">
                      <a16:colId xmlns:a16="http://schemas.microsoft.com/office/drawing/2014/main" val="3296519298"/>
                    </a:ext>
                  </a:extLst>
                </a:gridCol>
                <a:gridCol w="506728">
                  <a:extLst>
                    <a:ext uri="{9D8B030D-6E8A-4147-A177-3AD203B41FA5}">
                      <a16:colId xmlns:a16="http://schemas.microsoft.com/office/drawing/2014/main" val="2950879616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1565709023"/>
                    </a:ext>
                  </a:extLst>
                </a:gridCol>
                <a:gridCol w="506727">
                  <a:extLst>
                    <a:ext uri="{9D8B030D-6E8A-4147-A177-3AD203B41FA5}">
                      <a16:colId xmlns:a16="http://schemas.microsoft.com/office/drawing/2014/main" val="2070272842"/>
                    </a:ext>
                  </a:extLst>
                </a:gridCol>
              </a:tblGrid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24589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</a:t>
                      </a:r>
                    </a:p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Numerals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0603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F12F79-CB55-4EF9-8D90-CC9E654E8206}"/>
              </a:ext>
            </a:extLst>
          </p:cNvPr>
          <p:cNvSpPr/>
          <p:nvPr/>
        </p:nvSpPr>
        <p:spPr>
          <a:xfrm>
            <a:off x="311151" y="5695950"/>
            <a:ext cx="8575671" cy="570207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Roman numerals, a number just before a multiple of 5 or 10 will have a ‘l’ BEFORE the ‘V’ or ‘X’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8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clocks may have Roman numerals on their clock faces.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complete the grid to match the numbers 1 to 12 with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Roman numerals?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69549-BEFB-42C1-9983-7F9965F8D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58411"/>
              </p:ext>
            </p:extLst>
          </p:nvPr>
        </p:nvGraphicFramePr>
        <p:xfrm>
          <a:off x="352425" y="4211652"/>
          <a:ext cx="7524752" cy="114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93">
                  <a:extLst>
                    <a:ext uri="{9D8B030D-6E8A-4147-A177-3AD203B41FA5}">
                      <a16:colId xmlns:a16="http://schemas.microsoft.com/office/drawing/2014/main" val="1260256715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2196309842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2690870788"/>
                    </a:ext>
                  </a:extLst>
                </a:gridCol>
                <a:gridCol w="520564">
                  <a:extLst>
                    <a:ext uri="{9D8B030D-6E8A-4147-A177-3AD203B41FA5}">
                      <a16:colId xmlns:a16="http://schemas.microsoft.com/office/drawing/2014/main" val="4177086198"/>
                    </a:ext>
                  </a:extLst>
                </a:gridCol>
                <a:gridCol w="520564">
                  <a:extLst>
                    <a:ext uri="{9D8B030D-6E8A-4147-A177-3AD203B41FA5}">
                      <a16:colId xmlns:a16="http://schemas.microsoft.com/office/drawing/2014/main" val="893960251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3995988557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4279841708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1002963725"/>
                    </a:ext>
                  </a:extLst>
                </a:gridCol>
                <a:gridCol w="587061">
                  <a:extLst>
                    <a:ext uri="{9D8B030D-6E8A-4147-A177-3AD203B41FA5}">
                      <a16:colId xmlns:a16="http://schemas.microsoft.com/office/drawing/2014/main" val="3185357025"/>
                    </a:ext>
                  </a:extLst>
                </a:gridCol>
                <a:gridCol w="425078">
                  <a:extLst>
                    <a:ext uri="{9D8B030D-6E8A-4147-A177-3AD203B41FA5}">
                      <a16:colId xmlns:a16="http://schemas.microsoft.com/office/drawing/2014/main" val="3296519298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950879616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1565709023"/>
                    </a:ext>
                  </a:extLst>
                </a:gridCol>
                <a:gridCol w="676277">
                  <a:extLst>
                    <a:ext uri="{9D8B030D-6E8A-4147-A177-3AD203B41FA5}">
                      <a16:colId xmlns:a16="http://schemas.microsoft.com/office/drawing/2014/main" val="2070272842"/>
                    </a:ext>
                  </a:extLst>
                </a:gridCol>
              </a:tblGrid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24589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</a:t>
                      </a:r>
                    </a:p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Numerals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lX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Xll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0603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F12F79-CB55-4EF9-8D90-CC9E654E8206}"/>
              </a:ext>
            </a:extLst>
          </p:cNvPr>
          <p:cNvSpPr/>
          <p:nvPr/>
        </p:nvSpPr>
        <p:spPr>
          <a:xfrm>
            <a:off x="311151" y="5695950"/>
            <a:ext cx="8575671" cy="570207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Roman numerals, a number just before a multiple of 5 or 10 will have a ‘l’ BEFORE the ‘V’ or ‘X’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F67BA-F5BE-4951-B4BE-7776A3B70305}"/>
              </a:ext>
            </a:extLst>
          </p:cNvPr>
          <p:cNvSpPr txBox="1"/>
          <p:nvPr/>
        </p:nvSpPr>
        <p:spPr>
          <a:xfrm>
            <a:off x="2729882" y="146934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728B08-71D5-40C7-B903-604F027802B4}"/>
              </a:ext>
            </a:extLst>
          </p:cNvPr>
          <p:cNvCxnSpPr/>
          <p:nvPr/>
        </p:nvCxnSpPr>
        <p:spPr>
          <a:xfrm>
            <a:off x="177800" y="381561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508F79-5D84-448E-8486-778D8048B9CA}"/>
              </a:ext>
            </a:extLst>
          </p:cNvPr>
          <p:cNvCxnSpPr/>
          <p:nvPr/>
        </p:nvCxnSpPr>
        <p:spPr>
          <a:xfrm>
            <a:off x="3645419" y="38176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0E449E-F3FA-48C0-8379-98B30497BF6B}"/>
              </a:ext>
            </a:extLst>
          </p:cNvPr>
          <p:cNvCxnSpPr/>
          <p:nvPr/>
        </p:nvCxnSpPr>
        <p:spPr>
          <a:xfrm>
            <a:off x="257313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DFC11-C964-4266-A14C-6B80E8B8CFE4}"/>
              </a:ext>
            </a:extLst>
          </p:cNvPr>
          <p:cNvCxnSpPr/>
          <p:nvPr/>
        </p:nvCxnSpPr>
        <p:spPr>
          <a:xfrm>
            <a:off x="3645419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8C8EBA-3742-4BCC-986A-F1D9E756DD9D}"/>
              </a:ext>
            </a:extLst>
          </p:cNvPr>
          <p:cNvGrpSpPr/>
          <p:nvPr/>
        </p:nvGrpSpPr>
        <p:grpSpPr>
          <a:xfrm>
            <a:off x="877556" y="1743841"/>
            <a:ext cx="1729724" cy="1685159"/>
            <a:chOff x="1245957" y="1250317"/>
            <a:chExt cx="4924256" cy="48827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D27B5A-82D4-42B1-AA45-D4C50B2A566A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37DA729-8C99-4D56-A17C-49F3BE4E0AB8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2C652155-0D86-4833-8E8B-492980E0D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3A9D864-B72C-4494-93CA-A570A665168D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346B72-0044-4BF5-ADE2-9C93756200A7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4DD552-8BF6-43BA-9E9B-3B35AEB376D6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9BB24C-FDFB-471C-8D3F-494FE3384BDB}"/>
              </a:ext>
            </a:extLst>
          </p:cNvPr>
          <p:cNvGrpSpPr/>
          <p:nvPr/>
        </p:nvGrpSpPr>
        <p:grpSpPr>
          <a:xfrm>
            <a:off x="817965" y="3906553"/>
            <a:ext cx="1729724" cy="1685159"/>
            <a:chOff x="1245957" y="1250317"/>
            <a:chExt cx="4924256" cy="48827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A5EAA8-AC2A-479A-99D7-EE20F2A36E72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CFBED7-0760-430E-983E-EF82DB084799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5168B5B-C2F3-4A47-AA8D-EB8A07971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449EAD-AB87-48B3-9D08-022F2D95003C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641483-0841-4C1E-8710-1BE16B561E48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FF0EEF-6BC5-4B7E-82BC-273DD7A5C38F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9BF765-AF38-425B-8BBD-EA1950A8F5B3}"/>
              </a:ext>
            </a:extLst>
          </p:cNvPr>
          <p:cNvGrpSpPr/>
          <p:nvPr/>
        </p:nvGrpSpPr>
        <p:grpSpPr>
          <a:xfrm>
            <a:off x="4476316" y="3906553"/>
            <a:ext cx="1729724" cy="1685159"/>
            <a:chOff x="1245957" y="1250317"/>
            <a:chExt cx="4924256" cy="48827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BBC71A-B287-45BA-AD08-9FDA22B90618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087CD6C-2CA4-4F69-B6F9-EC3377995FDC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62074E95-40DD-4983-AECE-88C3A3F85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BB3ECDC-8D40-4CDD-B594-B8830344CFA9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BECBC5-FADE-47CE-AFA8-E451438DC26E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DE30D8-91C3-4A4E-AA85-508C8E17E555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FFE2C7-DB78-4835-9C88-1F7DD5872C86}"/>
              </a:ext>
            </a:extLst>
          </p:cNvPr>
          <p:cNvGrpSpPr/>
          <p:nvPr/>
        </p:nvGrpSpPr>
        <p:grpSpPr>
          <a:xfrm>
            <a:off x="4476316" y="1812400"/>
            <a:ext cx="1729724" cy="1685159"/>
            <a:chOff x="1245957" y="1250317"/>
            <a:chExt cx="4924256" cy="48827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17B0A8E-6098-420D-BFA8-988EE104EB96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D1F6358-93D3-4520-A3D4-D56727954FC6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40F1702-C20E-43BD-8D57-E3F6BA734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A64FD64-FC60-4698-BF6E-877DB8EBC7C0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F7328DD-31FF-4DD3-9EDA-96E70A905C0F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F6E116-193A-4167-A4B7-600055BA535E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C605C1-A375-41C8-B2E7-D664B94F791E}"/>
              </a:ext>
            </a:extLst>
          </p:cNvPr>
          <p:cNvCxnSpPr>
            <a:cxnSpLocks/>
          </p:cNvCxnSpPr>
          <p:nvPr/>
        </p:nvCxnSpPr>
        <p:spPr>
          <a:xfrm>
            <a:off x="1682827" y="2535994"/>
            <a:ext cx="519684" cy="294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8015A1-1C03-486B-9BEE-6FD846716E25}"/>
              </a:ext>
            </a:extLst>
          </p:cNvPr>
          <p:cNvCxnSpPr>
            <a:cxnSpLocks/>
          </p:cNvCxnSpPr>
          <p:nvPr/>
        </p:nvCxnSpPr>
        <p:spPr>
          <a:xfrm flipV="1">
            <a:off x="5316311" y="2216644"/>
            <a:ext cx="273456" cy="4682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5D6AAF-366A-4E24-81AF-D386F31FD0D9}"/>
              </a:ext>
            </a:extLst>
          </p:cNvPr>
          <p:cNvCxnSpPr>
            <a:cxnSpLocks/>
          </p:cNvCxnSpPr>
          <p:nvPr/>
        </p:nvCxnSpPr>
        <p:spPr>
          <a:xfrm>
            <a:off x="1619173" y="4751335"/>
            <a:ext cx="323496" cy="4567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F856FC-2CA7-4861-BB6C-6612961C5E70}"/>
              </a:ext>
            </a:extLst>
          </p:cNvPr>
          <p:cNvCxnSpPr>
            <a:cxnSpLocks/>
          </p:cNvCxnSpPr>
          <p:nvPr/>
        </p:nvCxnSpPr>
        <p:spPr>
          <a:xfrm flipV="1">
            <a:off x="5316311" y="4464959"/>
            <a:ext cx="504043" cy="2539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60252D-4943-4B67-8C7A-711C246F392D}"/>
              </a:ext>
            </a:extLst>
          </p:cNvPr>
          <p:cNvCxnSpPr>
            <a:cxnSpLocks/>
          </p:cNvCxnSpPr>
          <p:nvPr/>
        </p:nvCxnSpPr>
        <p:spPr>
          <a:xfrm>
            <a:off x="1705131" y="2535994"/>
            <a:ext cx="396228" cy="118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82C6E3-53BF-48F9-BF59-FB56F0B718DF}"/>
              </a:ext>
            </a:extLst>
          </p:cNvPr>
          <p:cNvCxnSpPr>
            <a:cxnSpLocks/>
          </p:cNvCxnSpPr>
          <p:nvPr/>
        </p:nvCxnSpPr>
        <p:spPr>
          <a:xfrm>
            <a:off x="5316311" y="2665476"/>
            <a:ext cx="222673" cy="339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1482661-2A4A-46FA-B538-E93340C35403}"/>
              </a:ext>
            </a:extLst>
          </p:cNvPr>
          <p:cNvCxnSpPr>
            <a:cxnSpLocks/>
          </p:cNvCxnSpPr>
          <p:nvPr/>
        </p:nvCxnSpPr>
        <p:spPr>
          <a:xfrm flipH="1" flipV="1">
            <a:off x="1372227" y="4518447"/>
            <a:ext cx="259048" cy="2555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0D11A1-E87A-4C2F-948C-F81D93FD958E}"/>
              </a:ext>
            </a:extLst>
          </p:cNvPr>
          <p:cNvCxnSpPr>
            <a:cxnSpLocks/>
          </p:cNvCxnSpPr>
          <p:nvPr/>
        </p:nvCxnSpPr>
        <p:spPr>
          <a:xfrm>
            <a:off x="5340870" y="4714915"/>
            <a:ext cx="393464" cy="5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16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F67BA-F5BE-4951-B4BE-7776A3B70305}"/>
              </a:ext>
            </a:extLst>
          </p:cNvPr>
          <p:cNvSpPr txBox="1"/>
          <p:nvPr/>
        </p:nvSpPr>
        <p:spPr>
          <a:xfrm>
            <a:off x="2729882" y="146934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728B08-71D5-40C7-B903-604F027802B4}"/>
              </a:ext>
            </a:extLst>
          </p:cNvPr>
          <p:cNvCxnSpPr/>
          <p:nvPr/>
        </p:nvCxnSpPr>
        <p:spPr>
          <a:xfrm>
            <a:off x="177800" y="381561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508F79-5D84-448E-8486-778D8048B9CA}"/>
              </a:ext>
            </a:extLst>
          </p:cNvPr>
          <p:cNvCxnSpPr/>
          <p:nvPr/>
        </p:nvCxnSpPr>
        <p:spPr>
          <a:xfrm>
            <a:off x="3645419" y="38176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0E449E-F3FA-48C0-8379-98B30497BF6B}"/>
              </a:ext>
            </a:extLst>
          </p:cNvPr>
          <p:cNvCxnSpPr/>
          <p:nvPr/>
        </p:nvCxnSpPr>
        <p:spPr>
          <a:xfrm>
            <a:off x="257313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DFC11-C964-4266-A14C-6B80E8B8CFE4}"/>
              </a:ext>
            </a:extLst>
          </p:cNvPr>
          <p:cNvCxnSpPr/>
          <p:nvPr/>
        </p:nvCxnSpPr>
        <p:spPr>
          <a:xfrm>
            <a:off x="3645419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8C8EBA-3742-4BCC-986A-F1D9E756DD9D}"/>
              </a:ext>
            </a:extLst>
          </p:cNvPr>
          <p:cNvGrpSpPr/>
          <p:nvPr/>
        </p:nvGrpSpPr>
        <p:grpSpPr>
          <a:xfrm>
            <a:off x="877556" y="1743841"/>
            <a:ext cx="1729724" cy="1685159"/>
            <a:chOff x="1245957" y="1250317"/>
            <a:chExt cx="4924256" cy="48827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D27B5A-82D4-42B1-AA45-D4C50B2A566A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37DA729-8C99-4D56-A17C-49F3BE4E0AB8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2C652155-0D86-4833-8E8B-492980E0D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3A9D864-B72C-4494-93CA-A570A665168D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346B72-0044-4BF5-ADE2-9C93756200A7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4DD552-8BF6-43BA-9E9B-3B35AEB376D6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9BB24C-FDFB-471C-8D3F-494FE3384BDB}"/>
              </a:ext>
            </a:extLst>
          </p:cNvPr>
          <p:cNvGrpSpPr/>
          <p:nvPr/>
        </p:nvGrpSpPr>
        <p:grpSpPr>
          <a:xfrm>
            <a:off x="817965" y="3906553"/>
            <a:ext cx="1729724" cy="1685159"/>
            <a:chOff x="1245957" y="1250317"/>
            <a:chExt cx="4924256" cy="48827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A5EAA8-AC2A-479A-99D7-EE20F2A36E72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CFBED7-0760-430E-983E-EF82DB084799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5168B5B-C2F3-4A47-AA8D-EB8A07971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449EAD-AB87-48B3-9D08-022F2D95003C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641483-0841-4C1E-8710-1BE16B561E48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FF0EEF-6BC5-4B7E-82BC-273DD7A5C38F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9BF765-AF38-425B-8BBD-EA1950A8F5B3}"/>
              </a:ext>
            </a:extLst>
          </p:cNvPr>
          <p:cNvGrpSpPr/>
          <p:nvPr/>
        </p:nvGrpSpPr>
        <p:grpSpPr>
          <a:xfrm>
            <a:off x="4476316" y="3906553"/>
            <a:ext cx="1729724" cy="1685159"/>
            <a:chOff x="1245957" y="1250317"/>
            <a:chExt cx="4924256" cy="48827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BBC71A-B287-45BA-AD08-9FDA22B90618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087CD6C-2CA4-4F69-B6F9-EC3377995FDC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62074E95-40DD-4983-AECE-88C3A3F85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BB3ECDC-8D40-4CDD-B594-B8830344CFA9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BECBC5-FADE-47CE-AFA8-E451438DC26E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DE30D8-91C3-4A4E-AA85-508C8E17E555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FFE2C7-DB78-4835-9C88-1F7DD5872C86}"/>
              </a:ext>
            </a:extLst>
          </p:cNvPr>
          <p:cNvGrpSpPr/>
          <p:nvPr/>
        </p:nvGrpSpPr>
        <p:grpSpPr>
          <a:xfrm>
            <a:off x="4476316" y="1812400"/>
            <a:ext cx="1729724" cy="1685159"/>
            <a:chOff x="1245957" y="1250317"/>
            <a:chExt cx="4924256" cy="48827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17B0A8E-6098-420D-BFA8-988EE104EB96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D1F6358-93D3-4520-A3D4-D56727954FC6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40F1702-C20E-43BD-8D57-E3F6BA734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A64FD64-FC60-4698-BF6E-877DB8EBC7C0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F7328DD-31FF-4DD3-9EDA-96E70A905C0F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F6E116-193A-4167-A4B7-600055BA535E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C605C1-A375-41C8-B2E7-D664B94F791E}"/>
              </a:ext>
            </a:extLst>
          </p:cNvPr>
          <p:cNvCxnSpPr>
            <a:cxnSpLocks/>
          </p:cNvCxnSpPr>
          <p:nvPr/>
        </p:nvCxnSpPr>
        <p:spPr>
          <a:xfrm>
            <a:off x="1682827" y="2535994"/>
            <a:ext cx="519684" cy="294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8015A1-1C03-486B-9BEE-6FD846716E25}"/>
              </a:ext>
            </a:extLst>
          </p:cNvPr>
          <p:cNvCxnSpPr>
            <a:cxnSpLocks/>
          </p:cNvCxnSpPr>
          <p:nvPr/>
        </p:nvCxnSpPr>
        <p:spPr>
          <a:xfrm flipV="1">
            <a:off x="5316311" y="2216644"/>
            <a:ext cx="273456" cy="4682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5D6AAF-366A-4E24-81AF-D386F31FD0D9}"/>
              </a:ext>
            </a:extLst>
          </p:cNvPr>
          <p:cNvCxnSpPr>
            <a:cxnSpLocks/>
          </p:cNvCxnSpPr>
          <p:nvPr/>
        </p:nvCxnSpPr>
        <p:spPr>
          <a:xfrm>
            <a:off x="1619173" y="4751335"/>
            <a:ext cx="323496" cy="4567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F856FC-2CA7-4861-BB6C-6612961C5E70}"/>
              </a:ext>
            </a:extLst>
          </p:cNvPr>
          <p:cNvCxnSpPr>
            <a:cxnSpLocks/>
          </p:cNvCxnSpPr>
          <p:nvPr/>
        </p:nvCxnSpPr>
        <p:spPr>
          <a:xfrm flipV="1">
            <a:off x="5316311" y="4464959"/>
            <a:ext cx="504043" cy="2539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60252D-4943-4B67-8C7A-711C246F392D}"/>
              </a:ext>
            </a:extLst>
          </p:cNvPr>
          <p:cNvCxnSpPr>
            <a:cxnSpLocks/>
          </p:cNvCxnSpPr>
          <p:nvPr/>
        </p:nvCxnSpPr>
        <p:spPr>
          <a:xfrm>
            <a:off x="1705131" y="2535994"/>
            <a:ext cx="396228" cy="118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82C6E3-53BF-48F9-BF59-FB56F0B718DF}"/>
              </a:ext>
            </a:extLst>
          </p:cNvPr>
          <p:cNvCxnSpPr>
            <a:cxnSpLocks/>
          </p:cNvCxnSpPr>
          <p:nvPr/>
        </p:nvCxnSpPr>
        <p:spPr>
          <a:xfrm>
            <a:off x="5316311" y="2665476"/>
            <a:ext cx="222673" cy="339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1482661-2A4A-46FA-B538-E93340C35403}"/>
              </a:ext>
            </a:extLst>
          </p:cNvPr>
          <p:cNvCxnSpPr>
            <a:cxnSpLocks/>
          </p:cNvCxnSpPr>
          <p:nvPr/>
        </p:nvCxnSpPr>
        <p:spPr>
          <a:xfrm flipH="1" flipV="1">
            <a:off x="1372227" y="4518447"/>
            <a:ext cx="259048" cy="2555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0D11A1-E87A-4C2F-948C-F81D93FD958E}"/>
              </a:ext>
            </a:extLst>
          </p:cNvPr>
          <p:cNvCxnSpPr>
            <a:cxnSpLocks/>
          </p:cNvCxnSpPr>
          <p:nvPr/>
        </p:nvCxnSpPr>
        <p:spPr>
          <a:xfrm>
            <a:off x="5340870" y="4714915"/>
            <a:ext cx="393464" cy="5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7642310-BA5B-4B1A-B23E-5AEEAE55DC9D}"/>
              </a:ext>
            </a:extLst>
          </p:cNvPr>
          <p:cNvSpPr/>
          <p:nvPr/>
        </p:nvSpPr>
        <p:spPr>
          <a:xfrm>
            <a:off x="724205" y="3462035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past 3</a:t>
            </a:r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1F5FCE7-3BBB-4AD1-8023-1D4AC350C08F}"/>
              </a:ext>
            </a:extLst>
          </p:cNvPr>
          <p:cNvSpPr/>
          <p:nvPr/>
        </p:nvSpPr>
        <p:spPr>
          <a:xfrm>
            <a:off x="4338031" y="573131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 past 3</a:t>
            </a:r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F7A1640-1581-457D-8189-142902130727}"/>
              </a:ext>
            </a:extLst>
          </p:cNvPr>
          <p:cNvSpPr/>
          <p:nvPr/>
        </p:nvSpPr>
        <p:spPr>
          <a:xfrm>
            <a:off x="4377592" y="3448317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past 5</a:t>
            </a:r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BC5E6F0-1FE6-44DA-B0C2-22076CFD19C4}"/>
              </a:ext>
            </a:extLst>
          </p:cNvPr>
          <p:cNvSpPr/>
          <p:nvPr/>
        </p:nvSpPr>
        <p:spPr>
          <a:xfrm>
            <a:off x="817965" y="573131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past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08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F67BA-F5BE-4951-B4BE-7776A3B70305}"/>
              </a:ext>
            </a:extLst>
          </p:cNvPr>
          <p:cNvSpPr txBox="1"/>
          <p:nvPr/>
        </p:nvSpPr>
        <p:spPr>
          <a:xfrm>
            <a:off x="2729882" y="146934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728B08-71D5-40C7-B903-604F027802B4}"/>
              </a:ext>
            </a:extLst>
          </p:cNvPr>
          <p:cNvCxnSpPr/>
          <p:nvPr/>
        </p:nvCxnSpPr>
        <p:spPr>
          <a:xfrm>
            <a:off x="177800" y="381561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508F79-5D84-448E-8486-778D8048B9CA}"/>
              </a:ext>
            </a:extLst>
          </p:cNvPr>
          <p:cNvCxnSpPr/>
          <p:nvPr/>
        </p:nvCxnSpPr>
        <p:spPr>
          <a:xfrm>
            <a:off x="3645419" y="38176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0E449E-F3FA-48C0-8379-98B30497BF6B}"/>
              </a:ext>
            </a:extLst>
          </p:cNvPr>
          <p:cNvCxnSpPr/>
          <p:nvPr/>
        </p:nvCxnSpPr>
        <p:spPr>
          <a:xfrm>
            <a:off x="257313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DFC11-C964-4266-A14C-6B80E8B8CFE4}"/>
              </a:ext>
            </a:extLst>
          </p:cNvPr>
          <p:cNvCxnSpPr/>
          <p:nvPr/>
        </p:nvCxnSpPr>
        <p:spPr>
          <a:xfrm>
            <a:off x="3645419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8C8EBA-3742-4BCC-986A-F1D9E756DD9D}"/>
              </a:ext>
            </a:extLst>
          </p:cNvPr>
          <p:cNvGrpSpPr/>
          <p:nvPr/>
        </p:nvGrpSpPr>
        <p:grpSpPr>
          <a:xfrm>
            <a:off x="877556" y="1743841"/>
            <a:ext cx="1729724" cy="1685159"/>
            <a:chOff x="1245957" y="1250317"/>
            <a:chExt cx="4924256" cy="48827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D27B5A-82D4-42B1-AA45-D4C50B2A566A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37DA729-8C99-4D56-A17C-49F3BE4E0AB8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2C652155-0D86-4833-8E8B-492980E0D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3A9D864-B72C-4494-93CA-A570A665168D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346B72-0044-4BF5-ADE2-9C93756200A7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4DD552-8BF6-43BA-9E9B-3B35AEB376D6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9BB24C-FDFB-471C-8D3F-494FE3384BDB}"/>
              </a:ext>
            </a:extLst>
          </p:cNvPr>
          <p:cNvGrpSpPr/>
          <p:nvPr/>
        </p:nvGrpSpPr>
        <p:grpSpPr>
          <a:xfrm>
            <a:off x="817965" y="3906553"/>
            <a:ext cx="1729724" cy="1685159"/>
            <a:chOff x="1245957" y="1250317"/>
            <a:chExt cx="4924256" cy="48827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A5EAA8-AC2A-479A-99D7-EE20F2A36E72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CFBED7-0760-430E-983E-EF82DB084799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5168B5B-C2F3-4A47-AA8D-EB8A07971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449EAD-AB87-48B3-9D08-022F2D95003C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641483-0841-4C1E-8710-1BE16B561E48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FF0EEF-6BC5-4B7E-82BC-273DD7A5C38F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9BF765-AF38-425B-8BBD-EA1950A8F5B3}"/>
              </a:ext>
            </a:extLst>
          </p:cNvPr>
          <p:cNvGrpSpPr/>
          <p:nvPr/>
        </p:nvGrpSpPr>
        <p:grpSpPr>
          <a:xfrm>
            <a:off x="4476316" y="3906553"/>
            <a:ext cx="1729724" cy="1685159"/>
            <a:chOff x="1245957" y="1250317"/>
            <a:chExt cx="4924256" cy="48827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BBC71A-B287-45BA-AD08-9FDA22B90618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087CD6C-2CA4-4F69-B6F9-EC3377995FDC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62074E95-40DD-4983-AECE-88C3A3F85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BB3ECDC-8D40-4CDD-B594-B8830344CFA9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BECBC5-FADE-47CE-AFA8-E451438DC26E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DE30D8-91C3-4A4E-AA85-508C8E17E555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FFE2C7-DB78-4835-9C88-1F7DD5872C86}"/>
              </a:ext>
            </a:extLst>
          </p:cNvPr>
          <p:cNvGrpSpPr/>
          <p:nvPr/>
        </p:nvGrpSpPr>
        <p:grpSpPr>
          <a:xfrm>
            <a:off x="4476316" y="1812400"/>
            <a:ext cx="1729724" cy="1685159"/>
            <a:chOff x="1245957" y="1250317"/>
            <a:chExt cx="4924256" cy="48827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17B0A8E-6098-420D-BFA8-988EE104EB96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D1F6358-93D3-4520-A3D4-D56727954FC6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40F1702-C20E-43BD-8D57-E3F6BA734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A64FD64-FC60-4698-BF6E-877DB8EBC7C0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F7328DD-31FF-4DD3-9EDA-96E70A905C0F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F6E116-193A-4167-A4B7-600055BA535E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C605C1-A375-41C8-B2E7-D664B94F791E}"/>
              </a:ext>
            </a:extLst>
          </p:cNvPr>
          <p:cNvCxnSpPr>
            <a:cxnSpLocks/>
          </p:cNvCxnSpPr>
          <p:nvPr/>
        </p:nvCxnSpPr>
        <p:spPr>
          <a:xfrm flipH="1" flipV="1">
            <a:off x="1224501" y="2335150"/>
            <a:ext cx="485609" cy="209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8015A1-1C03-486B-9BEE-6FD846716E25}"/>
              </a:ext>
            </a:extLst>
          </p:cNvPr>
          <p:cNvCxnSpPr>
            <a:cxnSpLocks/>
          </p:cNvCxnSpPr>
          <p:nvPr/>
        </p:nvCxnSpPr>
        <p:spPr>
          <a:xfrm flipH="1">
            <a:off x="5030579" y="2610412"/>
            <a:ext cx="285732" cy="491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5D6AAF-366A-4E24-81AF-D386F31FD0D9}"/>
              </a:ext>
            </a:extLst>
          </p:cNvPr>
          <p:cNvCxnSpPr>
            <a:cxnSpLocks/>
          </p:cNvCxnSpPr>
          <p:nvPr/>
        </p:nvCxnSpPr>
        <p:spPr>
          <a:xfrm flipH="1" flipV="1">
            <a:off x="1353212" y="4277134"/>
            <a:ext cx="356898" cy="467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F856FC-2CA7-4861-BB6C-6612961C5E70}"/>
              </a:ext>
            </a:extLst>
          </p:cNvPr>
          <p:cNvCxnSpPr>
            <a:cxnSpLocks/>
          </p:cNvCxnSpPr>
          <p:nvPr/>
        </p:nvCxnSpPr>
        <p:spPr>
          <a:xfrm flipH="1">
            <a:off x="4845735" y="4692888"/>
            <a:ext cx="470576" cy="3177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60252D-4943-4B67-8C7A-711C246F392D}"/>
              </a:ext>
            </a:extLst>
          </p:cNvPr>
          <p:cNvCxnSpPr>
            <a:cxnSpLocks/>
          </p:cNvCxnSpPr>
          <p:nvPr/>
        </p:nvCxnSpPr>
        <p:spPr>
          <a:xfrm flipV="1">
            <a:off x="1712577" y="2335150"/>
            <a:ext cx="330465" cy="209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82C6E3-53BF-48F9-BF59-FB56F0B718DF}"/>
              </a:ext>
            </a:extLst>
          </p:cNvPr>
          <p:cNvCxnSpPr>
            <a:cxnSpLocks/>
          </p:cNvCxnSpPr>
          <p:nvPr/>
        </p:nvCxnSpPr>
        <p:spPr>
          <a:xfrm>
            <a:off x="5316311" y="2599465"/>
            <a:ext cx="221291" cy="2874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1482661-2A4A-46FA-B538-E93340C35403}"/>
              </a:ext>
            </a:extLst>
          </p:cNvPr>
          <p:cNvCxnSpPr>
            <a:cxnSpLocks/>
          </p:cNvCxnSpPr>
          <p:nvPr/>
        </p:nvCxnSpPr>
        <p:spPr>
          <a:xfrm flipH="1">
            <a:off x="1293621" y="4736535"/>
            <a:ext cx="389206" cy="79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0D11A1-E87A-4C2F-948C-F81D93FD958E}"/>
              </a:ext>
            </a:extLst>
          </p:cNvPr>
          <p:cNvCxnSpPr>
            <a:cxnSpLocks/>
          </p:cNvCxnSpPr>
          <p:nvPr/>
        </p:nvCxnSpPr>
        <p:spPr>
          <a:xfrm flipH="1">
            <a:off x="5166004" y="4699268"/>
            <a:ext cx="150307" cy="387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5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F67BA-F5BE-4951-B4BE-7776A3B70305}"/>
              </a:ext>
            </a:extLst>
          </p:cNvPr>
          <p:cNvSpPr txBox="1"/>
          <p:nvPr/>
        </p:nvSpPr>
        <p:spPr>
          <a:xfrm>
            <a:off x="2729882" y="1469341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728B08-71D5-40C7-B903-604F027802B4}"/>
              </a:ext>
            </a:extLst>
          </p:cNvPr>
          <p:cNvCxnSpPr/>
          <p:nvPr/>
        </p:nvCxnSpPr>
        <p:spPr>
          <a:xfrm>
            <a:off x="177800" y="381561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508F79-5D84-448E-8486-778D8048B9CA}"/>
              </a:ext>
            </a:extLst>
          </p:cNvPr>
          <p:cNvCxnSpPr/>
          <p:nvPr/>
        </p:nvCxnSpPr>
        <p:spPr>
          <a:xfrm>
            <a:off x="3645419" y="38176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0E449E-F3FA-48C0-8379-98B30497BF6B}"/>
              </a:ext>
            </a:extLst>
          </p:cNvPr>
          <p:cNvCxnSpPr/>
          <p:nvPr/>
        </p:nvCxnSpPr>
        <p:spPr>
          <a:xfrm>
            <a:off x="257313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DFC11-C964-4266-A14C-6B80E8B8CFE4}"/>
              </a:ext>
            </a:extLst>
          </p:cNvPr>
          <p:cNvCxnSpPr/>
          <p:nvPr/>
        </p:nvCxnSpPr>
        <p:spPr>
          <a:xfrm>
            <a:off x="3645419" y="6112710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8C8EBA-3742-4BCC-986A-F1D9E756DD9D}"/>
              </a:ext>
            </a:extLst>
          </p:cNvPr>
          <p:cNvGrpSpPr/>
          <p:nvPr/>
        </p:nvGrpSpPr>
        <p:grpSpPr>
          <a:xfrm>
            <a:off x="877556" y="1743841"/>
            <a:ext cx="1729724" cy="1685159"/>
            <a:chOff x="1245957" y="1250317"/>
            <a:chExt cx="4924256" cy="488270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1D27B5A-82D4-42B1-AA45-D4C50B2A566A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37DA729-8C99-4D56-A17C-49F3BE4E0AB8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2C652155-0D86-4833-8E8B-492980E0D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3A9D864-B72C-4494-93CA-A570A665168D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346B72-0044-4BF5-ADE2-9C93756200A7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4DD552-8BF6-43BA-9E9B-3B35AEB376D6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9BB24C-FDFB-471C-8D3F-494FE3384BDB}"/>
              </a:ext>
            </a:extLst>
          </p:cNvPr>
          <p:cNvGrpSpPr/>
          <p:nvPr/>
        </p:nvGrpSpPr>
        <p:grpSpPr>
          <a:xfrm>
            <a:off x="798838" y="3924926"/>
            <a:ext cx="1729724" cy="1685159"/>
            <a:chOff x="1245957" y="1250317"/>
            <a:chExt cx="4924256" cy="488270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2A5EAA8-AC2A-479A-99D7-EE20F2A36E72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CCFBED7-0760-430E-983E-EF82DB084799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5168B5B-C2F3-4A47-AA8D-EB8A07971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449EAD-AB87-48B3-9D08-022F2D95003C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641483-0841-4C1E-8710-1BE16B561E48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FF0EEF-6BC5-4B7E-82BC-273DD7A5C38F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9BF765-AF38-425B-8BBD-EA1950A8F5B3}"/>
              </a:ext>
            </a:extLst>
          </p:cNvPr>
          <p:cNvGrpSpPr/>
          <p:nvPr/>
        </p:nvGrpSpPr>
        <p:grpSpPr>
          <a:xfrm>
            <a:off x="4476316" y="3906553"/>
            <a:ext cx="1729724" cy="1685159"/>
            <a:chOff x="1245957" y="1250317"/>
            <a:chExt cx="4924256" cy="48827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BBC71A-B287-45BA-AD08-9FDA22B90618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087CD6C-2CA4-4F69-B6F9-EC3377995FDC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62074E95-40DD-4983-AECE-88C3A3F85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BB3ECDC-8D40-4CDD-B594-B8830344CFA9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1BECBC5-FADE-47CE-AFA8-E451438DC26E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DE30D8-91C3-4A4E-AA85-508C8E17E555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FFE2C7-DB78-4835-9C88-1F7DD5872C86}"/>
              </a:ext>
            </a:extLst>
          </p:cNvPr>
          <p:cNvGrpSpPr/>
          <p:nvPr/>
        </p:nvGrpSpPr>
        <p:grpSpPr>
          <a:xfrm>
            <a:off x="4476316" y="1812400"/>
            <a:ext cx="1729724" cy="1685159"/>
            <a:chOff x="1245957" y="1250317"/>
            <a:chExt cx="4924256" cy="488270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17B0A8E-6098-420D-BFA8-988EE104EB96}"/>
                </a:ext>
              </a:extLst>
            </p:cNvPr>
            <p:cNvGrpSpPr/>
            <p:nvPr/>
          </p:nvGrpSpPr>
          <p:grpSpPr>
            <a:xfrm>
              <a:off x="1245957" y="1250317"/>
              <a:ext cx="4924256" cy="4882701"/>
              <a:chOff x="1245957" y="1250317"/>
              <a:chExt cx="4924256" cy="488270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D1F6358-93D3-4520-A3D4-D56727954FC6}"/>
                  </a:ext>
                </a:extLst>
              </p:cNvPr>
              <p:cNvGrpSpPr/>
              <p:nvPr/>
            </p:nvGrpSpPr>
            <p:grpSpPr>
              <a:xfrm>
                <a:off x="1245957" y="1250317"/>
                <a:ext cx="4924256" cy="4882701"/>
                <a:chOff x="1230054" y="1207172"/>
                <a:chExt cx="4924256" cy="4882701"/>
              </a:xfrm>
            </p:grpSpPr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940F1702-C20E-43BD-8D57-E3F6BA734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30054" y="1207172"/>
                  <a:ext cx="4924256" cy="4882701"/>
                </a:xfrm>
                <a:prstGeom prst="rect">
                  <a:avLst/>
                </a:prstGeom>
              </p:spPr>
            </p:pic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A64FD64-FC60-4698-BF6E-877DB8EBC7C0}"/>
                    </a:ext>
                  </a:extLst>
                </p:cNvPr>
                <p:cNvSpPr/>
                <p:nvPr/>
              </p:nvSpPr>
              <p:spPr>
                <a:xfrm>
                  <a:off x="2584174" y="2544417"/>
                  <a:ext cx="2242268" cy="1518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F7328DD-31FF-4DD3-9EDA-96E70A905C0F}"/>
                  </a:ext>
                </a:extLst>
              </p:cNvPr>
              <p:cNvSpPr/>
              <p:nvPr/>
            </p:nvSpPr>
            <p:spPr>
              <a:xfrm rot="20185576">
                <a:off x="2879292" y="1887544"/>
                <a:ext cx="212616" cy="327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F6E116-193A-4167-A4B7-600055BA535E}"/>
                </a:ext>
              </a:extLst>
            </p:cNvPr>
            <p:cNvSpPr/>
            <p:nvPr/>
          </p:nvSpPr>
          <p:spPr>
            <a:xfrm rot="2253700">
              <a:off x="2121480" y="2500097"/>
              <a:ext cx="381663" cy="385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C605C1-A375-41C8-B2E7-D664B94F791E}"/>
              </a:ext>
            </a:extLst>
          </p:cNvPr>
          <p:cNvCxnSpPr>
            <a:cxnSpLocks/>
          </p:cNvCxnSpPr>
          <p:nvPr/>
        </p:nvCxnSpPr>
        <p:spPr>
          <a:xfrm flipH="1" flipV="1">
            <a:off x="1224501" y="2335150"/>
            <a:ext cx="485609" cy="209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38015A1-1C03-486B-9BEE-6FD846716E25}"/>
              </a:ext>
            </a:extLst>
          </p:cNvPr>
          <p:cNvCxnSpPr>
            <a:cxnSpLocks/>
          </p:cNvCxnSpPr>
          <p:nvPr/>
        </p:nvCxnSpPr>
        <p:spPr>
          <a:xfrm flipH="1">
            <a:off x="5030579" y="2610412"/>
            <a:ext cx="285732" cy="491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5D6AAF-366A-4E24-81AF-D386F31FD0D9}"/>
              </a:ext>
            </a:extLst>
          </p:cNvPr>
          <p:cNvCxnSpPr>
            <a:cxnSpLocks/>
          </p:cNvCxnSpPr>
          <p:nvPr/>
        </p:nvCxnSpPr>
        <p:spPr>
          <a:xfrm flipH="1" flipV="1">
            <a:off x="1353212" y="4277134"/>
            <a:ext cx="356898" cy="467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F856FC-2CA7-4861-BB6C-6612961C5E70}"/>
              </a:ext>
            </a:extLst>
          </p:cNvPr>
          <p:cNvCxnSpPr>
            <a:cxnSpLocks/>
          </p:cNvCxnSpPr>
          <p:nvPr/>
        </p:nvCxnSpPr>
        <p:spPr>
          <a:xfrm flipH="1">
            <a:off x="4845735" y="4692888"/>
            <a:ext cx="470576" cy="3177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60252D-4943-4B67-8C7A-711C246F392D}"/>
              </a:ext>
            </a:extLst>
          </p:cNvPr>
          <p:cNvCxnSpPr>
            <a:cxnSpLocks/>
          </p:cNvCxnSpPr>
          <p:nvPr/>
        </p:nvCxnSpPr>
        <p:spPr>
          <a:xfrm flipV="1">
            <a:off x="1712577" y="2335150"/>
            <a:ext cx="330465" cy="209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82C6E3-53BF-48F9-BF59-FB56F0B718DF}"/>
              </a:ext>
            </a:extLst>
          </p:cNvPr>
          <p:cNvCxnSpPr>
            <a:cxnSpLocks/>
          </p:cNvCxnSpPr>
          <p:nvPr/>
        </p:nvCxnSpPr>
        <p:spPr>
          <a:xfrm>
            <a:off x="5316311" y="2599465"/>
            <a:ext cx="221291" cy="2874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1482661-2A4A-46FA-B538-E93340C35403}"/>
              </a:ext>
            </a:extLst>
          </p:cNvPr>
          <p:cNvCxnSpPr>
            <a:cxnSpLocks/>
          </p:cNvCxnSpPr>
          <p:nvPr/>
        </p:nvCxnSpPr>
        <p:spPr>
          <a:xfrm flipH="1">
            <a:off x="1293621" y="4736535"/>
            <a:ext cx="389206" cy="79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D0D11A1-E87A-4C2F-948C-F81D93FD958E}"/>
              </a:ext>
            </a:extLst>
          </p:cNvPr>
          <p:cNvCxnSpPr>
            <a:cxnSpLocks/>
          </p:cNvCxnSpPr>
          <p:nvPr/>
        </p:nvCxnSpPr>
        <p:spPr>
          <a:xfrm flipH="1">
            <a:off x="5166004" y="4699268"/>
            <a:ext cx="150307" cy="387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02EDDC7-FCDB-4BF8-974A-D74D01C43817}"/>
              </a:ext>
            </a:extLst>
          </p:cNvPr>
          <p:cNvSpPr/>
          <p:nvPr/>
        </p:nvSpPr>
        <p:spPr>
          <a:xfrm>
            <a:off x="930313" y="5786738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to 9 </a:t>
            </a:r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5DE069-6A7B-40B4-B74C-51E5FE71C8F7}"/>
              </a:ext>
            </a:extLst>
          </p:cNvPr>
          <p:cNvSpPr/>
          <p:nvPr/>
        </p:nvSpPr>
        <p:spPr>
          <a:xfrm>
            <a:off x="840590" y="347993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 to 2</a:t>
            </a:r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F74184-440D-43D7-9B8A-A321221F8088}"/>
              </a:ext>
            </a:extLst>
          </p:cNvPr>
          <p:cNvSpPr/>
          <p:nvPr/>
        </p:nvSpPr>
        <p:spPr>
          <a:xfrm>
            <a:off x="4545945" y="582338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to 7</a:t>
            </a:r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CF3A391-913D-443B-A493-67C89A35C561}"/>
              </a:ext>
            </a:extLst>
          </p:cNvPr>
          <p:cNvSpPr/>
          <p:nvPr/>
        </p:nvSpPr>
        <p:spPr>
          <a:xfrm>
            <a:off x="4572000" y="348861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to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0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80830" y="1184495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397675"/>
            <a:ext cx="8963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have a clock in front of 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Roman numerals on the clock face.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minute hand is pointing at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Vlll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hour hand is between Xl 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but is closer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of these thoughts are correct?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are not correct?  Can you correct any mistakes?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8DDC647-9F81-4EB9-B768-3D580A4F35C4}"/>
              </a:ext>
            </a:extLst>
          </p:cNvPr>
          <p:cNvSpPr/>
          <p:nvPr/>
        </p:nvSpPr>
        <p:spPr>
          <a:xfrm>
            <a:off x="492980" y="3562184"/>
            <a:ext cx="2449002" cy="1240404"/>
          </a:xfrm>
          <a:prstGeom prst="cloudCallout">
            <a:avLst>
              <a:gd name="adj1" fmla="val -35768"/>
              <a:gd name="adj2" fmla="val 71474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past 11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8C6F5E1-6DA9-4394-935B-BC1A4B219066}"/>
              </a:ext>
            </a:extLst>
          </p:cNvPr>
          <p:cNvSpPr/>
          <p:nvPr/>
        </p:nvSpPr>
        <p:spPr>
          <a:xfrm>
            <a:off x="2122998" y="4652837"/>
            <a:ext cx="2449002" cy="1240404"/>
          </a:xfrm>
          <a:prstGeom prst="cloudCallout">
            <a:avLst>
              <a:gd name="adj1" fmla="val -35768"/>
              <a:gd name="adj2" fmla="val 71474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11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3FE7C0C-7E04-4CB9-9CD6-65FFE04B43A8}"/>
              </a:ext>
            </a:extLst>
          </p:cNvPr>
          <p:cNvSpPr/>
          <p:nvPr/>
        </p:nvSpPr>
        <p:spPr>
          <a:xfrm>
            <a:off x="4358639" y="3487309"/>
            <a:ext cx="2449002" cy="1240404"/>
          </a:xfrm>
          <a:prstGeom prst="cloudCallout">
            <a:avLst>
              <a:gd name="adj1" fmla="val -35768"/>
              <a:gd name="adj2" fmla="val 71474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12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F10F33A-DB8C-4751-9591-2629C1C2F766}"/>
              </a:ext>
            </a:extLst>
          </p:cNvPr>
          <p:cNvSpPr/>
          <p:nvPr/>
        </p:nvSpPr>
        <p:spPr>
          <a:xfrm>
            <a:off x="6202018" y="4573325"/>
            <a:ext cx="2449002" cy="1240404"/>
          </a:xfrm>
          <a:prstGeom prst="cloudCallout">
            <a:avLst>
              <a:gd name="adj1" fmla="val -72717"/>
              <a:gd name="adj2" fmla="val 2363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to 10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8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80830" y="1184495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397675"/>
            <a:ext cx="8963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have a clock in front of 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Roman numerals on the clock face.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minute hand is pointing at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Vlll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hour hand is between Xl 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but is closer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of these thoughts are correct?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are not correct?  Can you correct any mistakes?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8DDC647-9F81-4EB9-B768-3D580A4F35C4}"/>
              </a:ext>
            </a:extLst>
          </p:cNvPr>
          <p:cNvSpPr/>
          <p:nvPr/>
        </p:nvSpPr>
        <p:spPr>
          <a:xfrm>
            <a:off x="492980" y="3562184"/>
            <a:ext cx="2449002" cy="1240404"/>
          </a:xfrm>
          <a:prstGeom prst="cloudCallout">
            <a:avLst>
              <a:gd name="adj1" fmla="val -35768"/>
              <a:gd name="adj2" fmla="val 71474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past 11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8C6F5E1-6DA9-4394-935B-BC1A4B219066}"/>
              </a:ext>
            </a:extLst>
          </p:cNvPr>
          <p:cNvSpPr/>
          <p:nvPr/>
        </p:nvSpPr>
        <p:spPr>
          <a:xfrm>
            <a:off x="2181306" y="4536909"/>
            <a:ext cx="2449002" cy="1240404"/>
          </a:xfrm>
          <a:prstGeom prst="cloudCallout">
            <a:avLst>
              <a:gd name="adj1" fmla="val 44102"/>
              <a:gd name="adj2" fmla="val 64423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11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3FE7C0C-7E04-4CB9-9CD6-65FFE04B43A8}"/>
              </a:ext>
            </a:extLst>
          </p:cNvPr>
          <p:cNvSpPr/>
          <p:nvPr/>
        </p:nvSpPr>
        <p:spPr>
          <a:xfrm>
            <a:off x="4295029" y="3436476"/>
            <a:ext cx="2449002" cy="1240404"/>
          </a:xfrm>
          <a:prstGeom prst="cloudCallout">
            <a:avLst>
              <a:gd name="adj1" fmla="val -66613"/>
              <a:gd name="adj2" fmla="val -22756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12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F10F33A-DB8C-4751-9591-2629C1C2F766}"/>
              </a:ext>
            </a:extLst>
          </p:cNvPr>
          <p:cNvSpPr/>
          <p:nvPr/>
        </p:nvSpPr>
        <p:spPr>
          <a:xfrm>
            <a:off x="6537395" y="4056678"/>
            <a:ext cx="2449002" cy="1240404"/>
          </a:xfrm>
          <a:prstGeom prst="cloudCallout">
            <a:avLst>
              <a:gd name="adj1" fmla="val -70670"/>
              <a:gd name="adj2" fmla="val 22221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20 minutes to 10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37E47-CEA7-46CA-A83B-BCDD16FB9C4E}"/>
              </a:ext>
            </a:extLst>
          </p:cNvPr>
          <p:cNvSpPr/>
          <p:nvPr/>
        </p:nvSpPr>
        <p:spPr>
          <a:xfrm>
            <a:off x="53201" y="5024749"/>
            <a:ext cx="2069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not correct.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is a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‘to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not ‘past’.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487839-A2BC-409E-A3C9-78DB431ED870}"/>
              </a:ext>
            </a:extLst>
          </p:cNvPr>
          <p:cNvSpPr/>
          <p:nvPr/>
        </p:nvSpPr>
        <p:spPr>
          <a:xfrm>
            <a:off x="4476680" y="5189940"/>
            <a:ext cx="4381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not correct. For these to work the hour hand would be between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and Xl (10 and 11), and between </a:t>
            </a:r>
            <a:r>
              <a:rPr lang="en-US" dirty="0" err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</a:t>
            </a:r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X (9 and 10).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EB323-D388-4043-8D03-A38036F369E6}"/>
              </a:ext>
            </a:extLst>
          </p:cNvPr>
          <p:cNvSpPr/>
          <p:nvPr/>
        </p:nvSpPr>
        <p:spPr>
          <a:xfrm>
            <a:off x="3315503" y="3366146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1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ere are three times.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will the minute hand and the hour hand be on the clocks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when I draw them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F76D3-CA38-43E0-A5ED-5CA28C5112B7}"/>
              </a:ext>
            </a:extLst>
          </p:cNvPr>
          <p:cNvGrpSpPr/>
          <p:nvPr/>
        </p:nvGrpSpPr>
        <p:grpSpPr>
          <a:xfrm>
            <a:off x="599982" y="4001668"/>
            <a:ext cx="1826133" cy="1792669"/>
            <a:chOff x="626636" y="3911704"/>
            <a:chExt cx="1826133" cy="1792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CE8487-32A1-4F2A-9386-82A3AE8F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56E095-9FAB-4B1F-A1D2-4F549434F723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3668D5-17EA-43B7-AFA4-B94C9A441194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12960-3CE4-47D8-934E-2DEC912AC7B7}"/>
              </a:ext>
            </a:extLst>
          </p:cNvPr>
          <p:cNvGrpSpPr/>
          <p:nvPr/>
        </p:nvGrpSpPr>
        <p:grpSpPr>
          <a:xfrm>
            <a:off x="2987074" y="4001668"/>
            <a:ext cx="1826133" cy="1792669"/>
            <a:chOff x="626636" y="3911704"/>
            <a:chExt cx="1826133" cy="17926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EF78F3-F24D-4B80-A087-45085526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56DEE-09F2-46CC-8802-CD6C8E151EF2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580F4-7127-4A36-8FA7-9CE46C226819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41237-3B0C-41E2-8B05-A2D8CCDEB7A3}"/>
              </a:ext>
            </a:extLst>
          </p:cNvPr>
          <p:cNvGrpSpPr/>
          <p:nvPr/>
        </p:nvGrpSpPr>
        <p:grpSpPr>
          <a:xfrm>
            <a:off x="5214539" y="4001668"/>
            <a:ext cx="1826133" cy="1792669"/>
            <a:chOff x="626636" y="3911704"/>
            <a:chExt cx="1826133" cy="1792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BDF900-1E8D-4543-A09D-C6613D5A1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3FA65-E34B-43C2-B7C3-3AA7378DC389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F4791-586C-4DC1-9211-D6A7EC5A23B2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C4A6DE-7B77-4233-B021-72E85694B937}"/>
              </a:ext>
            </a:extLst>
          </p:cNvPr>
          <p:cNvSpPr txBox="1"/>
          <p:nvPr/>
        </p:nvSpPr>
        <p:spPr>
          <a:xfrm>
            <a:off x="478895" y="3554975"/>
            <a:ext cx="20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minutes past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F6913-F86E-42CA-A687-1D4B044F10E2}"/>
              </a:ext>
            </a:extLst>
          </p:cNvPr>
          <p:cNvSpPr txBox="1"/>
          <p:nvPr/>
        </p:nvSpPr>
        <p:spPr>
          <a:xfrm>
            <a:off x="2747867" y="3554975"/>
            <a:ext cx="21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minutes past 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E5D1A-48B1-4C4F-AA3C-177978277150}"/>
              </a:ext>
            </a:extLst>
          </p:cNvPr>
          <p:cNvSpPr txBox="1"/>
          <p:nvPr/>
        </p:nvSpPr>
        <p:spPr>
          <a:xfrm>
            <a:off x="5072140" y="3554975"/>
            <a:ext cx="187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 past five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0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5BCEE7-B2F8-47C5-ACCC-44B0CC27955A}"/>
              </a:ext>
            </a:extLst>
          </p:cNvPr>
          <p:cNvSpPr/>
          <p:nvPr/>
        </p:nvSpPr>
        <p:spPr>
          <a:xfrm>
            <a:off x="1997272" y="5406133"/>
            <a:ext cx="6590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way of saying this time is noon or midday.</a:t>
            </a:r>
          </a:p>
          <a:p>
            <a:endParaRPr lang="en-US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Midnight would not be correct because of the time of day.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7FC84-1F46-49FB-B7A1-AB57932FE003}"/>
              </a:ext>
            </a:extLst>
          </p:cNvPr>
          <p:cNvSpPr txBox="1"/>
          <p:nvPr/>
        </p:nvSpPr>
        <p:spPr>
          <a:xfrm>
            <a:off x="177800" y="1805148"/>
            <a:ext cx="5114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Another and another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time on the clock is 12 o’clock.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Morning has ended and the afternoon is starting.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back to Lesson 2, is there another way of saying this time?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another?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DA7B1-708F-4BF7-967D-A8FB35DBBBE9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24C01-73B0-4415-85DE-F060F173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77" y="3188697"/>
            <a:ext cx="1951039" cy="182940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D9FC5D-E7F3-4358-8455-0BEA3F57D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19195"/>
              </p:ext>
            </p:extLst>
          </p:nvPr>
        </p:nvGraphicFramePr>
        <p:xfrm>
          <a:off x="6903603" y="1317180"/>
          <a:ext cx="20066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784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 difference between the hour and minute hands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in 5s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an analogue clock shows ‘past’ the hour or ‘to’ the hour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058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ere are three times.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will the minute hand and the hour hand be on the clocks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when I draw them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F76D3-CA38-43E0-A5ED-5CA28C5112B7}"/>
              </a:ext>
            </a:extLst>
          </p:cNvPr>
          <p:cNvGrpSpPr/>
          <p:nvPr/>
        </p:nvGrpSpPr>
        <p:grpSpPr>
          <a:xfrm>
            <a:off x="599982" y="4001668"/>
            <a:ext cx="1826133" cy="1792669"/>
            <a:chOff x="626636" y="3911704"/>
            <a:chExt cx="1826133" cy="1792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CE8487-32A1-4F2A-9386-82A3AE8F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56E095-9FAB-4B1F-A1D2-4F549434F723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3668D5-17EA-43B7-AFA4-B94C9A441194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12960-3CE4-47D8-934E-2DEC912AC7B7}"/>
              </a:ext>
            </a:extLst>
          </p:cNvPr>
          <p:cNvGrpSpPr/>
          <p:nvPr/>
        </p:nvGrpSpPr>
        <p:grpSpPr>
          <a:xfrm>
            <a:off x="2987074" y="4001668"/>
            <a:ext cx="1826133" cy="1792669"/>
            <a:chOff x="626636" y="3911704"/>
            <a:chExt cx="1826133" cy="17926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EF78F3-F24D-4B80-A087-45085526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56DEE-09F2-46CC-8802-CD6C8E151EF2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580F4-7127-4A36-8FA7-9CE46C226819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41237-3B0C-41E2-8B05-A2D8CCDEB7A3}"/>
              </a:ext>
            </a:extLst>
          </p:cNvPr>
          <p:cNvGrpSpPr/>
          <p:nvPr/>
        </p:nvGrpSpPr>
        <p:grpSpPr>
          <a:xfrm>
            <a:off x="5214539" y="4001668"/>
            <a:ext cx="1826133" cy="1792669"/>
            <a:chOff x="626636" y="3911704"/>
            <a:chExt cx="1826133" cy="1792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BDF900-1E8D-4543-A09D-C6613D5A1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3FA65-E34B-43C2-B7C3-3AA7378DC389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F4791-586C-4DC1-9211-D6A7EC5A23B2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C4A6DE-7B77-4233-B021-72E85694B937}"/>
              </a:ext>
            </a:extLst>
          </p:cNvPr>
          <p:cNvSpPr txBox="1"/>
          <p:nvPr/>
        </p:nvSpPr>
        <p:spPr>
          <a:xfrm>
            <a:off x="478895" y="3554975"/>
            <a:ext cx="20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minutes past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F6913-F86E-42CA-A687-1D4B044F10E2}"/>
              </a:ext>
            </a:extLst>
          </p:cNvPr>
          <p:cNvSpPr txBox="1"/>
          <p:nvPr/>
        </p:nvSpPr>
        <p:spPr>
          <a:xfrm>
            <a:off x="2747867" y="3554975"/>
            <a:ext cx="21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minutes past 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E5D1A-48B1-4C4F-AA3C-177978277150}"/>
              </a:ext>
            </a:extLst>
          </p:cNvPr>
          <p:cNvSpPr txBox="1"/>
          <p:nvPr/>
        </p:nvSpPr>
        <p:spPr>
          <a:xfrm>
            <a:off x="5072140" y="3554975"/>
            <a:ext cx="187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 past five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91533E-0016-487D-9F04-E09D4284EEEF}"/>
              </a:ext>
            </a:extLst>
          </p:cNvPr>
          <p:cNvCxnSpPr>
            <a:cxnSpLocks/>
          </p:cNvCxnSpPr>
          <p:nvPr/>
        </p:nvCxnSpPr>
        <p:spPr>
          <a:xfrm flipV="1">
            <a:off x="1513048" y="4624481"/>
            <a:ext cx="456466" cy="2735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7B9562-030A-4D15-A09D-51BC6B8917E0}"/>
              </a:ext>
            </a:extLst>
          </p:cNvPr>
          <p:cNvCxnSpPr>
            <a:cxnSpLocks/>
          </p:cNvCxnSpPr>
          <p:nvPr/>
        </p:nvCxnSpPr>
        <p:spPr>
          <a:xfrm flipV="1">
            <a:off x="3879662" y="4420925"/>
            <a:ext cx="266106" cy="4891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8837F3-3F78-47B4-A0DD-BE3951E536DB}"/>
              </a:ext>
            </a:extLst>
          </p:cNvPr>
          <p:cNvCxnSpPr>
            <a:cxnSpLocks/>
          </p:cNvCxnSpPr>
          <p:nvPr/>
        </p:nvCxnSpPr>
        <p:spPr>
          <a:xfrm>
            <a:off x="6099013" y="4898002"/>
            <a:ext cx="565702" cy="12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04AE6E-8892-40EF-BFCD-44328636C732}"/>
              </a:ext>
            </a:extLst>
          </p:cNvPr>
          <p:cNvCxnSpPr>
            <a:cxnSpLocks/>
          </p:cNvCxnSpPr>
          <p:nvPr/>
        </p:nvCxnSpPr>
        <p:spPr>
          <a:xfrm>
            <a:off x="1519928" y="4896707"/>
            <a:ext cx="158973" cy="383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28A4CB-D44B-4914-8C47-FCB308470C9A}"/>
              </a:ext>
            </a:extLst>
          </p:cNvPr>
          <p:cNvCxnSpPr>
            <a:cxnSpLocks/>
          </p:cNvCxnSpPr>
          <p:nvPr/>
        </p:nvCxnSpPr>
        <p:spPr>
          <a:xfrm>
            <a:off x="6114633" y="4904023"/>
            <a:ext cx="158973" cy="383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ACE8FF-786E-4FB7-88C8-6D2821003958}"/>
              </a:ext>
            </a:extLst>
          </p:cNvPr>
          <p:cNvCxnSpPr>
            <a:cxnSpLocks/>
          </p:cNvCxnSpPr>
          <p:nvPr/>
        </p:nvCxnSpPr>
        <p:spPr>
          <a:xfrm flipH="1" flipV="1">
            <a:off x="3575167" y="4665484"/>
            <a:ext cx="324973" cy="231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1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ere are three times.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will the minute hand and the hour hand be on the clocks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when I draw them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F76D3-CA38-43E0-A5ED-5CA28C5112B7}"/>
              </a:ext>
            </a:extLst>
          </p:cNvPr>
          <p:cNvGrpSpPr/>
          <p:nvPr/>
        </p:nvGrpSpPr>
        <p:grpSpPr>
          <a:xfrm>
            <a:off x="599982" y="4001668"/>
            <a:ext cx="1826133" cy="1792669"/>
            <a:chOff x="626636" y="3911704"/>
            <a:chExt cx="1826133" cy="1792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CE8487-32A1-4F2A-9386-82A3AE8F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56E095-9FAB-4B1F-A1D2-4F549434F723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3668D5-17EA-43B7-AFA4-B94C9A441194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12960-3CE4-47D8-934E-2DEC912AC7B7}"/>
              </a:ext>
            </a:extLst>
          </p:cNvPr>
          <p:cNvGrpSpPr/>
          <p:nvPr/>
        </p:nvGrpSpPr>
        <p:grpSpPr>
          <a:xfrm>
            <a:off x="2987074" y="4001668"/>
            <a:ext cx="1826133" cy="1792669"/>
            <a:chOff x="626636" y="3911704"/>
            <a:chExt cx="1826133" cy="17926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EF78F3-F24D-4B80-A087-45085526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56DEE-09F2-46CC-8802-CD6C8E151EF2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580F4-7127-4A36-8FA7-9CE46C226819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41237-3B0C-41E2-8B05-A2D8CCDEB7A3}"/>
              </a:ext>
            </a:extLst>
          </p:cNvPr>
          <p:cNvGrpSpPr/>
          <p:nvPr/>
        </p:nvGrpSpPr>
        <p:grpSpPr>
          <a:xfrm>
            <a:off x="5214539" y="4001668"/>
            <a:ext cx="1826133" cy="1792669"/>
            <a:chOff x="626636" y="3911704"/>
            <a:chExt cx="1826133" cy="1792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BDF900-1E8D-4543-A09D-C6613D5A1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3FA65-E34B-43C2-B7C3-3AA7378DC389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F4791-586C-4DC1-9211-D6A7EC5A23B2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C4A6DE-7B77-4233-B021-72E85694B937}"/>
              </a:ext>
            </a:extLst>
          </p:cNvPr>
          <p:cNvSpPr txBox="1"/>
          <p:nvPr/>
        </p:nvSpPr>
        <p:spPr>
          <a:xfrm>
            <a:off x="478895" y="3554975"/>
            <a:ext cx="20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minutes to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F6913-F86E-42CA-A687-1D4B044F10E2}"/>
              </a:ext>
            </a:extLst>
          </p:cNvPr>
          <p:cNvSpPr txBox="1"/>
          <p:nvPr/>
        </p:nvSpPr>
        <p:spPr>
          <a:xfrm>
            <a:off x="2747867" y="3554975"/>
            <a:ext cx="21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minutes to 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E5D1A-48B1-4C4F-AA3C-177978277150}"/>
              </a:ext>
            </a:extLst>
          </p:cNvPr>
          <p:cNvSpPr txBox="1"/>
          <p:nvPr/>
        </p:nvSpPr>
        <p:spPr>
          <a:xfrm>
            <a:off x="5272805" y="3439179"/>
            <a:ext cx="142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 minutes to eleven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21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77800" y="2022967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ere are three times.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will the minute hand and the hour hand be on the clocks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when I draw them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9F76D3-CA38-43E0-A5ED-5CA28C5112B7}"/>
              </a:ext>
            </a:extLst>
          </p:cNvPr>
          <p:cNvGrpSpPr/>
          <p:nvPr/>
        </p:nvGrpSpPr>
        <p:grpSpPr>
          <a:xfrm>
            <a:off x="599982" y="4001668"/>
            <a:ext cx="1826133" cy="1792669"/>
            <a:chOff x="626636" y="3911704"/>
            <a:chExt cx="1826133" cy="1792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CE8487-32A1-4F2A-9386-82A3AE8F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956E095-9FAB-4B1F-A1D2-4F549434F723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3668D5-17EA-43B7-AFA4-B94C9A441194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12960-3CE4-47D8-934E-2DEC912AC7B7}"/>
              </a:ext>
            </a:extLst>
          </p:cNvPr>
          <p:cNvGrpSpPr/>
          <p:nvPr/>
        </p:nvGrpSpPr>
        <p:grpSpPr>
          <a:xfrm>
            <a:off x="2987074" y="4001668"/>
            <a:ext cx="1826133" cy="1792669"/>
            <a:chOff x="626636" y="3911704"/>
            <a:chExt cx="1826133" cy="17926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EF78F3-F24D-4B80-A087-45085526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56DEE-09F2-46CC-8802-CD6C8E151EF2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580F4-7127-4A36-8FA7-9CE46C226819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B41237-3B0C-41E2-8B05-A2D8CCDEB7A3}"/>
              </a:ext>
            </a:extLst>
          </p:cNvPr>
          <p:cNvGrpSpPr/>
          <p:nvPr/>
        </p:nvGrpSpPr>
        <p:grpSpPr>
          <a:xfrm>
            <a:off x="5214539" y="4001668"/>
            <a:ext cx="1826133" cy="1792669"/>
            <a:chOff x="626636" y="3911704"/>
            <a:chExt cx="1826133" cy="1792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BDF900-1E8D-4543-A09D-C6613D5A1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13FA65-E34B-43C2-B7C3-3AA7378DC389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F4791-586C-4DC1-9211-D6A7EC5A23B2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C4A6DE-7B77-4233-B021-72E85694B937}"/>
              </a:ext>
            </a:extLst>
          </p:cNvPr>
          <p:cNvSpPr txBox="1"/>
          <p:nvPr/>
        </p:nvSpPr>
        <p:spPr>
          <a:xfrm>
            <a:off x="478895" y="3554975"/>
            <a:ext cx="206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minutes to 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F6913-F86E-42CA-A687-1D4B044F10E2}"/>
              </a:ext>
            </a:extLst>
          </p:cNvPr>
          <p:cNvSpPr txBox="1"/>
          <p:nvPr/>
        </p:nvSpPr>
        <p:spPr>
          <a:xfrm>
            <a:off x="2747867" y="3554975"/>
            <a:ext cx="212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minutes to 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E5D1A-48B1-4C4F-AA3C-177978277150}"/>
              </a:ext>
            </a:extLst>
          </p:cNvPr>
          <p:cNvSpPr txBox="1"/>
          <p:nvPr/>
        </p:nvSpPr>
        <p:spPr>
          <a:xfrm>
            <a:off x="5220863" y="3400417"/>
            <a:ext cx="149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 minutes to eleven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196AD3-FD5B-4321-A14C-14A4F98F9647}"/>
              </a:ext>
            </a:extLst>
          </p:cNvPr>
          <p:cNvCxnSpPr>
            <a:cxnSpLocks/>
          </p:cNvCxnSpPr>
          <p:nvPr/>
        </p:nvCxnSpPr>
        <p:spPr>
          <a:xfrm flipH="1" flipV="1">
            <a:off x="1082738" y="4638432"/>
            <a:ext cx="430310" cy="259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D3D8204-F1F3-470F-B714-A432961EB8CE}"/>
              </a:ext>
            </a:extLst>
          </p:cNvPr>
          <p:cNvCxnSpPr>
            <a:cxnSpLocks/>
          </p:cNvCxnSpPr>
          <p:nvPr/>
        </p:nvCxnSpPr>
        <p:spPr>
          <a:xfrm flipH="1" flipV="1">
            <a:off x="3636679" y="4468822"/>
            <a:ext cx="299112" cy="474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AB52FC-695A-4903-BB15-EE2BCE7BB94B}"/>
              </a:ext>
            </a:extLst>
          </p:cNvPr>
          <p:cNvCxnSpPr>
            <a:cxnSpLocks/>
          </p:cNvCxnSpPr>
          <p:nvPr/>
        </p:nvCxnSpPr>
        <p:spPr>
          <a:xfrm flipH="1" flipV="1">
            <a:off x="5732872" y="4638432"/>
            <a:ext cx="444948" cy="299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E3B91E-4695-495B-A007-1575F58F6D5E}"/>
              </a:ext>
            </a:extLst>
          </p:cNvPr>
          <p:cNvCxnSpPr>
            <a:cxnSpLocks/>
          </p:cNvCxnSpPr>
          <p:nvPr/>
        </p:nvCxnSpPr>
        <p:spPr>
          <a:xfrm>
            <a:off x="1506215" y="4887483"/>
            <a:ext cx="200483" cy="3037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7032237-B63D-4FEB-B507-A70B2482B26A}"/>
              </a:ext>
            </a:extLst>
          </p:cNvPr>
          <p:cNvCxnSpPr>
            <a:cxnSpLocks/>
          </p:cNvCxnSpPr>
          <p:nvPr/>
        </p:nvCxnSpPr>
        <p:spPr>
          <a:xfrm flipH="1" flipV="1">
            <a:off x="3557932" y="4705983"/>
            <a:ext cx="377362" cy="2541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8DA878B-3C25-4C95-8BD2-841A2810DDAF}"/>
              </a:ext>
            </a:extLst>
          </p:cNvPr>
          <p:cNvCxnSpPr>
            <a:cxnSpLocks/>
          </p:cNvCxnSpPr>
          <p:nvPr/>
        </p:nvCxnSpPr>
        <p:spPr>
          <a:xfrm flipH="1" flipV="1">
            <a:off x="5955346" y="4638432"/>
            <a:ext cx="246328" cy="3047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55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346919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F88DC-0817-4A92-81BE-D93577FF1D64}"/>
              </a:ext>
            </a:extLst>
          </p:cNvPr>
          <p:cNvSpPr txBox="1"/>
          <p:nvPr/>
        </p:nvSpPr>
        <p:spPr>
          <a:xfrm>
            <a:off x="177800" y="1654696"/>
            <a:ext cx="6162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Unfortunately, this clock has lost its minute hand.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Ellen says that you can still tell the time using this 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Ellen right?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could it be?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 how you know.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D101FB-7204-4508-AF33-D02B6BD3E326}"/>
              </a:ext>
            </a:extLst>
          </p:cNvPr>
          <p:cNvGrpSpPr/>
          <p:nvPr/>
        </p:nvGrpSpPr>
        <p:grpSpPr>
          <a:xfrm>
            <a:off x="2342991" y="2031155"/>
            <a:ext cx="2857161" cy="2739628"/>
            <a:chOff x="626636" y="3911704"/>
            <a:chExt cx="1826133" cy="1792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29112F-523C-4211-8ACD-0D30D4E93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36F64-B9FE-45F8-B4A8-695715CFE0F5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537F20-9174-42C9-AFD1-253F477A2B4E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C6B0D6-775F-49A9-A69F-52C9E7A062C7}"/>
              </a:ext>
            </a:extLst>
          </p:cNvPr>
          <p:cNvCxnSpPr/>
          <p:nvPr/>
        </p:nvCxnSpPr>
        <p:spPr>
          <a:xfrm flipV="1">
            <a:off x="3721210" y="3210366"/>
            <a:ext cx="683813" cy="218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1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7B3AA0-896A-4207-B1D6-321D0189E2E7}"/>
              </a:ext>
            </a:extLst>
          </p:cNvPr>
          <p:cNvSpPr/>
          <p:nvPr/>
        </p:nvSpPr>
        <p:spPr>
          <a:xfrm>
            <a:off x="2610802" y="5009461"/>
            <a:ext cx="6162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is right. 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could be 10 minutes past 2 or a quarter past 2.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hour hand is about a quarter of the way between the 2 and the 3.  It is closer to the 2.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64F14-E136-4C81-9D2A-6229A29437A2}"/>
              </a:ext>
            </a:extLst>
          </p:cNvPr>
          <p:cNvSpPr txBox="1"/>
          <p:nvPr/>
        </p:nvSpPr>
        <p:spPr>
          <a:xfrm>
            <a:off x="177800" y="1346919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5DEB4-E8D1-4EB3-944D-7D0B69E85E1C}"/>
              </a:ext>
            </a:extLst>
          </p:cNvPr>
          <p:cNvSpPr txBox="1"/>
          <p:nvPr/>
        </p:nvSpPr>
        <p:spPr>
          <a:xfrm>
            <a:off x="177800" y="1654696"/>
            <a:ext cx="6162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Unfortunately, this clock has lost its minute hand.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Ellen says that you can still tell the time using this clock.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Ellen right?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could it be?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 how you know.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35AAEF-C680-41A3-8968-B1F13459C247}"/>
              </a:ext>
            </a:extLst>
          </p:cNvPr>
          <p:cNvGrpSpPr/>
          <p:nvPr/>
        </p:nvGrpSpPr>
        <p:grpSpPr>
          <a:xfrm>
            <a:off x="2342991" y="2031155"/>
            <a:ext cx="2857161" cy="2739628"/>
            <a:chOff x="626636" y="3911704"/>
            <a:chExt cx="1826133" cy="17926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5766CC-0BF0-4216-B107-5DC23F3E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636" y="3911704"/>
              <a:ext cx="1826133" cy="179266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E0D15E-9A42-4CED-A171-6FB166BB153C}"/>
                </a:ext>
              </a:extLst>
            </p:cNvPr>
            <p:cNvSpPr/>
            <p:nvPr/>
          </p:nvSpPr>
          <p:spPr>
            <a:xfrm>
              <a:off x="1359673" y="4683318"/>
              <a:ext cx="691764" cy="25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755FF8-B4E9-4982-8D5F-E9AE85EF1403}"/>
                </a:ext>
              </a:extLst>
            </p:cNvPr>
            <p:cNvSpPr/>
            <p:nvPr/>
          </p:nvSpPr>
          <p:spPr>
            <a:xfrm>
              <a:off x="1272209" y="4683318"/>
              <a:ext cx="302149" cy="429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BFE330-1A10-495B-97D6-210D2392983B}"/>
              </a:ext>
            </a:extLst>
          </p:cNvPr>
          <p:cNvCxnSpPr/>
          <p:nvPr/>
        </p:nvCxnSpPr>
        <p:spPr>
          <a:xfrm flipV="1">
            <a:off x="3721210" y="3210366"/>
            <a:ext cx="683813" cy="2186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60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191590" y="1482607"/>
            <a:ext cx="138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2698915" y="1407508"/>
            <a:ext cx="210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links		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81862A-7DB6-4E44-98FE-5C9C59A2728F}"/>
              </a:ext>
            </a:extLst>
          </p:cNvPr>
          <p:cNvSpPr txBox="1"/>
          <p:nvPr/>
        </p:nvSpPr>
        <p:spPr>
          <a:xfrm>
            <a:off x="400435" y="1904194"/>
            <a:ext cx="6405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Can you match the times that are the same?</a:t>
            </a: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One has been done for you.</a:t>
            </a: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7C9DC3-768A-4766-8CCB-8C584DCCFB57}"/>
              </a:ext>
            </a:extLst>
          </p:cNvPr>
          <p:cNvSpPr/>
          <p:nvPr/>
        </p:nvSpPr>
        <p:spPr>
          <a:xfrm>
            <a:off x="3753016" y="2639530"/>
            <a:ext cx="2447676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minutes past 11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B19B59-EA91-46BC-9009-35B244CE0276}"/>
              </a:ext>
            </a:extLst>
          </p:cNvPr>
          <p:cNvSpPr/>
          <p:nvPr/>
        </p:nvSpPr>
        <p:spPr>
          <a:xfrm>
            <a:off x="3753016" y="3336787"/>
            <a:ext cx="2894274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to 11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E3F804-9522-4808-834C-A235AC9DA633}"/>
              </a:ext>
            </a:extLst>
          </p:cNvPr>
          <p:cNvSpPr/>
          <p:nvPr/>
        </p:nvSpPr>
        <p:spPr>
          <a:xfrm>
            <a:off x="3753016" y="4036022"/>
            <a:ext cx="305330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past 11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139E77-86D1-4DFB-BE7C-C78561981E5B}"/>
              </a:ext>
            </a:extLst>
          </p:cNvPr>
          <p:cNvSpPr/>
          <p:nvPr/>
        </p:nvSpPr>
        <p:spPr>
          <a:xfrm>
            <a:off x="3753016" y="4745189"/>
            <a:ext cx="305330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to 12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067025-D4D9-4E38-9FC3-3583294A2F4E}"/>
              </a:ext>
            </a:extLst>
          </p:cNvPr>
          <p:cNvSpPr/>
          <p:nvPr/>
        </p:nvSpPr>
        <p:spPr>
          <a:xfrm>
            <a:off x="3753016" y="5468615"/>
            <a:ext cx="323331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past 10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AE41D-3249-4C4B-AE6D-B0052308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5" y="5468615"/>
            <a:ext cx="971165" cy="977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2582DE-5200-441C-A7F8-ABC817AC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6" y="3471000"/>
            <a:ext cx="1016249" cy="974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18F4ED-C6FE-4CF4-BE03-816116680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7" y="4465685"/>
            <a:ext cx="1016249" cy="1002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1510DB-F43C-4F59-A63F-9F3B67C6D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09" y="1462966"/>
            <a:ext cx="1016249" cy="995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51EAC1-EDCE-4C44-9DF8-8326F578B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09" y="2472583"/>
            <a:ext cx="971165" cy="98036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D05C70-D47E-4F5B-9C3B-DB0C9473EB01}"/>
              </a:ext>
            </a:extLst>
          </p:cNvPr>
          <p:cNvCxnSpPr/>
          <p:nvPr/>
        </p:nvCxnSpPr>
        <p:spPr>
          <a:xfrm flipV="1">
            <a:off x="1095375" y="3076575"/>
            <a:ext cx="2733675" cy="26663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E791FCD-1204-46E7-867C-8FC3CF1E5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03549"/>
              </p:ext>
            </p:extLst>
          </p:nvPr>
        </p:nvGraphicFramePr>
        <p:xfrm>
          <a:off x="6903603" y="1317180"/>
          <a:ext cx="20066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784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 difference between the hour and minute hands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in 5s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an analogue clock shows ‘past’ the hour or ‘to’ the hour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1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191590" y="1482607"/>
            <a:ext cx="138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2698915" y="1407508"/>
            <a:ext cx="210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links		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81862A-7DB6-4E44-98FE-5C9C59A2728F}"/>
              </a:ext>
            </a:extLst>
          </p:cNvPr>
          <p:cNvSpPr txBox="1"/>
          <p:nvPr/>
        </p:nvSpPr>
        <p:spPr>
          <a:xfrm>
            <a:off x="400435" y="1904194"/>
            <a:ext cx="64058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Can you match the times that are the same?</a:t>
            </a:r>
          </a:p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One has been done for you.</a:t>
            </a: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7C9DC3-768A-4766-8CCB-8C584DCCFB57}"/>
              </a:ext>
            </a:extLst>
          </p:cNvPr>
          <p:cNvSpPr/>
          <p:nvPr/>
        </p:nvSpPr>
        <p:spPr>
          <a:xfrm>
            <a:off x="3753016" y="2639530"/>
            <a:ext cx="2447676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minutes past 11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B19B59-EA91-46BC-9009-35B244CE0276}"/>
              </a:ext>
            </a:extLst>
          </p:cNvPr>
          <p:cNvSpPr/>
          <p:nvPr/>
        </p:nvSpPr>
        <p:spPr>
          <a:xfrm>
            <a:off x="3753016" y="3336787"/>
            <a:ext cx="2894274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to 11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E3F804-9522-4808-834C-A235AC9DA633}"/>
              </a:ext>
            </a:extLst>
          </p:cNvPr>
          <p:cNvSpPr/>
          <p:nvPr/>
        </p:nvSpPr>
        <p:spPr>
          <a:xfrm>
            <a:off x="3753016" y="4036022"/>
            <a:ext cx="305330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past 11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139E77-86D1-4DFB-BE7C-C78561981E5B}"/>
              </a:ext>
            </a:extLst>
          </p:cNvPr>
          <p:cNvSpPr/>
          <p:nvPr/>
        </p:nvSpPr>
        <p:spPr>
          <a:xfrm>
            <a:off x="3753016" y="4745189"/>
            <a:ext cx="305330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to 12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067025-D4D9-4E38-9FC3-3583294A2F4E}"/>
              </a:ext>
            </a:extLst>
          </p:cNvPr>
          <p:cNvSpPr/>
          <p:nvPr/>
        </p:nvSpPr>
        <p:spPr>
          <a:xfrm>
            <a:off x="3753016" y="5468615"/>
            <a:ext cx="323331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Twenty-five minutes past 10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AE41D-3249-4C4B-AE6D-B0052308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5" y="5468615"/>
            <a:ext cx="971165" cy="977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2582DE-5200-441C-A7F8-ABC817AC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6" y="3471000"/>
            <a:ext cx="1016249" cy="974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18F4ED-C6FE-4CF4-BE03-816116680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7" y="4465685"/>
            <a:ext cx="1016249" cy="1002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1510DB-F43C-4F59-A63F-9F3B67C6D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09" y="1462966"/>
            <a:ext cx="1016249" cy="995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51EAC1-EDCE-4C44-9DF8-8326F578B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09" y="2472583"/>
            <a:ext cx="971165" cy="98036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D05C70-D47E-4F5B-9C3B-DB0C9473EB01}"/>
              </a:ext>
            </a:extLst>
          </p:cNvPr>
          <p:cNvCxnSpPr/>
          <p:nvPr/>
        </p:nvCxnSpPr>
        <p:spPr>
          <a:xfrm flipV="1">
            <a:off x="1095375" y="3076575"/>
            <a:ext cx="2733675" cy="26663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C40F76-C555-43D1-A80F-47A8265E8D7C}"/>
              </a:ext>
            </a:extLst>
          </p:cNvPr>
          <p:cNvCxnSpPr>
            <a:cxnSpLocks/>
          </p:cNvCxnSpPr>
          <p:nvPr/>
        </p:nvCxnSpPr>
        <p:spPr>
          <a:xfrm>
            <a:off x="1191590" y="2115394"/>
            <a:ext cx="2637460" cy="278045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FA57E3-D983-4814-9AA8-76FA6B8EA34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205423" y="3611107"/>
            <a:ext cx="2547593" cy="43786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7568A2-1A2F-48DF-B36F-904CE7F74DB3}"/>
              </a:ext>
            </a:extLst>
          </p:cNvPr>
          <p:cNvCxnSpPr>
            <a:cxnSpLocks/>
          </p:cNvCxnSpPr>
          <p:nvPr/>
        </p:nvCxnSpPr>
        <p:spPr>
          <a:xfrm>
            <a:off x="1199971" y="3076575"/>
            <a:ext cx="2637460" cy="278045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2A767B-8274-439C-B706-4AF341F4E33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199972" y="4310342"/>
            <a:ext cx="2553044" cy="61163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8FD1361-F30B-46BB-8B7B-CD9B1B480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03549"/>
              </p:ext>
            </p:extLst>
          </p:nvPr>
        </p:nvGraphicFramePr>
        <p:xfrm>
          <a:off x="6903603" y="1317180"/>
          <a:ext cx="20066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784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the difference between the hour and minute hands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in 5s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when an analogue clock shows ‘past’ the hour or ‘to’ the hour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42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20649" y="1342869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6A9041-7AC4-4A17-88A2-6A61434E5DFF}"/>
              </a:ext>
            </a:extLst>
          </p:cNvPr>
          <p:cNvGrpSpPr/>
          <p:nvPr/>
        </p:nvGrpSpPr>
        <p:grpSpPr>
          <a:xfrm>
            <a:off x="2238376" y="1496757"/>
            <a:ext cx="2914650" cy="2847975"/>
            <a:chOff x="2085976" y="1866900"/>
            <a:chExt cx="2914650" cy="28479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4A8010-98E6-4187-A572-309D62AD58EE}"/>
                </a:ext>
              </a:extLst>
            </p:cNvPr>
            <p:cNvGrpSpPr/>
            <p:nvPr/>
          </p:nvGrpSpPr>
          <p:grpSpPr>
            <a:xfrm>
              <a:off x="2085976" y="2034169"/>
              <a:ext cx="2914650" cy="257593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09B5DF3-4D51-4EC3-8D09-44D47568B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FB3FF5-72C9-4521-9EF9-81ADD528812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9C01E3-C8BF-4B0E-AC21-9BAB968E6932}"/>
                </a:ext>
              </a:extLst>
            </p:cNvPr>
            <p:cNvCxnSpPr>
              <a:cxnSpLocks/>
            </p:cNvCxnSpPr>
            <p:nvPr/>
          </p:nvCxnSpPr>
          <p:spPr>
            <a:xfrm>
              <a:off x="3543300" y="1866900"/>
              <a:ext cx="0" cy="2847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55EC6-4D2A-4A07-9EAB-042FAA9CAFFB}"/>
                </a:ext>
              </a:extLst>
            </p:cNvPr>
            <p:cNvSpPr txBox="1"/>
            <p:nvPr/>
          </p:nvSpPr>
          <p:spPr>
            <a:xfrm>
              <a:off x="3543300" y="3059668"/>
              <a:ext cx="842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past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7F5529-86CE-4D05-888B-C6871BE41351}"/>
                </a:ext>
              </a:extLst>
            </p:cNvPr>
            <p:cNvSpPr txBox="1"/>
            <p:nvPr/>
          </p:nvSpPr>
          <p:spPr>
            <a:xfrm>
              <a:off x="2772657" y="3059668"/>
              <a:ext cx="69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82925-D77E-43A6-B948-E15C09E66E09}"/>
              </a:ext>
            </a:extLst>
          </p:cNvPr>
          <p:cNvSpPr/>
          <p:nvPr/>
        </p:nvSpPr>
        <p:spPr>
          <a:xfrm>
            <a:off x="311151" y="5695950"/>
            <a:ext cx="8575671" cy="570207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small mark on the clock represents1 minute. Each thicker mark on the clock represents 5 minutes.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8293B-C294-401F-AAFA-7A04BD8619A1}"/>
              </a:ext>
            </a:extLst>
          </p:cNvPr>
          <p:cNvSpPr txBox="1"/>
          <p:nvPr/>
        </p:nvSpPr>
        <p:spPr>
          <a:xfrm>
            <a:off x="311151" y="4667847"/>
            <a:ext cx="8652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would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minute hand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if the time was:-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  20 minutes past 1     b)  25 past 6     c) quarter past 10     d)  5 to 7     e) 20 to 4? </a:t>
            </a:r>
          </a:p>
        </p:txBody>
      </p:sp>
    </p:spTree>
    <p:extLst>
      <p:ext uri="{BB962C8B-B14F-4D97-AF65-F5344CB8AC3E}">
        <p14:creationId xmlns:p14="http://schemas.microsoft.com/office/powerpoint/2010/main" val="27570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20649" y="1342869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6A9041-7AC4-4A17-88A2-6A61434E5DFF}"/>
              </a:ext>
            </a:extLst>
          </p:cNvPr>
          <p:cNvGrpSpPr/>
          <p:nvPr/>
        </p:nvGrpSpPr>
        <p:grpSpPr>
          <a:xfrm>
            <a:off x="2238376" y="1496757"/>
            <a:ext cx="2914650" cy="2847975"/>
            <a:chOff x="2085976" y="1866900"/>
            <a:chExt cx="2914650" cy="28479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4A8010-98E6-4187-A572-309D62AD58EE}"/>
                </a:ext>
              </a:extLst>
            </p:cNvPr>
            <p:cNvGrpSpPr/>
            <p:nvPr/>
          </p:nvGrpSpPr>
          <p:grpSpPr>
            <a:xfrm>
              <a:off x="2085976" y="2034169"/>
              <a:ext cx="2914650" cy="2575932"/>
              <a:chOff x="2257425" y="2062743"/>
              <a:chExt cx="3379407" cy="305847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09B5DF3-4D51-4EC3-8D09-44D47568B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 flipH="1" flipV="1">
                <a:off x="2257425" y="2062743"/>
                <a:ext cx="3379407" cy="305847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FB3FF5-72C9-4521-9EF9-81ADD528812C}"/>
                  </a:ext>
                </a:extLst>
              </p:cNvPr>
              <p:cNvSpPr/>
              <p:nvPr/>
            </p:nvSpPr>
            <p:spPr>
              <a:xfrm>
                <a:off x="3676649" y="3057525"/>
                <a:ext cx="1114425" cy="72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9C01E3-C8BF-4B0E-AC21-9BAB968E6932}"/>
                </a:ext>
              </a:extLst>
            </p:cNvPr>
            <p:cNvCxnSpPr>
              <a:cxnSpLocks/>
            </p:cNvCxnSpPr>
            <p:nvPr/>
          </p:nvCxnSpPr>
          <p:spPr>
            <a:xfrm>
              <a:off x="3543300" y="1866900"/>
              <a:ext cx="0" cy="2847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55EC6-4D2A-4A07-9EAB-042FAA9CAFFB}"/>
                </a:ext>
              </a:extLst>
            </p:cNvPr>
            <p:cNvSpPr txBox="1"/>
            <p:nvPr/>
          </p:nvSpPr>
          <p:spPr>
            <a:xfrm>
              <a:off x="3543300" y="3059668"/>
              <a:ext cx="842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past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7F5529-86CE-4D05-888B-C6871BE41351}"/>
                </a:ext>
              </a:extLst>
            </p:cNvPr>
            <p:cNvSpPr txBox="1"/>
            <p:nvPr/>
          </p:nvSpPr>
          <p:spPr>
            <a:xfrm>
              <a:off x="2772657" y="3059668"/>
              <a:ext cx="69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82925-D77E-43A6-B948-E15C09E66E09}"/>
              </a:ext>
            </a:extLst>
          </p:cNvPr>
          <p:cNvSpPr/>
          <p:nvPr/>
        </p:nvSpPr>
        <p:spPr>
          <a:xfrm>
            <a:off x="311151" y="5695950"/>
            <a:ext cx="8575671" cy="570207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small mark on the clock represents1 minute. Each thicker mark on the clock represents 5 minutes.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8293B-C294-401F-AAFA-7A04BD8619A1}"/>
              </a:ext>
            </a:extLst>
          </p:cNvPr>
          <p:cNvSpPr txBox="1"/>
          <p:nvPr/>
        </p:nvSpPr>
        <p:spPr>
          <a:xfrm>
            <a:off x="311151" y="4667847"/>
            <a:ext cx="8673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would the minute hand be if the time was:-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a)  20 minutes past 1     b)  25 past 6     c) quarter past 10     d)  5 to 7     e) 20 to 4?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4DDCC6-3B28-4E9B-9DF3-883341F6DDCC}"/>
              </a:ext>
            </a:extLst>
          </p:cNvPr>
          <p:cNvSpPr/>
          <p:nvPr/>
        </p:nvSpPr>
        <p:spPr>
          <a:xfrm>
            <a:off x="4299562" y="150842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past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1EFFEB-C091-482E-A098-540E240478AB}"/>
              </a:ext>
            </a:extLst>
          </p:cNvPr>
          <p:cNvSpPr/>
          <p:nvPr/>
        </p:nvSpPr>
        <p:spPr>
          <a:xfrm>
            <a:off x="4920283" y="2005487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past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45C6BE-D55B-4871-85DA-3311DF5BB5FB}"/>
              </a:ext>
            </a:extLst>
          </p:cNvPr>
          <p:cNvSpPr/>
          <p:nvPr/>
        </p:nvSpPr>
        <p:spPr>
          <a:xfrm>
            <a:off x="5057431" y="271628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past c)</a:t>
            </a:r>
            <a:endParaRPr lang="en-GB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D96B25-8F25-42F0-829B-EC834A53B42B}"/>
              </a:ext>
            </a:extLst>
          </p:cNvPr>
          <p:cNvSpPr/>
          <p:nvPr/>
        </p:nvSpPr>
        <p:spPr>
          <a:xfrm>
            <a:off x="4836251" y="3408727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past a)</a:t>
            </a:r>
            <a:endParaRPr lang="en-GB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D8459E-4586-4A79-88E4-AA73D87BD7C7}"/>
              </a:ext>
            </a:extLst>
          </p:cNvPr>
          <p:cNvSpPr/>
          <p:nvPr/>
        </p:nvSpPr>
        <p:spPr>
          <a:xfrm>
            <a:off x="4211743" y="399727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past b)</a:t>
            </a:r>
            <a:endParaRPr lang="en-GB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5C2F75-363D-4077-AB42-FF25A607C180}"/>
              </a:ext>
            </a:extLst>
          </p:cNvPr>
          <p:cNvSpPr/>
          <p:nvPr/>
        </p:nvSpPr>
        <p:spPr>
          <a:xfrm>
            <a:off x="3208726" y="410868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past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BB6049-EA5A-4373-B719-303B3AB1E8F0}"/>
              </a:ext>
            </a:extLst>
          </p:cNvPr>
          <p:cNvSpPr/>
          <p:nvPr/>
        </p:nvSpPr>
        <p:spPr>
          <a:xfrm>
            <a:off x="2309249" y="151957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 d)</a:t>
            </a:r>
            <a:endParaRPr lang="en-GB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4874A7-80B2-4AD0-9B47-23B9029A3F37}"/>
              </a:ext>
            </a:extLst>
          </p:cNvPr>
          <p:cNvSpPr/>
          <p:nvPr/>
        </p:nvSpPr>
        <p:spPr>
          <a:xfrm>
            <a:off x="1901731" y="200548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to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077DFA-1D6F-4F9A-A48F-94122E558A23}"/>
              </a:ext>
            </a:extLst>
          </p:cNvPr>
          <p:cNvSpPr/>
          <p:nvPr/>
        </p:nvSpPr>
        <p:spPr>
          <a:xfrm>
            <a:off x="1169289" y="273286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to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FBCF49-6902-4816-B046-0E7C15D9D4CC}"/>
              </a:ext>
            </a:extLst>
          </p:cNvPr>
          <p:cNvSpPr/>
          <p:nvPr/>
        </p:nvSpPr>
        <p:spPr>
          <a:xfrm>
            <a:off x="1613394" y="34290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to e)</a:t>
            </a:r>
            <a:endParaRPr lang="en-GB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7EBE6F-55C8-4FDF-8649-BCDF611B1AC5}"/>
              </a:ext>
            </a:extLst>
          </p:cNvPr>
          <p:cNvSpPr/>
          <p:nvPr/>
        </p:nvSpPr>
        <p:spPr>
          <a:xfrm>
            <a:off x="2463530" y="391490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1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799" y="1276194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A8406-725A-4660-A110-CD31958B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0" y="1646079"/>
            <a:ext cx="1826133" cy="17926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ACA87-0872-4E69-BF96-AB57A6BCFE93}"/>
              </a:ext>
            </a:extLst>
          </p:cNvPr>
          <p:cNvCxnSpPr/>
          <p:nvPr/>
        </p:nvCxnSpPr>
        <p:spPr>
          <a:xfrm>
            <a:off x="196926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A911838-EC86-4FD8-8F5E-C723D324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92" y="1680127"/>
            <a:ext cx="1826133" cy="17488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5DE25-F72C-4628-995D-0BAC828B8CCF}"/>
              </a:ext>
            </a:extLst>
          </p:cNvPr>
          <p:cNvCxnSpPr/>
          <p:nvPr/>
        </p:nvCxnSpPr>
        <p:spPr>
          <a:xfrm>
            <a:off x="3828634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F26049-31E3-46D0-82D5-A714B6604E9C}"/>
              </a:ext>
            </a:extLst>
          </p:cNvPr>
          <p:cNvSpPr txBox="1"/>
          <p:nvPr/>
        </p:nvSpPr>
        <p:spPr>
          <a:xfrm>
            <a:off x="2409409" y="1276747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B204D-A755-4980-B322-EDA45EBCE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49" y="4027328"/>
            <a:ext cx="1865244" cy="17990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5D054-DE1C-4194-9B5A-DABE2FB263BC}"/>
              </a:ext>
            </a:extLst>
          </p:cNvPr>
          <p:cNvCxnSpPr/>
          <p:nvPr/>
        </p:nvCxnSpPr>
        <p:spPr>
          <a:xfrm>
            <a:off x="177799" y="633154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7B0AA-D7FD-43F9-B91A-C268F0A0CC5B}"/>
              </a:ext>
            </a:extLst>
          </p:cNvPr>
          <p:cNvCxnSpPr/>
          <p:nvPr/>
        </p:nvCxnSpPr>
        <p:spPr>
          <a:xfrm>
            <a:off x="3828634" y="6262282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9B5DF3-4D51-4EC3-8D09-44D47568B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4231836" y="4027331"/>
            <a:ext cx="1987835" cy="17990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8EBF2F-ADAC-4F7F-94D3-5092EAC933A1}"/>
              </a:ext>
            </a:extLst>
          </p:cNvPr>
          <p:cNvSpPr/>
          <p:nvPr/>
        </p:nvSpPr>
        <p:spPr>
          <a:xfrm>
            <a:off x="6664326" y="4471583"/>
            <a:ext cx="2374899" cy="1072183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small mark on the clock represents1 minute. Each thicker mark on the clock represents 5 minutes.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6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799" y="1276194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A8406-725A-4660-A110-CD31958B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9" y="1826809"/>
            <a:ext cx="1826133" cy="17926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ACA87-0872-4E69-BF96-AB57A6BCFE93}"/>
              </a:ext>
            </a:extLst>
          </p:cNvPr>
          <p:cNvCxnSpPr/>
          <p:nvPr/>
        </p:nvCxnSpPr>
        <p:spPr>
          <a:xfrm>
            <a:off x="196926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A911838-EC86-4FD8-8F5E-C723D324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394" y="1839866"/>
            <a:ext cx="1826133" cy="17488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5DE25-F72C-4628-995D-0BAC828B8CCF}"/>
              </a:ext>
            </a:extLst>
          </p:cNvPr>
          <p:cNvCxnSpPr/>
          <p:nvPr/>
        </p:nvCxnSpPr>
        <p:spPr>
          <a:xfrm>
            <a:off x="3828634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F26049-31E3-46D0-82D5-A714B6604E9C}"/>
              </a:ext>
            </a:extLst>
          </p:cNvPr>
          <p:cNvSpPr txBox="1"/>
          <p:nvPr/>
        </p:nvSpPr>
        <p:spPr>
          <a:xfrm>
            <a:off x="2409409" y="1276747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B204D-A755-4980-B322-EDA45EBCE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14" y="4169540"/>
            <a:ext cx="1865244" cy="17990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5D054-DE1C-4194-9B5A-DABE2FB263BC}"/>
              </a:ext>
            </a:extLst>
          </p:cNvPr>
          <p:cNvCxnSpPr/>
          <p:nvPr/>
        </p:nvCxnSpPr>
        <p:spPr>
          <a:xfrm>
            <a:off x="177799" y="633154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7B0AA-D7FD-43F9-B91A-C268F0A0CC5B}"/>
              </a:ext>
            </a:extLst>
          </p:cNvPr>
          <p:cNvCxnSpPr/>
          <p:nvPr/>
        </p:nvCxnSpPr>
        <p:spPr>
          <a:xfrm>
            <a:off x="3920560" y="6297379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9B5DF3-4D51-4EC3-8D09-44D47568B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4320614" y="4186735"/>
            <a:ext cx="1987840" cy="17990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1F9D93-0582-4C53-B7BE-F895A18E4F2B}"/>
              </a:ext>
            </a:extLst>
          </p:cNvPr>
          <p:cNvSpPr/>
          <p:nvPr/>
        </p:nvSpPr>
        <p:spPr>
          <a:xfrm>
            <a:off x="795399" y="362898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past 7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52375C-1909-4EA8-AABE-77B4BB951C2C}"/>
              </a:ext>
            </a:extLst>
          </p:cNvPr>
          <p:cNvSpPr/>
          <p:nvPr/>
        </p:nvSpPr>
        <p:spPr>
          <a:xfrm>
            <a:off x="4493394" y="3588737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past 9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A7DED-9267-4A99-A16B-D08CDBE977EF}"/>
              </a:ext>
            </a:extLst>
          </p:cNvPr>
          <p:cNvSpPr/>
          <p:nvPr/>
        </p:nvSpPr>
        <p:spPr>
          <a:xfrm>
            <a:off x="719688" y="598579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past 4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B08-B90E-4D3D-A24C-9D9148B6E21E}"/>
              </a:ext>
            </a:extLst>
          </p:cNvPr>
          <p:cNvSpPr/>
          <p:nvPr/>
        </p:nvSpPr>
        <p:spPr>
          <a:xfrm>
            <a:off x="4320613" y="593582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 past 2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5D5713-BB4D-4A12-BDF2-633C8F8BBD68}"/>
              </a:ext>
            </a:extLst>
          </p:cNvPr>
          <p:cNvSpPr/>
          <p:nvPr/>
        </p:nvSpPr>
        <p:spPr>
          <a:xfrm>
            <a:off x="6645276" y="4439417"/>
            <a:ext cx="2374899" cy="1072183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small mark on the clock represents1 minute. Each thicker mark on the clock represents 5 minutes.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7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799" y="1276194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ACA87-0872-4E69-BF96-AB57A6BCFE93}"/>
              </a:ext>
            </a:extLst>
          </p:cNvPr>
          <p:cNvCxnSpPr/>
          <p:nvPr/>
        </p:nvCxnSpPr>
        <p:spPr>
          <a:xfrm>
            <a:off x="196926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5DE25-F72C-4628-995D-0BAC828B8CCF}"/>
              </a:ext>
            </a:extLst>
          </p:cNvPr>
          <p:cNvCxnSpPr/>
          <p:nvPr/>
        </p:nvCxnSpPr>
        <p:spPr>
          <a:xfrm>
            <a:off x="3828634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F26049-31E3-46D0-82D5-A714B6604E9C}"/>
              </a:ext>
            </a:extLst>
          </p:cNvPr>
          <p:cNvSpPr txBox="1"/>
          <p:nvPr/>
        </p:nvSpPr>
        <p:spPr>
          <a:xfrm>
            <a:off x="2409409" y="1276747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5D054-DE1C-4194-9B5A-DABE2FB263BC}"/>
              </a:ext>
            </a:extLst>
          </p:cNvPr>
          <p:cNvCxnSpPr/>
          <p:nvPr/>
        </p:nvCxnSpPr>
        <p:spPr>
          <a:xfrm>
            <a:off x="177799" y="633154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7B0AA-D7FD-43F9-B91A-C268F0A0CC5B}"/>
              </a:ext>
            </a:extLst>
          </p:cNvPr>
          <p:cNvCxnSpPr/>
          <p:nvPr/>
        </p:nvCxnSpPr>
        <p:spPr>
          <a:xfrm>
            <a:off x="3828634" y="6262282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64AB4F7-315E-430E-BD50-6ABF65D5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9" y="4045028"/>
            <a:ext cx="1826133" cy="1781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4BE83-5805-4D82-AE91-A943EF6BA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56" y="1590728"/>
            <a:ext cx="1826133" cy="1760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9B25F6-A111-4609-AE11-1650C1DB5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011" y="1551628"/>
            <a:ext cx="1919045" cy="18382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D71656-27A2-4FBF-9DB2-2F3C7DC2EF94}"/>
              </a:ext>
            </a:extLst>
          </p:cNvPr>
          <p:cNvSpPr/>
          <p:nvPr/>
        </p:nvSpPr>
        <p:spPr>
          <a:xfrm>
            <a:off x="6869929" y="4356425"/>
            <a:ext cx="1997236" cy="1378404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Why could the time 10 minutes to 6 also be written as 50 minutes past 5?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Explain your thinking.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A2DB5-CC49-4468-97DB-F805612C0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076" y="4065702"/>
            <a:ext cx="1786914" cy="17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799" y="1276194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ACA87-0872-4E69-BF96-AB57A6BCFE93}"/>
              </a:ext>
            </a:extLst>
          </p:cNvPr>
          <p:cNvCxnSpPr/>
          <p:nvPr/>
        </p:nvCxnSpPr>
        <p:spPr>
          <a:xfrm>
            <a:off x="196926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F5DE25-F72C-4628-995D-0BAC828B8CCF}"/>
              </a:ext>
            </a:extLst>
          </p:cNvPr>
          <p:cNvCxnSpPr/>
          <p:nvPr/>
        </p:nvCxnSpPr>
        <p:spPr>
          <a:xfrm>
            <a:off x="3828634" y="395029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F26049-31E3-46D0-82D5-A714B6604E9C}"/>
              </a:ext>
            </a:extLst>
          </p:cNvPr>
          <p:cNvSpPr txBox="1"/>
          <p:nvPr/>
        </p:nvSpPr>
        <p:spPr>
          <a:xfrm>
            <a:off x="2409409" y="1276747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5D054-DE1C-4194-9B5A-DABE2FB263BC}"/>
              </a:ext>
            </a:extLst>
          </p:cNvPr>
          <p:cNvCxnSpPr/>
          <p:nvPr/>
        </p:nvCxnSpPr>
        <p:spPr>
          <a:xfrm>
            <a:off x="177799" y="633154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7B0AA-D7FD-43F9-B91A-C268F0A0CC5B}"/>
              </a:ext>
            </a:extLst>
          </p:cNvPr>
          <p:cNvCxnSpPr/>
          <p:nvPr/>
        </p:nvCxnSpPr>
        <p:spPr>
          <a:xfrm>
            <a:off x="3828634" y="6262282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64AB4F7-315E-430E-BD50-6ABF65D5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9" y="4045028"/>
            <a:ext cx="1826133" cy="1781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4BE83-5805-4D82-AE91-A943EF6BA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56" y="1590728"/>
            <a:ext cx="1826133" cy="1760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9B25F6-A111-4609-AE11-1650C1DB5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011" y="1551628"/>
            <a:ext cx="1919045" cy="18382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9EEA349-AB78-4936-84BF-CDEB9417C413}"/>
              </a:ext>
            </a:extLst>
          </p:cNvPr>
          <p:cNvSpPr/>
          <p:nvPr/>
        </p:nvSpPr>
        <p:spPr>
          <a:xfrm>
            <a:off x="885281" y="362832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 to 2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D71656-27A2-4FBF-9DB2-2F3C7DC2EF94}"/>
              </a:ext>
            </a:extLst>
          </p:cNvPr>
          <p:cNvSpPr/>
          <p:nvPr/>
        </p:nvSpPr>
        <p:spPr>
          <a:xfrm>
            <a:off x="6869929" y="4356425"/>
            <a:ext cx="1997236" cy="1378404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Why could the time 10 minutes to 6 also be written as 50 minutes past 5?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Explain your thinking.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3FF814-8C12-459E-8535-587ED0956E92}"/>
              </a:ext>
            </a:extLst>
          </p:cNvPr>
          <p:cNvSpPr/>
          <p:nvPr/>
        </p:nvSpPr>
        <p:spPr>
          <a:xfrm>
            <a:off x="4572000" y="362832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to 6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1CB61-A855-480B-93B4-FC8CBF89A7D2}"/>
              </a:ext>
            </a:extLst>
          </p:cNvPr>
          <p:cNvSpPr/>
          <p:nvPr/>
        </p:nvSpPr>
        <p:spPr>
          <a:xfrm>
            <a:off x="885281" y="599464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minutes to 12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A2DB5-CC49-4468-97DB-F805612C0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076" y="4065702"/>
            <a:ext cx="1786914" cy="17400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D05E4C-DBCD-47D1-B29A-53C7D0894DF3}"/>
              </a:ext>
            </a:extLst>
          </p:cNvPr>
          <p:cNvSpPr/>
          <p:nvPr/>
        </p:nvSpPr>
        <p:spPr>
          <a:xfrm>
            <a:off x="4421076" y="593193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to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79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208980" y="1808585"/>
            <a:ext cx="8963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    	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4EC66-2330-4F8C-8D6F-7B1646EB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720" y="1276350"/>
            <a:ext cx="1841705" cy="1897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5A121-58B4-4AAD-9E75-F74D1BE695E2}"/>
              </a:ext>
            </a:extLst>
          </p:cNvPr>
          <p:cNvSpPr txBox="1"/>
          <p:nvPr/>
        </p:nvSpPr>
        <p:spPr>
          <a:xfrm>
            <a:off x="177800" y="3174173"/>
            <a:ext cx="7877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time on this clock face?</a:t>
            </a:r>
          </a:p>
          <a:p>
            <a:pPr marL="342900" indent="-342900">
              <a:buAutoNum type="alphaL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10 minutes time, which number will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minute hand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pointing at?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How do you know?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c)  Why will the time have changed to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‘to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time from a ‘past’ time?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Explain your thinking.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28944</TotalTime>
  <Words>1594</Words>
  <Application>Microsoft Office PowerPoint</Application>
  <PresentationFormat>On-screen Show (4:3)</PresentationFormat>
  <Paragraphs>348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Nathan Turton</cp:lastModifiedBy>
  <cp:revision>682</cp:revision>
  <dcterms:created xsi:type="dcterms:W3CDTF">2018-09-08T23:27:11Z</dcterms:created>
  <dcterms:modified xsi:type="dcterms:W3CDTF">2021-04-09T06:38:49Z</dcterms:modified>
</cp:coreProperties>
</file>