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72" r:id="rId3"/>
    <p:sldId id="265" r:id="rId4"/>
    <p:sldId id="273" r:id="rId5"/>
    <p:sldId id="275" r:id="rId6"/>
    <p:sldId id="267" r:id="rId7"/>
    <p:sldId id="274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0" r:id="rId16"/>
    <p:sldId id="271" r:id="rId17"/>
  </p:sldIdLst>
  <p:sldSz cx="10160000" cy="7620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XCCW Joined 1a" panose="03050602040000000000" pitchFamily="66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1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08E7A-D19D-4439-95BA-9CFAE485231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3642EC9-6BEC-4540-8BEF-5A93F93D73C8}">
      <dgm:prSet custT="1"/>
      <dgm:spPr/>
      <dgm:t>
        <a:bodyPr/>
        <a:lstStyle/>
        <a:p>
          <a:r>
            <a:rPr lang="en-US" sz="3600"/>
            <a:t>Read</a:t>
          </a:r>
        </a:p>
      </dgm:t>
    </dgm:pt>
    <dgm:pt modelId="{BAFF0603-23A3-4B48-9A3B-AD5F12C8334C}" type="parTrans" cxnId="{6D2C0031-29F1-4455-A81F-138DA041FE3A}">
      <dgm:prSet/>
      <dgm:spPr/>
      <dgm:t>
        <a:bodyPr/>
        <a:lstStyle/>
        <a:p>
          <a:endParaRPr lang="en-US" sz="2800"/>
        </a:p>
      </dgm:t>
    </dgm:pt>
    <dgm:pt modelId="{66CF4D51-8D18-4042-B243-2FBD8E04A353}" type="sibTrans" cxnId="{6D2C0031-29F1-4455-A81F-138DA041FE3A}">
      <dgm:prSet/>
      <dgm:spPr/>
      <dgm:t>
        <a:bodyPr/>
        <a:lstStyle/>
        <a:p>
          <a:endParaRPr lang="en-US" sz="2800"/>
        </a:p>
      </dgm:t>
    </dgm:pt>
    <dgm:pt modelId="{0855194F-A8EF-4619-A29F-EB160A1E9C96}">
      <dgm:prSet custT="1"/>
      <dgm:spPr/>
      <dgm:t>
        <a:bodyPr/>
        <a:lstStyle/>
        <a:p>
          <a:r>
            <a:rPr lang="en-US" sz="2000" dirty="0">
              <a:latin typeface="XCCW Joined 1a" panose="03050602040000000000" pitchFamily="66" charset="0"/>
            </a:rPr>
            <a:t>Read the cinquain poems on the sheet.</a:t>
          </a:r>
          <a:endParaRPr lang="en-US" sz="1600" dirty="0">
            <a:latin typeface="XCCW Joined 1a" panose="03050602040000000000" pitchFamily="66" charset="0"/>
          </a:endParaRPr>
        </a:p>
      </dgm:t>
    </dgm:pt>
    <dgm:pt modelId="{8C17FD20-6797-4EA8-A317-45EAA1EDD45F}" type="parTrans" cxnId="{9423E830-6887-42CB-8E24-54F4BAE1EE74}">
      <dgm:prSet/>
      <dgm:spPr/>
      <dgm:t>
        <a:bodyPr/>
        <a:lstStyle/>
        <a:p>
          <a:endParaRPr lang="en-US" sz="2800"/>
        </a:p>
      </dgm:t>
    </dgm:pt>
    <dgm:pt modelId="{CF98EF1C-6E6F-43D6-AF07-F95108EFA765}" type="sibTrans" cxnId="{9423E830-6887-42CB-8E24-54F4BAE1EE74}">
      <dgm:prSet/>
      <dgm:spPr/>
      <dgm:t>
        <a:bodyPr/>
        <a:lstStyle/>
        <a:p>
          <a:endParaRPr lang="en-US" sz="2800"/>
        </a:p>
      </dgm:t>
    </dgm:pt>
    <dgm:pt modelId="{B392D2C1-4733-434E-BDDD-89BC4517A14A}">
      <dgm:prSet custT="1"/>
      <dgm:spPr/>
      <dgm:t>
        <a:bodyPr/>
        <a:lstStyle/>
        <a:p>
          <a:r>
            <a:rPr lang="en-US" sz="3600"/>
            <a:t>Write</a:t>
          </a:r>
        </a:p>
      </dgm:t>
    </dgm:pt>
    <dgm:pt modelId="{0EC84E53-480D-4183-A649-9B05B2B55AC4}" type="parTrans" cxnId="{7AECF638-FBDF-4D35-93B4-DF285B27F4C9}">
      <dgm:prSet/>
      <dgm:spPr/>
      <dgm:t>
        <a:bodyPr/>
        <a:lstStyle/>
        <a:p>
          <a:endParaRPr lang="en-US" sz="2800"/>
        </a:p>
      </dgm:t>
    </dgm:pt>
    <dgm:pt modelId="{3156EEEB-FCF5-4C2B-9F82-14207CB01E11}" type="sibTrans" cxnId="{7AECF638-FBDF-4D35-93B4-DF285B27F4C9}">
      <dgm:prSet/>
      <dgm:spPr/>
      <dgm:t>
        <a:bodyPr/>
        <a:lstStyle/>
        <a:p>
          <a:endParaRPr lang="en-US" sz="2800"/>
        </a:p>
      </dgm:t>
    </dgm:pt>
    <dgm:pt modelId="{A29A4312-A4DF-4052-9294-3BAC0402F0E2}">
      <dgm:prSet custT="1"/>
      <dgm:spPr/>
      <dgm:t>
        <a:bodyPr/>
        <a:lstStyle/>
        <a:p>
          <a:r>
            <a:rPr lang="en-US" sz="1600" dirty="0">
              <a:latin typeface="XCCW Joined 1a" panose="03050602040000000000" pitchFamily="66" charset="0"/>
            </a:rPr>
            <a:t>Write what the poet is thinking about the subject (this is called poet’s voice) for each poem.</a:t>
          </a:r>
        </a:p>
      </dgm:t>
    </dgm:pt>
    <dgm:pt modelId="{9460C683-8FA3-4D58-84F8-7017E78973B2}" type="parTrans" cxnId="{EF956D71-E1EC-4583-B6B2-4EC4AA2EC535}">
      <dgm:prSet/>
      <dgm:spPr/>
      <dgm:t>
        <a:bodyPr/>
        <a:lstStyle/>
        <a:p>
          <a:endParaRPr lang="en-US" sz="2800"/>
        </a:p>
      </dgm:t>
    </dgm:pt>
    <dgm:pt modelId="{B3CF70F2-487F-46C2-872F-33D62CCCF87C}" type="sibTrans" cxnId="{EF956D71-E1EC-4583-B6B2-4EC4AA2EC535}">
      <dgm:prSet/>
      <dgm:spPr/>
      <dgm:t>
        <a:bodyPr/>
        <a:lstStyle/>
        <a:p>
          <a:endParaRPr lang="en-US" sz="2800"/>
        </a:p>
      </dgm:t>
    </dgm:pt>
    <dgm:pt modelId="{401787FA-3C7D-4E42-A327-AEC337205401}">
      <dgm:prSet custT="1"/>
      <dgm:spPr/>
      <dgm:t>
        <a:bodyPr/>
        <a:lstStyle/>
        <a:p>
          <a:r>
            <a:rPr lang="en-US" sz="3600"/>
            <a:t>Choose</a:t>
          </a:r>
        </a:p>
      </dgm:t>
    </dgm:pt>
    <dgm:pt modelId="{63948DB1-420F-449D-88F3-24D9A657E8E9}" type="parTrans" cxnId="{E20AC9B3-F146-43AA-95DE-4947577DA4D7}">
      <dgm:prSet/>
      <dgm:spPr/>
      <dgm:t>
        <a:bodyPr/>
        <a:lstStyle/>
        <a:p>
          <a:endParaRPr lang="en-US" sz="2800"/>
        </a:p>
      </dgm:t>
    </dgm:pt>
    <dgm:pt modelId="{2A20FF58-D776-4BE0-B040-E1302F8A0C7A}" type="sibTrans" cxnId="{E20AC9B3-F146-43AA-95DE-4947577DA4D7}">
      <dgm:prSet/>
      <dgm:spPr/>
      <dgm:t>
        <a:bodyPr/>
        <a:lstStyle/>
        <a:p>
          <a:endParaRPr lang="en-US" sz="2800"/>
        </a:p>
      </dgm:t>
    </dgm:pt>
    <dgm:pt modelId="{AE415FC2-45AA-406B-8434-269071B8A373}">
      <dgm:prSet custT="1"/>
      <dgm:spPr/>
      <dgm:t>
        <a:bodyPr/>
        <a:lstStyle/>
        <a:p>
          <a:r>
            <a:rPr lang="en-US" sz="1800" dirty="0">
              <a:latin typeface="XCCW Joined 1a" panose="03050602040000000000" pitchFamily="66" charset="0"/>
            </a:rPr>
            <a:t>Choose your </a:t>
          </a:r>
          <a:r>
            <a:rPr lang="en-US" sz="1800" dirty="0" err="1">
              <a:latin typeface="XCCW Joined 1a" panose="03050602040000000000" pitchFamily="66" charset="0"/>
            </a:rPr>
            <a:t>favourite</a:t>
          </a:r>
          <a:r>
            <a:rPr lang="en-US" sz="1800" dirty="0">
              <a:latin typeface="XCCW Joined 1a" panose="03050602040000000000" pitchFamily="66" charset="0"/>
            </a:rPr>
            <a:t> cinquain</a:t>
          </a:r>
          <a:endParaRPr lang="en-US" sz="1600" dirty="0">
            <a:latin typeface="XCCW Joined 1a" panose="03050602040000000000" pitchFamily="66" charset="0"/>
          </a:endParaRPr>
        </a:p>
      </dgm:t>
    </dgm:pt>
    <dgm:pt modelId="{29CF5E5D-310E-4300-ADB9-0E90DF670810}" type="parTrans" cxnId="{AAB22883-2E8A-49B9-9090-C22CD37348A1}">
      <dgm:prSet/>
      <dgm:spPr/>
      <dgm:t>
        <a:bodyPr/>
        <a:lstStyle/>
        <a:p>
          <a:endParaRPr lang="en-US" sz="2800"/>
        </a:p>
      </dgm:t>
    </dgm:pt>
    <dgm:pt modelId="{CC5390DB-2895-4D72-9991-083226486982}" type="sibTrans" cxnId="{AAB22883-2E8A-49B9-9090-C22CD37348A1}">
      <dgm:prSet/>
      <dgm:spPr/>
      <dgm:t>
        <a:bodyPr/>
        <a:lstStyle/>
        <a:p>
          <a:endParaRPr lang="en-US" sz="2800"/>
        </a:p>
      </dgm:t>
    </dgm:pt>
    <dgm:pt modelId="{D399C835-E720-462C-8540-C30776A422C4}">
      <dgm:prSet custT="1"/>
      <dgm:spPr/>
      <dgm:t>
        <a:bodyPr/>
        <a:lstStyle/>
        <a:p>
          <a:r>
            <a:rPr lang="en-US" sz="3600"/>
            <a:t>Copy</a:t>
          </a:r>
        </a:p>
      </dgm:t>
    </dgm:pt>
    <dgm:pt modelId="{EDC3EA43-A71A-41E4-991B-408C379D7FD2}" type="parTrans" cxnId="{CDD47A69-40CC-470A-B9BD-5F8CAB3ED79D}">
      <dgm:prSet/>
      <dgm:spPr/>
      <dgm:t>
        <a:bodyPr/>
        <a:lstStyle/>
        <a:p>
          <a:endParaRPr lang="en-US" sz="2800"/>
        </a:p>
      </dgm:t>
    </dgm:pt>
    <dgm:pt modelId="{DADF14AB-3A6D-4330-A902-768D00C64840}" type="sibTrans" cxnId="{CDD47A69-40CC-470A-B9BD-5F8CAB3ED79D}">
      <dgm:prSet/>
      <dgm:spPr/>
      <dgm:t>
        <a:bodyPr/>
        <a:lstStyle/>
        <a:p>
          <a:endParaRPr lang="en-US" sz="2800"/>
        </a:p>
      </dgm:t>
    </dgm:pt>
    <dgm:pt modelId="{65103E28-7B73-48A9-90C5-90C23D4E27C2}">
      <dgm:prSet custT="1"/>
      <dgm:spPr/>
      <dgm:t>
        <a:bodyPr/>
        <a:lstStyle/>
        <a:p>
          <a:r>
            <a:rPr lang="en-US" sz="2000" dirty="0">
              <a:latin typeface="XCCW Joined 1a" panose="03050602040000000000" pitchFamily="66" charset="0"/>
            </a:rPr>
            <a:t>Copy it in your book</a:t>
          </a:r>
          <a:endParaRPr lang="en-US" sz="1600" dirty="0">
            <a:latin typeface="XCCW Joined 1a" panose="03050602040000000000" pitchFamily="66" charset="0"/>
          </a:endParaRPr>
        </a:p>
      </dgm:t>
    </dgm:pt>
    <dgm:pt modelId="{B5D5E7C6-C2A1-40F9-88BF-11F0A75C68FC}" type="parTrans" cxnId="{64B28BDD-3A69-4292-AE1B-97E27EF651AB}">
      <dgm:prSet/>
      <dgm:spPr/>
      <dgm:t>
        <a:bodyPr/>
        <a:lstStyle/>
        <a:p>
          <a:endParaRPr lang="en-US" sz="2800"/>
        </a:p>
      </dgm:t>
    </dgm:pt>
    <dgm:pt modelId="{8C8D58CF-32B0-41B1-A4F6-C7DC6C35A5DD}" type="sibTrans" cxnId="{64B28BDD-3A69-4292-AE1B-97E27EF651AB}">
      <dgm:prSet/>
      <dgm:spPr/>
      <dgm:t>
        <a:bodyPr/>
        <a:lstStyle/>
        <a:p>
          <a:endParaRPr lang="en-US" sz="2800"/>
        </a:p>
      </dgm:t>
    </dgm:pt>
    <dgm:pt modelId="{707CB574-1C8E-4BD2-8D8B-62E4BE7D1257}">
      <dgm:prSet custT="1"/>
      <dgm:spPr/>
      <dgm:t>
        <a:bodyPr/>
        <a:lstStyle/>
        <a:p>
          <a:r>
            <a:rPr lang="en-US" sz="3600"/>
            <a:t>Explain</a:t>
          </a:r>
        </a:p>
      </dgm:t>
    </dgm:pt>
    <dgm:pt modelId="{7F456086-4F9D-44C7-9DB4-05DA8F1630ED}" type="parTrans" cxnId="{956153A8-ADE8-457F-A294-72D1E5048D7A}">
      <dgm:prSet/>
      <dgm:spPr/>
      <dgm:t>
        <a:bodyPr/>
        <a:lstStyle/>
        <a:p>
          <a:endParaRPr lang="en-US" sz="2800"/>
        </a:p>
      </dgm:t>
    </dgm:pt>
    <dgm:pt modelId="{4D787216-CC23-4983-B167-B91C4B7F9805}" type="sibTrans" cxnId="{956153A8-ADE8-457F-A294-72D1E5048D7A}">
      <dgm:prSet/>
      <dgm:spPr/>
      <dgm:t>
        <a:bodyPr/>
        <a:lstStyle/>
        <a:p>
          <a:endParaRPr lang="en-US" sz="2800"/>
        </a:p>
      </dgm:t>
    </dgm:pt>
    <dgm:pt modelId="{926B40EC-608F-4BEB-9FE0-F66C86915FFC}">
      <dgm:prSet custT="1"/>
      <dgm:spPr/>
      <dgm:t>
        <a:bodyPr/>
        <a:lstStyle/>
        <a:p>
          <a:r>
            <a:rPr lang="en-US" sz="2000" dirty="0">
              <a:latin typeface="XCCW Joined 1a" panose="03050602040000000000" pitchFamily="66" charset="0"/>
            </a:rPr>
            <a:t>Explain why you like it best.</a:t>
          </a:r>
          <a:r>
            <a:rPr lang="en-US" sz="1600" dirty="0"/>
            <a:t> </a:t>
          </a:r>
        </a:p>
      </dgm:t>
    </dgm:pt>
    <dgm:pt modelId="{F341EBEA-D013-42C7-8B59-1554A6A80C52}" type="parTrans" cxnId="{F6392C17-0508-4E5F-BD70-4F77BF341EE1}">
      <dgm:prSet/>
      <dgm:spPr/>
      <dgm:t>
        <a:bodyPr/>
        <a:lstStyle/>
        <a:p>
          <a:endParaRPr lang="en-US" sz="2800"/>
        </a:p>
      </dgm:t>
    </dgm:pt>
    <dgm:pt modelId="{B7694666-D5CF-43BE-88E3-C03490FFC7BA}" type="sibTrans" cxnId="{F6392C17-0508-4E5F-BD70-4F77BF341EE1}">
      <dgm:prSet/>
      <dgm:spPr/>
      <dgm:t>
        <a:bodyPr/>
        <a:lstStyle/>
        <a:p>
          <a:endParaRPr lang="en-US" sz="2800"/>
        </a:p>
      </dgm:t>
    </dgm:pt>
    <dgm:pt modelId="{0CCAA443-FE8C-4610-B0DA-B3713490FB18}" type="pres">
      <dgm:prSet presAssocID="{10608E7A-D19D-4439-95BA-9CFAE485231F}" presName="Name0" presStyleCnt="0">
        <dgm:presLayoutVars>
          <dgm:dir/>
          <dgm:animLvl val="lvl"/>
          <dgm:resizeHandles val="exact"/>
        </dgm:presLayoutVars>
      </dgm:prSet>
      <dgm:spPr/>
    </dgm:pt>
    <dgm:pt modelId="{F7B0D5FF-730E-469A-A83C-0DC14B721598}" type="pres">
      <dgm:prSet presAssocID="{707CB574-1C8E-4BD2-8D8B-62E4BE7D1257}" presName="boxAndChildren" presStyleCnt="0"/>
      <dgm:spPr/>
    </dgm:pt>
    <dgm:pt modelId="{B135698A-8FDB-4AB1-A3E8-B05DD0F4497B}" type="pres">
      <dgm:prSet presAssocID="{707CB574-1C8E-4BD2-8D8B-62E4BE7D1257}" presName="parentTextBox" presStyleLbl="alignNode1" presStyleIdx="0" presStyleCnt="5"/>
      <dgm:spPr/>
    </dgm:pt>
    <dgm:pt modelId="{88B4167E-F9F3-4840-9E02-E7E3C0FD3DA2}" type="pres">
      <dgm:prSet presAssocID="{707CB574-1C8E-4BD2-8D8B-62E4BE7D1257}" presName="descendantBox" presStyleLbl="bgAccFollowNode1" presStyleIdx="0" presStyleCnt="5"/>
      <dgm:spPr/>
    </dgm:pt>
    <dgm:pt modelId="{31BBAC23-8DC3-440B-A352-9896B9A854CE}" type="pres">
      <dgm:prSet presAssocID="{DADF14AB-3A6D-4330-A902-768D00C64840}" presName="sp" presStyleCnt="0"/>
      <dgm:spPr/>
    </dgm:pt>
    <dgm:pt modelId="{701D80DB-5060-4777-BD30-2E81E12E57F3}" type="pres">
      <dgm:prSet presAssocID="{D399C835-E720-462C-8540-C30776A422C4}" presName="arrowAndChildren" presStyleCnt="0"/>
      <dgm:spPr/>
    </dgm:pt>
    <dgm:pt modelId="{BF51D7CA-C75F-46F5-8F88-7A0EA83B7EA3}" type="pres">
      <dgm:prSet presAssocID="{D399C835-E720-462C-8540-C30776A422C4}" presName="parentTextArrow" presStyleLbl="node1" presStyleIdx="0" presStyleCnt="0"/>
      <dgm:spPr/>
    </dgm:pt>
    <dgm:pt modelId="{8E85E5F5-BFD5-424C-87B8-E6649EEED979}" type="pres">
      <dgm:prSet presAssocID="{D399C835-E720-462C-8540-C30776A422C4}" presName="arrow" presStyleLbl="alignNode1" presStyleIdx="1" presStyleCnt="5"/>
      <dgm:spPr/>
    </dgm:pt>
    <dgm:pt modelId="{BDA530E5-B425-4EA9-AFAC-52C1DE770BBC}" type="pres">
      <dgm:prSet presAssocID="{D399C835-E720-462C-8540-C30776A422C4}" presName="descendantArrow" presStyleLbl="bgAccFollowNode1" presStyleIdx="1" presStyleCnt="5"/>
      <dgm:spPr/>
    </dgm:pt>
    <dgm:pt modelId="{122E2AC0-9163-4582-B7C4-5F2D9B8EDDA3}" type="pres">
      <dgm:prSet presAssocID="{2A20FF58-D776-4BE0-B040-E1302F8A0C7A}" presName="sp" presStyleCnt="0"/>
      <dgm:spPr/>
    </dgm:pt>
    <dgm:pt modelId="{109F4B3D-A63A-4C75-BC4A-58D93232AE33}" type="pres">
      <dgm:prSet presAssocID="{401787FA-3C7D-4E42-A327-AEC337205401}" presName="arrowAndChildren" presStyleCnt="0"/>
      <dgm:spPr/>
    </dgm:pt>
    <dgm:pt modelId="{489E80AB-490F-4078-A087-EE2F4657D085}" type="pres">
      <dgm:prSet presAssocID="{401787FA-3C7D-4E42-A327-AEC337205401}" presName="parentTextArrow" presStyleLbl="node1" presStyleIdx="0" presStyleCnt="0"/>
      <dgm:spPr/>
    </dgm:pt>
    <dgm:pt modelId="{C8C75229-A50C-4005-99FE-273F8B47248D}" type="pres">
      <dgm:prSet presAssocID="{401787FA-3C7D-4E42-A327-AEC337205401}" presName="arrow" presStyleLbl="alignNode1" presStyleIdx="2" presStyleCnt="5"/>
      <dgm:spPr/>
    </dgm:pt>
    <dgm:pt modelId="{A1FAE40A-3B13-4925-B85C-6D10792F8867}" type="pres">
      <dgm:prSet presAssocID="{401787FA-3C7D-4E42-A327-AEC337205401}" presName="descendantArrow" presStyleLbl="bgAccFollowNode1" presStyleIdx="2" presStyleCnt="5"/>
      <dgm:spPr/>
    </dgm:pt>
    <dgm:pt modelId="{89CE67CA-8346-4228-93DB-C61B30CDB8DC}" type="pres">
      <dgm:prSet presAssocID="{3156EEEB-FCF5-4C2B-9F82-14207CB01E11}" presName="sp" presStyleCnt="0"/>
      <dgm:spPr/>
    </dgm:pt>
    <dgm:pt modelId="{7DB07678-CDBF-4FA8-B6C2-BE543ACC121A}" type="pres">
      <dgm:prSet presAssocID="{B392D2C1-4733-434E-BDDD-89BC4517A14A}" presName="arrowAndChildren" presStyleCnt="0"/>
      <dgm:spPr/>
    </dgm:pt>
    <dgm:pt modelId="{B338011B-324D-40A9-8BED-54CC4ED12394}" type="pres">
      <dgm:prSet presAssocID="{B392D2C1-4733-434E-BDDD-89BC4517A14A}" presName="parentTextArrow" presStyleLbl="node1" presStyleIdx="0" presStyleCnt="0"/>
      <dgm:spPr/>
    </dgm:pt>
    <dgm:pt modelId="{5072FEBB-AA31-46D0-B9A6-D46A4C34B2DE}" type="pres">
      <dgm:prSet presAssocID="{B392D2C1-4733-434E-BDDD-89BC4517A14A}" presName="arrow" presStyleLbl="alignNode1" presStyleIdx="3" presStyleCnt="5"/>
      <dgm:spPr/>
    </dgm:pt>
    <dgm:pt modelId="{A67B20EA-93F8-4B75-903B-38CA440A5CE1}" type="pres">
      <dgm:prSet presAssocID="{B392D2C1-4733-434E-BDDD-89BC4517A14A}" presName="descendantArrow" presStyleLbl="bgAccFollowNode1" presStyleIdx="3" presStyleCnt="5"/>
      <dgm:spPr/>
    </dgm:pt>
    <dgm:pt modelId="{365E505F-6C99-4264-9BBF-0AF35B6052C4}" type="pres">
      <dgm:prSet presAssocID="{66CF4D51-8D18-4042-B243-2FBD8E04A353}" presName="sp" presStyleCnt="0"/>
      <dgm:spPr/>
    </dgm:pt>
    <dgm:pt modelId="{673419F1-EDFC-46ED-98DD-32544409DEA4}" type="pres">
      <dgm:prSet presAssocID="{53642EC9-6BEC-4540-8BEF-5A93F93D73C8}" presName="arrowAndChildren" presStyleCnt="0"/>
      <dgm:spPr/>
    </dgm:pt>
    <dgm:pt modelId="{60F0D031-6E9C-4DC9-8597-29EA8CA118B4}" type="pres">
      <dgm:prSet presAssocID="{53642EC9-6BEC-4540-8BEF-5A93F93D73C8}" presName="parentTextArrow" presStyleLbl="node1" presStyleIdx="0" presStyleCnt="0"/>
      <dgm:spPr/>
    </dgm:pt>
    <dgm:pt modelId="{B1486460-1DDC-4EA4-90D4-A0C3A7551060}" type="pres">
      <dgm:prSet presAssocID="{53642EC9-6BEC-4540-8BEF-5A93F93D73C8}" presName="arrow" presStyleLbl="alignNode1" presStyleIdx="4" presStyleCnt="5"/>
      <dgm:spPr/>
    </dgm:pt>
    <dgm:pt modelId="{F70C8A40-9A10-4C4E-A3AC-9B4E6F1594CA}" type="pres">
      <dgm:prSet presAssocID="{53642EC9-6BEC-4540-8BEF-5A93F93D73C8}" presName="descendantArrow" presStyleLbl="bgAccFollowNode1" presStyleIdx="4" presStyleCnt="5"/>
      <dgm:spPr/>
    </dgm:pt>
  </dgm:ptLst>
  <dgm:cxnLst>
    <dgm:cxn modelId="{C0C2E206-9854-49B6-AC48-2A32712572ED}" type="presOf" srcId="{AE415FC2-45AA-406B-8434-269071B8A373}" destId="{A1FAE40A-3B13-4925-B85C-6D10792F8867}" srcOrd="0" destOrd="0" presId="urn:microsoft.com/office/officeart/2016/7/layout/VerticalDownArrowProcess"/>
    <dgm:cxn modelId="{91165E11-FB94-4A04-ABCB-330A301A08B2}" type="presOf" srcId="{0855194F-A8EF-4619-A29F-EB160A1E9C96}" destId="{F70C8A40-9A10-4C4E-A3AC-9B4E6F1594CA}" srcOrd="0" destOrd="0" presId="urn:microsoft.com/office/officeart/2016/7/layout/VerticalDownArrowProcess"/>
    <dgm:cxn modelId="{F6392C17-0508-4E5F-BD70-4F77BF341EE1}" srcId="{707CB574-1C8E-4BD2-8D8B-62E4BE7D1257}" destId="{926B40EC-608F-4BEB-9FE0-F66C86915FFC}" srcOrd="0" destOrd="0" parTransId="{F341EBEA-D013-42C7-8B59-1554A6A80C52}" sibTransId="{B7694666-D5CF-43BE-88E3-C03490FFC7BA}"/>
    <dgm:cxn modelId="{6669FA29-5FB8-494F-B3CB-5D0057134091}" type="presOf" srcId="{926B40EC-608F-4BEB-9FE0-F66C86915FFC}" destId="{88B4167E-F9F3-4840-9E02-E7E3C0FD3DA2}" srcOrd="0" destOrd="0" presId="urn:microsoft.com/office/officeart/2016/7/layout/VerticalDownArrowProcess"/>
    <dgm:cxn modelId="{417C9D2D-782C-4049-AF4F-87E64E17B779}" type="presOf" srcId="{401787FA-3C7D-4E42-A327-AEC337205401}" destId="{C8C75229-A50C-4005-99FE-273F8B47248D}" srcOrd="1" destOrd="0" presId="urn:microsoft.com/office/officeart/2016/7/layout/VerticalDownArrowProcess"/>
    <dgm:cxn modelId="{9423E830-6887-42CB-8E24-54F4BAE1EE74}" srcId="{53642EC9-6BEC-4540-8BEF-5A93F93D73C8}" destId="{0855194F-A8EF-4619-A29F-EB160A1E9C96}" srcOrd="0" destOrd="0" parTransId="{8C17FD20-6797-4EA8-A317-45EAA1EDD45F}" sibTransId="{CF98EF1C-6E6F-43D6-AF07-F95108EFA765}"/>
    <dgm:cxn modelId="{6D2C0031-29F1-4455-A81F-138DA041FE3A}" srcId="{10608E7A-D19D-4439-95BA-9CFAE485231F}" destId="{53642EC9-6BEC-4540-8BEF-5A93F93D73C8}" srcOrd="0" destOrd="0" parTransId="{BAFF0603-23A3-4B48-9A3B-AD5F12C8334C}" sibTransId="{66CF4D51-8D18-4042-B243-2FBD8E04A353}"/>
    <dgm:cxn modelId="{7AECF638-FBDF-4D35-93B4-DF285B27F4C9}" srcId="{10608E7A-D19D-4439-95BA-9CFAE485231F}" destId="{B392D2C1-4733-434E-BDDD-89BC4517A14A}" srcOrd="1" destOrd="0" parTransId="{0EC84E53-480D-4183-A649-9B05B2B55AC4}" sibTransId="{3156EEEB-FCF5-4C2B-9F82-14207CB01E11}"/>
    <dgm:cxn modelId="{1241093B-901D-40A2-99CB-4019A876C3AC}" type="presOf" srcId="{10608E7A-D19D-4439-95BA-9CFAE485231F}" destId="{0CCAA443-FE8C-4610-B0DA-B3713490FB18}" srcOrd="0" destOrd="0" presId="urn:microsoft.com/office/officeart/2016/7/layout/VerticalDownArrowProcess"/>
    <dgm:cxn modelId="{CDD47A69-40CC-470A-B9BD-5F8CAB3ED79D}" srcId="{10608E7A-D19D-4439-95BA-9CFAE485231F}" destId="{D399C835-E720-462C-8540-C30776A422C4}" srcOrd="3" destOrd="0" parTransId="{EDC3EA43-A71A-41E4-991B-408C379D7FD2}" sibTransId="{DADF14AB-3A6D-4330-A902-768D00C64840}"/>
    <dgm:cxn modelId="{902C354D-4942-4DDC-8BAB-73EFE2675B85}" type="presOf" srcId="{401787FA-3C7D-4E42-A327-AEC337205401}" destId="{489E80AB-490F-4078-A087-EE2F4657D085}" srcOrd="0" destOrd="0" presId="urn:microsoft.com/office/officeart/2016/7/layout/VerticalDownArrowProcess"/>
    <dgm:cxn modelId="{EF956D71-E1EC-4583-B6B2-4EC4AA2EC535}" srcId="{B392D2C1-4733-434E-BDDD-89BC4517A14A}" destId="{A29A4312-A4DF-4052-9294-3BAC0402F0E2}" srcOrd="0" destOrd="0" parTransId="{9460C683-8FA3-4D58-84F8-7017E78973B2}" sibTransId="{B3CF70F2-487F-46C2-872F-33D62CCCF87C}"/>
    <dgm:cxn modelId="{10F2CA74-1D55-4EE9-BDCE-1BEF4DCE5222}" type="presOf" srcId="{B392D2C1-4733-434E-BDDD-89BC4517A14A}" destId="{B338011B-324D-40A9-8BED-54CC4ED12394}" srcOrd="0" destOrd="0" presId="urn:microsoft.com/office/officeart/2016/7/layout/VerticalDownArrowProcess"/>
    <dgm:cxn modelId="{AAB22883-2E8A-49B9-9090-C22CD37348A1}" srcId="{401787FA-3C7D-4E42-A327-AEC337205401}" destId="{AE415FC2-45AA-406B-8434-269071B8A373}" srcOrd="0" destOrd="0" parTransId="{29CF5E5D-310E-4300-ADB9-0E90DF670810}" sibTransId="{CC5390DB-2895-4D72-9991-083226486982}"/>
    <dgm:cxn modelId="{7D21998F-07C0-4A81-BA73-956CAAB9FBC6}" type="presOf" srcId="{65103E28-7B73-48A9-90C5-90C23D4E27C2}" destId="{BDA530E5-B425-4EA9-AFAC-52C1DE770BBC}" srcOrd="0" destOrd="0" presId="urn:microsoft.com/office/officeart/2016/7/layout/VerticalDownArrowProcess"/>
    <dgm:cxn modelId="{E231B69D-3CAE-4B93-9479-13130A2FF5A2}" type="presOf" srcId="{53642EC9-6BEC-4540-8BEF-5A93F93D73C8}" destId="{B1486460-1DDC-4EA4-90D4-A0C3A7551060}" srcOrd="1" destOrd="0" presId="urn:microsoft.com/office/officeart/2016/7/layout/VerticalDownArrowProcess"/>
    <dgm:cxn modelId="{956153A8-ADE8-457F-A294-72D1E5048D7A}" srcId="{10608E7A-D19D-4439-95BA-9CFAE485231F}" destId="{707CB574-1C8E-4BD2-8D8B-62E4BE7D1257}" srcOrd="4" destOrd="0" parTransId="{7F456086-4F9D-44C7-9DB4-05DA8F1630ED}" sibTransId="{4D787216-CC23-4983-B167-B91C4B7F9805}"/>
    <dgm:cxn modelId="{E20AC9B3-F146-43AA-95DE-4947577DA4D7}" srcId="{10608E7A-D19D-4439-95BA-9CFAE485231F}" destId="{401787FA-3C7D-4E42-A327-AEC337205401}" srcOrd="2" destOrd="0" parTransId="{63948DB1-420F-449D-88F3-24D9A657E8E9}" sibTransId="{2A20FF58-D776-4BE0-B040-E1302F8A0C7A}"/>
    <dgm:cxn modelId="{04FB30BE-6C0B-4676-91AB-F32FF2E16274}" type="presOf" srcId="{D399C835-E720-462C-8540-C30776A422C4}" destId="{8E85E5F5-BFD5-424C-87B8-E6649EEED979}" srcOrd="1" destOrd="0" presId="urn:microsoft.com/office/officeart/2016/7/layout/VerticalDownArrowProcess"/>
    <dgm:cxn modelId="{64C2D8C5-356C-41A5-AE3E-53B0AAF7A242}" type="presOf" srcId="{D399C835-E720-462C-8540-C30776A422C4}" destId="{BF51D7CA-C75F-46F5-8F88-7A0EA83B7EA3}" srcOrd="0" destOrd="0" presId="urn:microsoft.com/office/officeart/2016/7/layout/VerticalDownArrowProcess"/>
    <dgm:cxn modelId="{E7D1C7C9-E8B6-4D9F-9F34-8CB9851FC6E0}" type="presOf" srcId="{707CB574-1C8E-4BD2-8D8B-62E4BE7D1257}" destId="{B135698A-8FDB-4AB1-A3E8-B05DD0F4497B}" srcOrd="0" destOrd="0" presId="urn:microsoft.com/office/officeart/2016/7/layout/VerticalDownArrowProcess"/>
    <dgm:cxn modelId="{F2DC0AD2-30A4-49A5-A2A0-2338DAA1C73C}" type="presOf" srcId="{A29A4312-A4DF-4052-9294-3BAC0402F0E2}" destId="{A67B20EA-93F8-4B75-903B-38CA440A5CE1}" srcOrd="0" destOrd="0" presId="urn:microsoft.com/office/officeart/2016/7/layout/VerticalDownArrowProcess"/>
    <dgm:cxn modelId="{C60F07DD-CBE5-4B3B-A313-60B4F7A7BC18}" type="presOf" srcId="{53642EC9-6BEC-4540-8BEF-5A93F93D73C8}" destId="{60F0D031-6E9C-4DC9-8597-29EA8CA118B4}" srcOrd="0" destOrd="0" presId="urn:microsoft.com/office/officeart/2016/7/layout/VerticalDownArrowProcess"/>
    <dgm:cxn modelId="{64B28BDD-3A69-4292-AE1B-97E27EF651AB}" srcId="{D399C835-E720-462C-8540-C30776A422C4}" destId="{65103E28-7B73-48A9-90C5-90C23D4E27C2}" srcOrd="0" destOrd="0" parTransId="{B5D5E7C6-C2A1-40F9-88BF-11F0A75C68FC}" sibTransId="{8C8D58CF-32B0-41B1-A4F6-C7DC6C35A5DD}"/>
    <dgm:cxn modelId="{6D5E10EB-A6E2-4E1F-B539-01E99CDB34E6}" type="presOf" srcId="{B392D2C1-4733-434E-BDDD-89BC4517A14A}" destId="{5072FEBB-AA31-46D0-B9A6-D46A4C34B2DE}" srcOrd="1" destOrd="0" presId="urn:microsoft.com/office/officeart/2016/7/layout/VerticalDownArrowProcess"/>
    <dgm:cxn modelId="{465E696F-6C3F-4570-B78E-D845D31F2300}" type="presParOf" srcId="{0CCAA443-FE8C-4610-B0DA-B3713490FB18}" destId="{F7B0D5FF-730E-469A-A83C-0DC14B721598}" srcOrd="0" destOrd="0" presId="urn:microsoft.com/office/officeart/2016/7/layout/VerticalDownArrowProcess"/>
    <dgm:cxn modelId="{137E2A98-0AA6-4EC5-AB4C-0297D3ACBABC}" type="presParOf" srcId="{F7B0D5FF-730E-469A-A83C-0DC14B721598}" destId="{B135698A-8FDB-4AB1-A3E8-B05DD0F4497B}" srcOrd="0" destOrd="0" presId="urn:microsoft.com/office/officeart/2016/7/layout/VerticalDownArrowProcess"/>
    <dgm:cxn modelId="{70643C3A-6093-44C9-9623-7310D6E9EAB1}" type="presParOf" srcId="{F7B0D5FF-730E-469A-A83C-0DC14B721598}" destId="{88B4167E-F9F3-4840-9E02-E7E3C0FD3DA2}" srcOrd="1" destOrd="0" presId="urn:microsoft.com/office/officeart/2016/7/layout/VerticalDownArrowProcess"/>
    <dgm:cxn modelId="{616D9E2F-DD2C-4464-8406-009F3C0037ED}" type="presParOf" srcId="{0CCAA443-FE8C-4610-B0DA-B3713490FB18}" destId="{31BBAC23-8DC3-440B-A352-9896B9A854CE}" srcOrd="1" destOrd="0" presId="urn:microsoft.com/office/officeart/2016/7/layout/VerticalDownArrowProcess"/>
    <dgm:cxn modelId="{4D9CB669-29AF-4059-BEFB-707DA29B8AE3}" type="presParOf" srcId="{0CCAA443-FE8C-4610-B0DA-B3713490FB18}" destId="{701D80DB-5060-4777-BD30-2E81E12E57F3}" srcOrd="2" destOrd="0" presId="urn:microsoft.com/office/officeart/2016/7/layout/VerticalDownArrowProcess"/>
    <dgm:cxn modelId="{31C1A5BD-55B6-460D-916E-5829A6D56B9E}" type="presParOf" srcId="{701D80DB-5060-4777-BD30-2E81E12E57F3}" destId="{BF51D7CA-C75F-46F5-8F88-7A0EA83B7EA3}" srcOrd="0" destOrd="0" presId="urn:microsoft.com/office/officeart/2016/7/layout/VerticalDownArrowProcess"/>
    <dgm:cxn modelId="{C562E1DF-61AD-4CA7-89DA-381B220EE3A9}" type="presParOf" srcId="{701D80DB-5060-4777-BD30-2E81E12E57F3}" destId="{8E85E5F5-BFD5-424C-87B8-E6649EEED979}" srcOrd="1" destOrd="0" presId="urn:microsoft.com/office/officeart/2016/7/layout/VerticalDownArrowProcess"/>
    <dgm:cxn modelId="{13DC417D-85D8-45E3-B520-F4B58EBD2E68}" type="presParOf" srcId="{701D80DB-5060-4777-BD30-2E81E12E57F3}" destId="{BDA530E5-B425-4EA9-AFAC-52C1DE770BBC}" srcOrd="2" destOrd="0" presId="urn:microsoft.com/office/officeart/2016/7/layout/VerticalDownArrowProcess"/>
    <dgm:cxn modelId="{58D37474-F8D3-4FB6-808A-C53D8ABBFB4E}" type="presParOf" srcId="{0CCAA443-FE8C-4610-B0DA-B3713490FB18}" destId="{122E2AC0-9163-4582-B7C4-5F2D9B8EDDA3}" srcOrd="3" destOrd="0" presId="urn:microsoft.com/office/officeart/2016/7/layout/VerticalDownArrowProcess"/>
    <dgm:cxn modelId="{2E7A145E-5B14-45D3-A21B-A4D3E5F168A9}" type="presParOf" srcId="{0CCAA443-FE8C-4610-B0DA-B3713490FB18}" destId="{109F4B3D-A63A-4C75-BC4A-58D93232AE33}" srcOrd="4" destOrd="0" presId="urn:microsoft.com/office/officeart/2016/7/layout/VerticalDownArrowProcess"/>
    <dgm:cxn modelId="{2446B91E-07D6-477B-8C0E-4FB7C951647F}" type="presParOf" srcId="{109F4B3D-A63A-4C75-BC4A-58D93232AE33}" destId="{489E80AB-490F-4078-A087-EE2F4657D085}" srcOrd="0" destOrd="0" presId="urn:microsoft.com/office/officeart/2016/7/layout/VerticalDownArrowProcess"/>
    <dgm:cxn modelId="{2E67201D-7B85-45B8-82DB-1D3B2AF270C8}" type="presParOf" srcId="{109F4B3D-A63A-4C75-BC4A-58D93232AE33}" destId="{C8C75229-A50C-4005-99FE-273F8B47248D}" srcOrd="1" destOrd="0" presId="urn:microsoft.com/office/officeart/2016/7/layout/VerticalDownArrowProcess"/>
    <dgm:cxn modelId="{3A8FC5FC-32B4-46C4-B07A-3D97D2756524}" type="presParOf" srcId="{109F4B3D-A63A-4C75-BC4A-58D93232AE33}" destId="{A1FAE40A-3B13-4925-B85C-6D10792F8867}" srcOrd="2" destOrd="0" presId="urn:microsoft.com/office/officeart/2016/7/layout/VerticalDownArrowProcess"/>
    <dgm:cxn modelId="{CE5AAD80-36AF-47B5-80A4-BC882FF7D9F1}" type="presParOf" srcId="{0CCAA443-FE8C-4610-B0DA-B3713490FB18}" destId="{89CE67CA-8346-4228-93DB-C61B30CDB8DC}" srcOrd="5" destOrd="0" presId="urn:microsoft.com/office/officeart/2016/7/layout/VerticalDownArrowProcess"/>
    <dgm:cxn modelId="{485AB448-7C35-4A34-B5D8-C2523B900BDF}" type="presParOf" srcId="{0CCAA443-FE8C-4610-B0DA-B3713490FB18}" destId="{7DB07678-CDBF-4FA8-B6C2-BE543ACC121A}" srcOrd="6" destOrd="0" presId="urn:microsoft.com/office/officeart/2016/7/layout/VerticalDownArrowProcess"/>
    <dgm:cxn modelId="{BA36B3F3-4C6C-4428-A25B-D1CE8D598928}" type="presParOf" srcId="{7DB07678-CDBF-4FA8-B6C2-BE543ACC121A}" destId="{B338011B-324D-40A9-8BED-54CC4ED12394}" srcOrd="0" destOrd="0" presId="urn:microsoft.com/office/officeart/2016/7/layout/VerticalDownArrowProcess"/>
    <dgm:cxn modelId="{6E5AEF75-046C-4C3B-AACA-48096AA707B4}" type="presParOf" srcId="{7DB07678-CDBF-4FA8-B6C2-BE543ACC121A}" destId="{5072FEBB-AA31-46D0-B9A6-D46A4C34B2DE}" srcOrd="1" destOrd="0" presId="urn:microsoft.com/office/officeart/2016/7/layout/VerticalDownArrowProcess"/>
    <dgm:cxn modelId="{82CA2505-8111-425D-89F3-B047C9D635B4}" type="presParOf" srcId="{7DB07678-CDBF-4FA8-B6C2-BE543ACC121A}" destId="{A67B20EA-93F8-4B75-903B-38CA440A5CE1}" srcOrd="2" destOrd="0" presId="urn:microsoft.com/office/officeart/2016/7/layout/VerticalDownArrowProcess"/>
    <dgm:cxn modelId="{168E1174-ED78-4B7E-90FB-1BF8C61F47AE}" type="presParOf" srcId="{0CCAA443-FE8C-4610-B0DA-B3713490FB18}" destId="{365E505F-6C99-4264-9BBF-0AF35B6052C4}" srcOrd="7" destOrd="0" presId="urn:microsoft.com/office/officeart/2016/7/layout/VerticalDownArrowProcess"/>
    <dgm:cxn modelId="{4F1D39B0-9CDF-40D2-BA31-870B863A2658}" type="presParOf" srcId="{0CCAA443-FE8C-4610-B0DA-B3713490FB18}" destId="{673419F1-EDFC-46ED-98DD-32544409DEA4}" srcOrd="8" destOrd="0" presId="urn:microsoft.com/office/officeart/2016/7/layout/VerticalDownArrowProcess"/>
    <dgm:cxn modelId="{0491C70E-75B2-4BBE-9AA8-D5BDD176109C}" type="presParOf" srcId="{673419F1-EDFC-46ED-98DD-32544409DEA4}" destId="{60F0D031-6E9C-4DC9-8597-29EA8CA118B4}" srcOrd="0" destOrd="0" presId="urn:microsoft.com/office/officeart/2016/7/layout/VerticalDownArrowProcess"/>
    <dgm:cxn modelId="{6F6FA2AB-9A3E-494A-A2E8-CD1715F4C8CD}" type="presParOf" srcId="{673419F1-EDFC-46ED-98DD-32544409DEA4}" destId="{B1486460-1DDC-4EA4-90D4-A0C3A7551060}" srcOrd="1" destOrd="0" presId="urn:microsoft.com/office/officeart/2016/7/layout/VerticalDownArrowProcess"/>
    <dgm:cxn modelId="{022F7E3A-16C8-4385-9C2F-E514963F3FC8}" type="presParOf" srcId="{673419F1-EDFC-46ED-98DD-32544409DEA4}" destId="{F70C8A40-9A10-4C4E-A3AC-9B4E6F1594CA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18873E-36B6-4616-B5CA-FA513D6CF9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03ADDE1-7048-45B1-8C54-643442A74AD7}">
      <dgm:prSet custT="1"/>
      <dgm:spPr/>
      <dgm:t>
        <a:bodyPr/>
        <a:lstStyle/>
        <a:p>
          <a:r>
            <a:rPr lang="en-GB" sz="2800" dirty="0">
              <a:latin typeface="XCCW Joined 1a" panose="03050602040000000000" pitchFamily="66" charset="0"/>
            </a:rPr>
            <a:t>Choose a noun </a:t>
          </a:r>
          <a:endParaRPr lang="en-US" sz="2800" dirty="0">
            <a:latin typeface="XCCW Joined 1a" panose="03050602040000000000" pitchFamily="66" charset="0"/>
          </a:endParaRPr>
        </a:p>
      </dgm:t>
    </dgm:pt>
    <dgm:pt modelId="{F6575D5A-7BC1-4D04-B1E1-D6F467C9A91C}" type="parTrans" cxnId="{988A6CC6-EB5E-4D72-A587-D6D882A65339}">
      <dgm:prSet/>
      <dgm:spPr/>
      <dgm:t>
        <a:bodyPr/>
        <a:lstStyle/>
        <a:p>
          <a:endParaRPr lang="en-US"/>
        </a:p>
      </dgm:t>
    </dgm:pt>
    <dgm:pt modelId="{EF7FA6E3-D16E-413A-9EA9-93BD4E98D579}" type="sibTrans" cxnId="{988A6CC6-EB5E-4D72-A587-D6D882A65339}">
      <dgm:prSet/>
      <dgm:spPr/>
      <dgm:t>
        <a:bodyPr/>
        <a:lstStyle/>
        <a:p>
          <a:endParaRPr lang="en-US"/>
        </a:p>
      </dgm:t>
    </dgm:pt>
    <dgm:pt modelId="{9D22DAD1-876E-40A2-8CDE-1A10F4D5A0FE}">
      <dgm:prSet custT="1"/>
      <dgm:spPr/>
      <dgm:t>
        <a:bodyPr/>
        <a:lstStyle/>
        <a:p>
          <a:r>
            <a:rPr lang="en-US" sz="2000" dirty="0">
              <a:latin typeface="XCCW Joined 1a" panose="03050602040000000000" pitchFamily="66" charset="0"/>
            </a:rPr>
            <a:t>Describe it with adjectives</a:t>
          </a:r>
        </a:p>
      </dgm:t>
    </dgm:pt>
    <dgm:pt modelId="{F3F5451A-5906-4EF4-AF79-C1BBD4F5FBA9}" type="parTrans" cxnId="{A7E8A3D4-04D0-434D-BD9A-CE7384CDAAD6}">
      <dgm:prSet/>
      <dgm:spPr/>
      <dgm:t>
        <a:bodyPr/>
        <a:lstStyle/>
        <a:p>
          <a:endParaRPr lang="en-US"/>
        </a:p>
      </dgm:t>
    </dgm:pt>
    <dgm:pt modelId="{0A2F1EEF-E141-4BF1-9928-61A0F606FB1B}" type="sibTrans" cxnId="{A7E8A3D4-04D0-434D-BD9A-CE7384CDAAD6}">
      <dgm:prSet/>
      <dgm:spPr/>
      <dgm:t>
        <a:bodyPr/>
        <a:lstStyle/>
        <a:p>
          <a:endParaRPr lang="en-US"/>
        </a:p>
      </dgm:t>
    </dgm:pt>
    <dgm:pt modelId="{1DE42605-5F12-404D-9116-E64A7EE54FF7}">
      <dgm:prSet/>
      <dgm:spPr/>
      <dgm:t>
        <a:bodyPr/>
        <a:lstStyle/>
        <a:p>
          <a:r>
            <a:rPr lang="en-GB" dirty="0">
              <a:latin typeface="XCCW Joined 1a" panose="03050602040000000000" pitchFamily="66" charset="0"/>
            </a:rPr>
            <a:t>Describe it with verbs</a:t>
          </a:r>
          <a:endParaRPr lang="en-US" dirty="0">
            <a:latin typeface="XCCW Joined 1a" panose="03050602040000000000" pitchFamily="66" charset="0"/>
          </a:endParaRPr>
        </a:p>
      </dgm:t>
    </dgm:pt>
    <dgm:pt modelId="{0B9A8FBD-5212-4D35-B12A-8005C8FA2314}" type="parTrans" cxnId="{8DEDF7B5-0B52-4163-A8A1-28325D809CC2}">
      <dgm:prSet/>
      <dgm:spPr/>
      <dgm:t>
        <a:bodyPr/>
        <a:lstStyle/>
        <a:p>
          <a:endParaRPr lang="en-US"/>
        </a:p>
      </dgm:t>
    </dgm:pt>
    <dgm:pt modelId="{C9D05E63-47AB-44F4-8038-292E1E639B9C}" type="sibTrans" cxnId="{8DEDF7B5-0B52-4163-A8A1-28325D809CC2}">
      <dgm:prSet/>
      <dgm:spPr/>
      <dgm:t>
        <a:bodyPr/>
        <a:lstStyle/>
        <a:p>
          <a:endParaRPr lang="en-US"/>
        </a:p>
      </dgm:t>
    </dgm:pt>
    <dgm:pt modelId="{9995DDD3-5545-4274-B447-41EC5126D4C0}">
      <dgm:prSet custT="1"/>
      <dgm:spPr/>
      <dgm:t>
        <a:bodyPr/>
        <a:lstStyle/>
        <a:p>
          <a:r>
            <a:rPr lang="en-GB" sz="2000" dirty="0">
              <a:latin typeface="XCCW Joined 1a" panose="03050602040000000000" pitchFamily="66" charset="0"/>
            </a:rPr>
            <a:t>How do you feel about the noun?</a:t>
          </a:r>
          <a:endParaRPr lang="en-US" sz="1600" dirty="0">
            <a:latin typeface="XCCW Joined 1a" panose="03050602040000000000" pitchFamily="66" charset="0"/>
          </a:endParaRPr>
        </a:p>
      </dgm:t>
    </dgm:pt>
    <dgm:pt modelId="{A5A55C0B-9C8F-485D-AF53-108BA9021690}" type="parTrans" cxnId="{140A6362-0768-4511-A09A-E7B9B04A801C}">
      <dgm:prSet/>
      <dgm:spPr/>
      <dgm:t>
        <a:bodyPr/>
        <a:lstStyle/>
        <a:p>
          <a:endParaRPr lang="en-US"/>
        </a:p>
      </dgm:t>
    </dgm:pt>
    <dgm:pt modelId="{BA4ADE9B-2752-4099-B120-4CFB3E5F47BA}" type="sibTrans" cxnId="{140A6362-0768-4511-A09A-E7B9B04A801C}">
      <dgm:prSet/>
      <dgm:spPr/>
      <dgm:t>
        <a:bodyPr/>
        <a:lstStyle/>
        <a:p>
          <a:endParaRPr lang="en-US"/>
        </a:p>
      </dgm:t>
    </dgm:pt>
    <dgm:pt modelId="{E03CC941-F882-4320-A39C-C97CD2D6C598}">
      <dgm:prSet custT="1"/>
      <dgm:spPr/>
      <dgm:t>
        <a:bodyPr/>
        <a:lstStyle/>
        <a:p>
          <a:r>
            <a:rPr lang="en-GB" sz="2000" dirty="0">
              <a:latin typeface="XCCW Joined 1a" panose="03050602040000000000" pitchFamily="66" charset="0"/>
            </a:rPr>
            <a:t>Find a synonym in the thesaurus</a:t>
          </a:r>
          <a:endParaRPr lang="en-US" sz="1600" dirty="0">
            <a:latin typeface="XCCW Joined 1a" panose="03050602040000000000" pitchFamily="66" charset="0"/>
          </a:endParaRPr>
        </a:p>
      </dgm:t>
    </dgm:pt>
    <dgm:pt modelId="{D5DB17C7-BE8E-4286-8B63-D8E0E45E5627}" type="parTrans" cxnId="{CC99F689-21F6-4224-B15F-AF71D7E1955D}">
      <dgm:prSet/>
      <dgm:spPr/>
      <dgm:t>
        <a:bodyPr/>
        <a:lstStyle/>
        <a:p>
          <a:endParaRPr lang="en-US"/>
        </a:p>
      </dgm:t>
    </dgm:pt>
    <dgm:pt modelId="{295BC0C0-F6DA-45DF-BC1C-09D6D4390C84}" type="sibTrans" cxnId="{CC99F689-21F6-4224-B15F-AF71D7E1955D}">
      <dgm:prSet/>
      <dgm:spPr/>
      <dgm:t>
        <a:bodyPr/>
        <a:lstStyle/>
        <a:p>
          <a:endParaRPr lang="en-US"/>
        </a:p>
      </dgm:t>
    </dgm:pt>
    <dgm:pt modelId="{FC362D73-6DAB-494B-9864-D5D4961C7650}" type="pres">
      <dgm:prSet presAssocID="{7B18873E-36B6-4616-B5CA-FA513D6CF957}" presName="root" presStyleCnt="0">
        <dgm:presLayoutVars>
          <dgm:dir/>
          <dgm:resizeHandles val="exact"/>
        </dgm:presLayoutVars>
      </dgm:prSet>
      <dgm:spPr/>
    </dgm:pt>
    <dgm:pt modelId="{7608709D-45B0-42FB-9723-CD93741C0A5A}" type="pres">
      <dgm:prSet presAssocID="{B03ADDE1-7048-45B1-8C54-643442A74AD7}" presName="compNode" presStyleCnt="0"/>
      <dgm:spPr/>
    </dgm:pt>
    <dgm:pt modelId="{B18FAE32-751F-4843-AAF8-3CD0F28FFBCC}" type="pres">
      <dgm:prSet presAssocID="{B03ADDE1-7048-45B1-8C54-643442A74AD7}" presName="bgRect" presStyleLbl="bgShp" presStyleIdx="0" presStyleCnt="5"/>
      <dgm:spPr/>
    </dgm:pt>
    <dgm:pt modelId="{59B20C74-605A-4562-B86F-E60754521A2F}" type="pres">
      <dgm:prSet presAssocID="{B03ADDE1-7048-45B1-8C54-643442A74AD7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55DFCEF-B9F9-4092-871F-9D1D5C6CAB11}" type="pres">
      <dgm:prSet presAssocID="{B03ADDE1-7048-45B1-8C54-643442A74AD7}" presName="spaceRect" presStyleCnt="0"/>
      <dgm:spPr/>
    </dgm:pt>
    <dgm:pt modelId="{30545F89-288A-4D75-A727-DCC54C7E1243}" type="pres">
      <dgm:prSet presAssocID="{B03ADDE1-7048-45B1-8C54-643442A74AD7}" presName="parTx" presStyleLbl="revTx" presStyleIdx="0" presStyleCnt="5">
        <dgm:presLayoutVars>
          <dgm:chMax val="0"/>
          <dgm:chPref val="0"/>
        </dgm:presLayoutVars>
      </dgm:prSet>
      <dgm:spPr/>
    </dgm:pt>
    <dgm:pt modelId="{A8B14CD2-7F38-42DB-94CC-FFF3C5381329}" type="pres">
      <dgm:prSet presAssocID="{EF7FA6E3-D16E-413A-9EA9-93BD4E98D579}" presName="sibTrans" presStyleCnt="0"/>
      <dgm:spPr/>
    </dgm:pt>
    <dgm:pt modelId="{DD08D5F4-7A34-405A-89A5-27A15FB1EFB4}" type="pres">
      <dgm:prSet presAssocID="{9D22DAD1-876E-40A2-8CDE-1A10F4D5A0FE}" presName="compNode" presStyleCnt="0"/>
      <dgm:spPr/>
    </dgm:pt>
    <dgm:pt modelId="{4E9ADC9B-D491-48BF-B646-CADE082A3293}" type="pres">
      <dgm:prSet presAssocID="{9D22DAD1-876E-40A2-8CDE-1A10F4D5A0FE}" presName="bgRect" presStyleLbl="bgShp" presStyleIdx="1" presStyleCnt="5"/>
      <dgm:spPr/>
    </dgm:pt>
    <dgm:pt modelId="{3DB73C6D-BDEA-4442-96F0-F0A4D12587D4}" type="pres">
      <dgm:prSet presAssocID="{9D22DAD1-876E-40A2-8CDE-1A10F4D5A0FE}" presName="iconRect" presStyleLbl="node1" presStyleIdx="1" presStyleCnt="5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</dgm:spPr>
    </dgm:pt>
    <dgm:pt modelId="{F22DD23F-B49A-4FDC-A12E-8E37EA99AA86}" type="pres">
      <dgm:prSet presAssocID="{9D22DAD1-876E-40A2-8CDE-1A10F4D5A0FE}" presName="spaceRect" presStyleCnt="0"/>
      <dgm:spPr/>
    </dgm:pt>
    <dgm:pt modelId="{3C5AC4B3-7A25-40B5-9198-99A56DF716F8}" type="pres">
      <dgm:prSet presAssocID="{9D22DAD1-876E-40A2-8CDE-1A10F4D5A0FE}" presName="parTx" presStyleLbl="revTx" presStyleIdx="1" presStyleCnt="5">
        <dgm:presLayoutVars>
          <dgm:chMax val="0"/>
          <dgm:chPref val="0"/>
        </dgm:presLayoutVars>
      </dgm:prSet>
      <dgm:spPr/>
    </dgm:pt>
    <dgm:pt modelId="{6103D811-B7EF-4F29-980D-0404644B5982}" type="pres">
      <dgm:prSet presAssocID="{0A2F1EEF-E141-4BF1-9928-61A0F606FB1B}" presName="sibTrans" presStyleCnt="0"/>
      <dgm:spPr/>
    </dgm:pt>
    <dgm:pt modelId="{220A3F67-6D9A-4720-B185-A305D333C1A7}" type="pres">
      <dgm:prSet presAssocID="{1DE42605-5F12-404D-9116-E64A7EE54FF7}" presName="compNode" presStyleCnt="0"/>
      <dgm:spPr/>
    </dgm:pt>
    <dgm:pt modelId="{BC7EACF8-8C06-4E33-B21F-35BC45382026}" type="pres">
      <dgm:prSet presAssocID="{1DE42605-5F12-404D-9116-E64A7EE54FF7}" presName="bgRect" presStyleLbl="bgShp" presStyleIdx="2" presStyleCnt="5"/>
      <dgm:spPr/>
    </dgm:pt>
    <dgm:pt modelId="{9BA9CC44-AD64-4E88-92A8-A564E8DC4A05}" type="pres">
      <dgm:prSet presAssocID="{1DE42605-5F12-404D-9116-E64A7EE54FF7}" presName="iconRect" presStyleLbl="node1" presStyleIdx="2" presStyleCnt="5" custScaleX="133252" custScaleY="118471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CE45909D-C0E8-4BCD-8A56-94E0F1F2B593}" type="pres">
      <dgm:prSet presAssocID="{1DE42605-5F12-404D-9116-E64A7EE54FF7}" presName="spaceRect" presStyleCnt="0"/>
      <dgm:spPr/>
    </dgm:pt>
    <dgm:pt modelId="{B7738E5D-9D0B-49A8-BC00-9E6D6F007548}" type="pres">
      <dgm:prSet presAssocID="{1DE42605-5F12-404D-9116-E64A7EE54FF7}" presName="parTx" presStyleLbl="revTx" presStyleIdx="2" presStyleCnt="5">
        <dgm:presLayoutVars>
          <dgm:chMax val="0"/>
          <dgm:chPref val="0"/>
        </dgm:presLayoutVars>
      </dgm:prSet>
      <dgm:spPr/>
    </dgm:pt>
    <dgm:pt modelId="{CE3FDB0F-F1AB-4DA6-9000-0503E013878C}" type="pres">
      <dgm:prSet presAssocID="{C9D05E63-47AB-44F4-8038-292E1E639B9C}" presName="sibTrans" presStyleCnt="0"/>
      <dgm:spPr/>
    </dgm:pt>
    <dgm:pt modelId="{B60D52FF-36C9-46B6-87B2-CAA1509154A9}" type="pres">
      <dgm:prSet presAssocID="{9995DDD3-5545-4274-B447-41EC5126D4C0}" presName="compNode" presStyleCnt="0"/>
      <dgm:spPr/>
    </dgm:pt>
    <dgm:pt modelId="{3EF21607-7C0A-4E84-89CE-1E9360CE3029}" type="pres">
      <dgm:prSet presAssocID="{9995DDD3-5545-4274-B447-41EC5126D4C0}" presName="bgRect" presStyleLbl="bgShp" presStyleIdx="3" presStyleCnt="5"/>
      <dgm:spPr/>
    </dgm:pt>
    <dgm:pt modelId="{393EF083-CFD1-4BE6-9CE8-2496729F0763}" type="pres">
      <dgm:prSet presAssocID="{9995DDD3-5545-4274-B447-41EC5126D4C0}" presName="iconRect" presStyleLbl="node1" presStyleIdx="3" presStyleCnt="5" custScaleX="135933" custScaleY="122268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</dgm:spPr>
    </dgm:pt>
    <dgm:pt modelId="{96A1A44E-CD3F-4CAA-94A8-DCF69ED0D713}" type="pres">
      <dgm:prSet presAssocID="{9995DDD3-5545-4274-B447-41EC5126D4C0}" presName="spaceRect" presStyleCnt="0"/>
      <dgm:spPr/>
    </dgm:pt>
    <dgm:pt modelId="{6C0B6279-3D0D-4E6D-81F1-0BB9B4C1937D}" type="pres">
      <dgm:prSet presAssocID="{9995DDD3-5545-4274-B447-41EC5126D4C0}" presName="parTx" presStyleLbl="revTx" presStyleIdx="3" presStyleCnt="5">
        <dgm:presLayoutVars>
          <dgm:chMax val="0"/>
          <dgm:chPref val="0"/>
        </dgm:presLayoutVars>
      </dgm:prSet>
      <dgm:spPr/>
    </dgm:pt>
    <dgm:pt modelId="{CD6BCC63-63EA-4068-8BA8-BCC43223E5DD}" type="pres">
      <dgm:prSet presAssocID="{BA4ADE9B-2752-4099-B120-4CFB3E5F47BA}" presName="sibTrans" presStyleCnt="0"/>
      <dgm:spPr/>
    </dgm:pt>
    <dgm:pt modelId="{5DEC2583-DF57-4CD1-A0B7-BCFD439FA053}" type="pres">
      <dgm:prSet presAssocID="{E03CC941-F882-4320-A39C-C97CD2D6C598}" presName="compNode" presStyleCnt="0"/>
      <dgm:spPr/>
    </dgm:pt>
    <dgm:pt modelId="{D79C5369-85B6-4D9E-BF06-446643CDEDEF}" type="pres">
      <dgm:prSet presAssocID="{E03CC941-F882-4320-A39C-C97CD2D6C598}" presName="bgRect" presStyleLbl="bgShp" presStyleIdx="4" presStyleCnt="5"/>
      <dgm:spPr/>
    </dgm:pt>
    <dgm:pt modelId="{BA7C0D96-B3E5-462A-8F9B-925AAE45954D}" type="pres">
      <dgm:prSet presAssocID="{E03CC941-F882-4320-A39C-C97CD2D6C598}" presName="iconRect" presStyleLbl="node1" presStyleIdx="4" presStyleCnt="5" custScaleX="118702"/>
      <dgm:spPr>
        <a:blipFill>
          <a:blip xmlns:r="http://schemas.openxmlformats.org/officeDocument/2006/relationships" r:embed="rId6"/>
          <a:srcRect/>
          <a:stretch>
            <a:fillRect l="-40000" r="-40000"/>
          </a:stretch>
        </a:blipFill>
        <a:ln>
          <a:noFill/>
        </a:ln>
      </dgm:spPr>
    </dgm:pt>
    <dgm:pt modelId="{6A87567D-B4F1-4E97-8145-8AA3645330D0}" type="pres">
      <dgm:prSet presAssocID="{E03CC941-F882-4320-A39C-C97CD2D6C598}" presName="spaceRect" presStyleCnt="0"/>
      <dgm:spPr/>
    </dgm:pt>
    <dgm:pt modelId="{88DB3DAE-C7B1-44E5-9314-E74502D6B80B}" type="pres">
      <dgm:prSet presAssocID="{E03CC941-F882-4320-A39C-C97CD2D6C59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80DF15-973D-4016-B803-7BCB7724270D}" type="presOf" srcId="{9D22DAD1-876E-40A2-8CDE-1A10F4D5A0FE}" destId="{3C5AC4B3-7A25-40B5-9198-99A56DF716F8}" srcOrd="0" destOrd="0" presId="urn:microsoft.com/office/officeart/2018/2/layout/IconVerticalSolidList"/>
    <dgm:cxn modelId="{5DA1122E-254B-4A78-94AA-0594568696D6}" type="presOf" srcId="{9995DDD3-5545-4274-B447-41EC5126D4C0}" destId="{6C0B6279-3D0D-4E6D-81F1-0BB9B4C1937D}" srcOrd="0" destOrd="0" presId="urn:microsoft.com/office/officeart/2018/2/layout/IconVerticalSolidList"/>
    <dgm:cxn modelId="{807DAA35-439A-4555-9AE5-FDFD26EC5FEE}" type="presOf" srcId="{7B18873E-36B6-4616-B5CA-FA513D6CF957}" destId="{FC362D73-6DAB-494B-9864-D5D4961C7650}" srcOrd="0" destOrd="0" presId="urn:microsoft.com/office/officeart/2018/2/layout/IconVerticalSolidList"/>
    <dgm:cxn modelId="{2212633D-B03D-4294-8580-95BD3C3F44D7}" type="presOf" srcId="{B03ADDE1-7048-45B1-8C54-643442A74AD7}" destId="{30545F89-288A-4D75-A727-DCC54C7E1243}" srcOrd="0" destOrd="0" presId="urn:microsoft.com/office/officeart/2018/2/layout/IconVerticalSolidList"/>
    <dgm:cxn modelId="{140A6362-0768-4511-A09A-E7B9B04A801C}" srcId="{7B18873E-36B6-4616-B5CA-FA513D6CF957}" destId="{9995DDD3-5545-4274-B447-41EC5126D4C0}" srcOrd="3" destOrd="0" parTransId="{A5A55C0B-9C8F-485D-AF53-108BA9021690}" sibTransId="{BA4ADE9B-2752-4099-B120-4CFB3E5F47BA}"/>
    <dgm:cxn modelId="{68A7E169-1A00-424A-8722-D76D1ECE55E8}" type="presOf" srcId="{E03CC941-F882-4320-A39C-C97CD2D6C598}" destId="{88DB3DAE-C7B1-44E5-9314-E74502D6B80B}" srcOrd="0" destOrd="0" presId="urn:microsoft.com/office/officeart/2018/2/layout/IconVerticalSolidList"/>
    <dgm:cxn modelId="{5F073E56-B1BA-4764-B2F5-C38DAF2A52BE}" type="presOf" srcId="{1DE42605-5F12-404D-9116-E64A7EE54FF7}" destId="{B7738E5D-9D0B-49A8-BC00-9E6D6F007548}" srcOrd="0" destOrd="0" presId="urn:microsoft.com/office/officeart/2018/2/layout/IconVerticalSolidList"/>
    <dgm:cxn modelId="{CC99F689-21F6-4224-B15F-AF71D7E1955D}" srcId="{7B18873E-36B6-4616-B5CA-FA513D6CF957}" destId="{E03CC941-F882-4320-A39C-C97CD2D6C598}" srcOrd="4" destOrd="0" parTransId="{D5DB17C7-BE8E-4286-8B63-D8E0E45E5627}" sibTransId="{295BC0C0-F6DA-45DF-BC1C-09D6D4390C84}"/>
    <dgm:cxn modelId="{8DEDF7B5-0B52-4163-A8A1-28325D809CC2}" srcId="{7B18873E-36B6-4616-B5CA-FA513D6CF957}" destId="{1DE42605-5F12-404D-9116-E64A7EE54FF7}" srcOrd="2" destOrd="0" parTransId="{0B9A8FBD-5212-4D35-B12A-8005C8FA2314}" sibTransId="{C9D05E63-47AB-44F4-8038-292E1E639B9C}"/>
    <dgm:cxn modelId="{988A6CC6-EB5E-4D72-A587-D6D882A65339}" srcId="{7B18873E-36B6-4616-B5CA-FA513D6CF957}" destId="{B03ADDE1-7048-45B1-8C54-643442A74AD7}" srcOrd="0" destOrd="0" parTransId="{F6575D5A-7BC1-4D04-B1E1-D6F467C9A91C}" sibTransId="{EF7FA6E3-D16E-413A-9EA9-93BD4E98D579}"/>
    <dgm:cxn modelId="{A7E8A3D4-04D0-434D-BD9A-CE7384CDAAD6}" srcId="{7B18873E-36B6-4616-B5CA-FA513D6CF957}" destId="{9D22DAD1-876E-40A2-8CDE-1A10F4D5A0FE}" srcOrd="1" destOrd="0" parTransId="{F3F5451A-5906-4EF4-AF79-C1BBD4F5FBA9}" sibTransId="{0A2F1EEF-E141-4BF1-9928-61A0F606FB1B}"/>
    <dgm:cxn modelId="{EBA396B2-AAB7-4B3A-9E5C-58C0C7D04732}" type="presParOf" srcId="{FC362D73-6DAB-494B-9864-D5D4961C7650}" destId="{7608709D-45B0-42FB-9723-CD93741C0A5A}" srcOrd="0" destOrd="0" presId="urn:microsoft.com/office/officeart/2018/2/layout/IconVerticalSolidList"/>
    <dgm:cxn modelId="{406EB51F-20EF-4B7A-8E72-9C1365AC7042}" type="presParOf" srcId="{7608709D-45B0-42FB-9723-CD93741C0A5A}" destId="{B18FAE32-751F-4843-AAF8-3CD0F28FFBCC}" srcOrd="0" destOrd="0" presId="urn:microsoft.com/office/officeart/2018/2/layout/IconVerticalSolidList"/>
    <dgm:cxn modelId="{1743D141-C080-4E7B-9C39-1F157DAD3538}" type="presParOf" srcId="{7608709D-45B0-42FB-9723-CD93741C0A5A}" destId="{59B20C74-605A-4562-B86F-E60754521A2F}" srcOrd="1" destOrd="0" presId="urn:microsoft.com/office/officeart/2018/2/layout/IconVerticalSolidList"/>
    <dgm:cxn modelId="{299C1116-08A6-4084-8DDA-8B8E227C05DF}" type="presParOf" srcId="{7608709D-45B0-42FB-9723-CD93741C0A5A}" destId="{055DFCEF-B9F9-4092-871F-9D1D5C6CAB11}" srcOrd="2" destOrd="0" presId="urn:microsoft.com/office/officeart/2018/2/layout/IconVerticalSolidList"/>
    <dgm:cxn modelId="{5BECD4E8-71BD-4DE9-91A9-431463C176E4}" type="presParOf" srcId="{7608709D-45B0-42FB-9723-CD93741C0A5A}" destId="{30545F89-288A-4D75-A727-DCC54C7E1243}" srcOrd="3" destOrd="0" presId="urn:microsoft.com/office/officeart/2018/2/layout/IconVerticalSolidList"/>
    <dgm:cxn modelId="{93CF2962-9F89-4B00-8B4B-7913739F58E9}" type="presParOf" srcId="{FC362D73-6DAB-494B-9864-D5D4961C7650}" destId="{A8B14CD2-7F38-42DB-94CC-FFF3C5381329}" srcOrd="1" destOrd="0" presId="urn:microsoft.com/office/officeart/2018/2/layout/IconVerticalSolidList"/>
    <dgm:cxn modelId="{249C96D5-4ECE-4FA5-B181-DB2E08F3D639}" type="presParOf" srcId="{FC362D73-6DAB-494B-9864-D5D4961C7650}" destId="{DD08D5F4-7A34-405A-89A5-27A15FB1EFB4}" srcOrd="2" destOrd="0" presId="urn:microsoft.com/office/officeart/2018/2/layout/IconVerticalSolidList"/>
    <dgm:cxn modelId="{EA501943-798D-4A0B-9577-391B969C2F2A}" type="presParOf" srcId="{DD08D5F4-7A34-405A-89A5-27A15FB1EFB4}" destId="{4E9ADC9B-D491-48BF-B646-CADE082A3293}" srcOrd="0" destOrd="0" presId="urn:microsoft.com/office/officeart/2018/2/layout/IconVerticalSolidList"/>
    <dgm:cxn modelId="{8FF0815E-E7C3-47F4-85CA-E953EFBD7A43}" type="presParOf" srcId="{DD08D5F4-7A34-405A-89A5-27A15FB1EFB4}" destId="{3DB73C6D-BDEA-4442-96F0-F0A4D12587D4}" srcOrd="1" destOrd="0" presId="urn:microsoft.com/office/officeart/2018/2/layout/IconVerticalSolidList"/>
    <dgm:cxn modelId="{C9CAA8D8-72CB-4FD9-8AF6-270A9ECB6476}" type="presParOf" srcId="{DD08D5F4-7A34-405A-89A5-27A15FB1EFB4}" destId="{F22DD23F-B49A-4FDC-A12E-8E37EA99AA86}" srcOrd="2" destOrd="0" presId="urn:microsoft.com/office/officeart/2018/2/layout/IconVerticalSolidList"/>
    <dgm:cxn modelId="{B5D2E522-8911-4C5F-962D-D33E5D3442B3}" type="presParOf" srcId="{DD08D5F4-7A34-405A-89A5-27A15FB1EFB4}" destId="{3C5AC4B3-7A25-40B5-9198-99A56DF716F8}" srcOrd="3" destOrd="0" presId="urn:microsoft.com/office/officeart/2018/2/layout/IconVerticalSolidList"/>
    <dgm:cxn modelId="{ACB1C37E-D814-4E02-9A4D-FA38240E4B90}" type="presParOf" srcId="{FC362D73-6DAB-494B-9864-D5D4961C7650}" destId="{6103D811-B7EF-4F29-980D-0404644B5982}" srcOrd="3" destOrd="0" presId="urn:microsoft.com/office/officeart/2018/2/layout/IconVerticalSolidList"/>
    <dgm:cxn modelId="{758E150E-D6B4-4983-9A9C-9556CF6FC6AE}" type="presParOf" srcId="{FC362D73-6DAB-494B-9864-D5D4961C7650}" destId="{220A3F67-6D9A-4720-B185-A305D333C1A7}" srcOrd="4" destOrd="0" presId="urn:microsoft.com/office/officeart/2018/2/layout/IconVerticalSolidList"/>
    <dgm:cxn modelId="{994C49B0-3760-4F8F-8621-7F6A549EA64F}" type="presParOf" srcId="{220A3F67-6D9A-4720-B185-A305D333C1A7}" destId="{BC7EACF8-8C06-4E33-B21F-35BC45382026}" srcOrd="0" destOrd="0" presId="urn:microsoft.com/office/officeart/2018/2/layout/IconVerticalSolidList"/>
    <dgm:cxn modelId="{83F48A7A-2097-4A5D-B658-4C2ED0D151C2}" type="presParOf" srcId="{220A3F67-6D9A-4720-B185-A305D333C1A7}" destId="{9BA9CC44-AD64-4E88-92A8-A564E8DC4A05}" srcOrd="1" destOrd="0" presId="urn:microsoft.com/office/officeart/2018/2/layout/IconVerticalSolidList"/>
    <dgm:cxn modelId="{9B3E410D-C70C-43E1-BB42-842CAA76C90F}" type="presParOf" srcId="{220A3F67-6D9A-4720-B185-A305D333C1A7}" destId="{CE45909D-C0E8-4BCD-8A56-94E0F1F2B593}" srcOrd="2" destOrd="0" presId="urn:microsoft.com/office/officeart/2018/2/layout/IconVerticalSolidList"/>
    <dgm:cxn modelId="{61095A3B-A1B8-41E3-A097-23DA81E44C1D}" type="presParOf" srcId="{220A3F67-6D9A-4720-B185-A305D333C1A7}" destId="{B7738E5D-9D0B-49A8-BC00-9E6D6F007548}" srcOrd="3" destOrd="0" presId="urn:microsoft.com/office/officeart/2018/2/layout/IconVerticalSolidList"/>
    <dgm:cxn modelId="{EF39D0D4-C1BF-48CD-82C1-17247DE8E445}" type="presParOf" srcId="{FC362D73-6DAB-494B-9864-D5D4961C7650}" destId="{CE3FDB0F-F1AB-4DA6-9000-0503E013878C}" srcOrd="5" destOrd="0" presId="urn:microsoft.com/office/officeart/2018/2/layout/IconVerticalSolidList"/>
    <dgm:cxn modelId="{BC7232A9-003C-4754-B2DC-5E61C76CBF32}" type="presParOf" srcId="{FC362D73-6DAB-494B-9864-D5D4961C7650}" destId="{B60D52FF-36C9-46B6-87B2-CAA1509154A9}" srcOrd="6" destOrd="0" presId="urn:microsoft.com/office/officeart/2018/2/layout/IconVerticalSolidList"/>
    <dgm:cxn modelId="{0CEA8E49-4675-4DB0-85A0-9031CE397F9C}" type="presParOf" srcId="{B60D52FF-36C9-46B6-87B2-CAA1509154A9}" destId="{3EF21607-7C0A-4E84-89CE-1E9360CE3029}" srcOrd="0" destOrd="0" presId="urn:microsoft.com/office/officeart/2018/2/layout/IconVerticalSolidList"/>
    <dgm:cxn modelId="{14A99EED-4560-48E4-BBE7-3DDD4824F34E}" type="presParOf" srcId="{B60D52FF-36C9-46B6-87B2-CAA1509154A9}" destId="{393EF083-CFD1-4BE6-9CE8-2496729F0763}" srcOrd="1" destOrd="0" presId="urn:microsoft.com/office/officeart/2018/2/layout/IconVerticalSolidList"/>
    <dgm:cxn modelId="{9C31E2CF-3C25-4903-8C73-C326763133B9}" type="presParOf" srcId="{B60D52FF-36C9-46B6-87B2-CAA1509154A9}" destId="{96A1A44E-CD3F-4CAA-94A8-DCF69ED0D713}" srcOrd="2" destOrd="0" presId="urn:microsoft.com/office/officeart/2018/2/layout/IconVerticalSolidList"/>
    <dgm:cxn modelId="{C325F08A-7AE5-4BC0-8B26-375B6E48EED2}" type="presParOf" srcId="{B60D52FF-36C9-46B6-87B2-CAA1509154A9}" destId="{6C0B6279-3D0D-4E6D-81F1-0BB9B4C1937D}" srcOrd="3" destOrd="0" presId="urn:microsoft.com/office/officeart/2018/2/layout/IconVerticalSolidList"/>
    <dgm:cxn modelId="{1C26D503-B156-4C6B-8EE9-1B515A5C480E}" type="presParOf" srcId="{FC362D73-6DAB-494B-9864-D5D4961C7650}" destId="{CD6BCC63-63EA-4068-8BA8-BCC43223E5DD}" srcOrd="7" destOrd="0" presId="urn:microsoft.com/office/officeart/2018/2/layout/IconVerticalSolidList"/>
    <dgm:cxn modelId="{B0763B25-02CF-4FCB-BBBE-DC1D7BBB0842}" type="presParOf" srcId="{FC362D73-6DAB-494B-9864-D5D4961C7650}" destId="{5DEC2583-DF57-4CD1-A0B7-BCFD439FA053}" srcOrd="8" destOrd="0" presId="urn:microsoft.com/office/officeart/2018/2/layout/IconVerticalSolidList"/>
    <dgm:cxn modelId="{55F37354-B4BC-4519-A3AB-2A728A85615C}" type="presParOf" srcId="{5DEC2583-DF57-4CD1-A0B7-BCFD439FA053}" destId="{D79C5369-85B6-4D9E-BF06-446643CDEDEF}" srcOrd="0" destOrd="0" presId="urn:microsoft.com/office/officeart/2018/2/layout/IconVerticalSolidList"/>
    <dgm:cxn modelId="{7DBD212B-8CFA-4D18-A92D-927D8108F70A}" type="presParOf" srcId="{5DEC2583-DF57-4CD1-A0B7-BCFD439FA053}" destId="{BA7C0D96-B3E5-462A-8F9B-925AAE45954D}" srcOrd="1" destOrd="0" presId="urn:microsoft.com/office/officeart/2018/2/layout/IconVerticalSolidList"/>
    <dgm:cxn modelId="{8B7FD689-DD65-4403-9DB0-ED26899AB071}" type="presParOf" srcId="{5DEC2583-DF57-4CD1-A0B7-BCFD439FA053}" destId="{6A87567D-B4F1-4E97-8145-8AA3645330D0}" srcOrd="2" destOrd="0" presId="urn:microsoft.com/office/officeart/2018/2/layout/IconVerticalSolidList"/>
    <dgm:cxn modelId="{C403450B-EE3D-4EFA-BDF2-15AEC7BBD7CF}" type="presParOf" srcId="{5DEC2583-DF57-4CD1-A0B7-BCFD439FA053}" destId="{88DB3DAE-C7B1-44E5-9314-E74502D6B8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5698A-8FDB-4AB1-A3E8-B05DD0F4497B}">
      <dsp:nvSpPr>
        <dsp:cNvPr id="0" name=""/>
        <dsp:cNvSpPr/>
      </dsp:nvSpPr>
      <dsp:spPr>
        <a:xfrm>
          <a:off x="0" y="4151431"/>
          <a:ext cx="2190750" cy="68107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806" tIns="256032" rIns="15580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Explain</a:t>
          </a:r>
        </a:p>
      </dsp:txBody>
      <dsp:txXfrm>
        <a:off x="0" y="4151431"/>
        <a:ext cx="2190750" cy="681076"/>
      </dsp:txXfrm>
    </dsp:sp>
    <dsp:sp modelId="{88B4167E-F9F3-4840-9E02-E7E3C0FD3DA2}">
      <dsp:nvSpPr>
        <dsp:cNvPr id="0" name=""/>
        <dsp:cNvSpPr/>
      </dsp:nvSpPr>
      <dsp:spPr>
        <a:xfrm>
          <a:off x="2190749" y="4151431"/>
          <a:ext cx="6572250" cy="68107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16" tIns="254000" rIns="13331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XCCW Joined 1a" panose="03050602040000000000" pitchFamily="66" charset="0"/>
            </a:rPr>
            <a:t>Explain why you like it best.</a:t>
          </a:r>
          <a:r>
            <a:rPr lang="en-US" sz="1600" kern="1200" dirty="0"/>
            <a:t> </a:t>
          </a:r>
        </a:p>
      </dsp:txBody>
      <dsp:txXfrm>
        <a:off x="2190749" y="4151431"/>
        <a:ext cx="6572250" cy="681076"/>
      </dsp:txXfrm>
    </dsp:sp>
    <dsp:sp modelId="{8E85E5F5-BFD5-424C-87B8-E6649EEED979}">
      <dsp:nvSpPr>
        <dsp:cNvPr id="0" name=""/>
        <dsp:cNvSpPr/>
      </dsp:nvSpPr>
      <dsp:spPr>
        <a:xfrm rot="10800000">
          <a:off x="0" y="3114151"/>
          <a:ext cx="2190750" cy="10474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806" tIns="256032" rIns="15580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Copy</a:t>
          </a:r>
        </a:p>
      </dsp:txBody>
      <dsp:txXfrm rot="-10800000">
        <a:off x="0" y="3114151"/>
        <a:ext cx="2190750" cy="680872"/>
      </dsp:txXfrm>
    </dsp:sp>
    <dsp:sp modelId="{BDA530E5-B425-4EA9-AFAC-52C1DE770BBC}">
      <dsp:nvSpPr>
        <dsp:cNvPr id="0" name=""/>
        <dsp:cNvSpPr/>
      </dsp:nvSpPr>
      <dsp:spPr>
        <a:xfrm>
          <a:off x="2190749" y="3114151"/>
          <a:ext cx="6572250" cy="6808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16" tIns="254000" rIns="13331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XCCW Joined 1a" panose="03050602040000000000" pitchFamily="66" charset="0"/>
            </a:rPr>
            <a:t>Copy it in your book</a:t>
          </a:r>
          <a:endParaRPr lang="en-US" sz="1600" kern="1200" dirty="0">
            <a:latin typeface="XCCW Joined 1a" panose="03050602040000000000" pitchFamily="66" charset="0"/>
          </a:endParaRPr>
        </a:p>
      </dsp:txBody>
      <dsp:txXfrm>
        <a:off x="2190749" y="3114151"/>
        <a:ext cx="6572250" cy="680872"/>
      </dsp:txXfrm>
    </dsp:sp>
    <dsp:sp modelId="{C8C75229-A50C-4005-99FE-273F8B47248D}">
      <dsp:nvSpPr>
        <dsp:cNvPr id="0" name=""/>
        <dsp:cNvSpPr/>
      </dsp:nvSpPr>
      <dsp:spPr>
        <a:xfrm rot="10800000">
          <a:off x="0" y="2076871"/>
          <a:ext cx="2190750" cy="10474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806" tIns="256032" rIns="15580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Choose</a:t>
          </a:r>
        </a:p>
      </dsp:txBody>
      <dsp:txXfrm rot="-10800000">
        <a:off x="0" y="2076871"/>
        <a:ext cx="2190750" cy="680872"/>
      </dsp:txXfrm>
    </dsp:sp>
    <dsp:sp modelId="{A1FAE40A-3B13-4925-B85C-6D10792F8867}">
      <dsp:nvSpPr>
        <dsp:cNvPr id="0" name=""/>
        <dsp:cNvSpPr/>
      </dsp:nvSpPr>
      <dsp:spPr>
        <a:xfrm>
          <a:off x="2190749" y="2076871"/>
          <a:ext cx="6572250" cy="6808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16" tIns="228600" rIns="133316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XCCW Joined 1a" panose="03050602040000000000" pitchFamily="66" charset="0"/>
            </a:rPr>
            <a:t>Choose your </a:t>
          </a:r>
          <a:r>
            <a:rPr lang="en-US" sz="1800" kern="1200" dirty="0" err="1">
              <a:latin typeface="XCCW Joined 1a" panose="03050602040000000000" pitchFamily="66" charset="0"/>
            </a:rPr>
            <a:t>favourite</a:t>
          </a:r>
          <a:r>
            <a:rPr lang="en-US" sz="1800" kern="1200" dirty="0">
              <a:latin typeface="XCCW Joined 1a" panose="03050602040000000000" pitchFamily="66" charset="0"/>
            </a:rPr>
            <a:t> cinquain</a:t>
          </a:r>
          <a:endParaRPr lang="en-US" sz="1600" kern="1200" dirty="0">
            <a:latin typeface="XCCW Joined 1a" panose="03050602040000000000" pitchFamily="66" charset="0"/>
          </a:endParaRPr>
        </a:p>
      </dsp:txBody>
      <dsp:txXfrm>
        <a:off x="2190749" y="2076871"/>
        <a:ext cx="6572250" cy="680872"/>
      </dsp:txXfrm>
    </dsp:sp>
    <dsp:sp modelId="{5072FEBB-AA31-46D0-B9A6-D46A4C34B2DE}">
      <dsp:nvSpPr>
        <dsp:cNvPr id="0" name=""/>
        <dsp:cNvSpPr/>
      </dsp:nvSpPr>
      <dsp:spPr>
        <a:xfrm rot="10800000">
          <a:off x="0" y="1039591"/>
          <a:ext cx="2190750" cy="10474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806" tIns="256032" rIns="15580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Write</a:t>
          </a:r>
        </a:p>
      </dsp:txBody>
      <dsp:txXfrm rot="-10800000">
        <a:off x="0" y="1039591"/>
        <a:ext cx="2190750" cy="680872"/>
      </dsp:txXfrm>
    </dsp:sp>
    <dsp:sp modelId="{A67B20EA-93F8-4B75-903B-38CA440A5CE1}">
      <dsp:nvSpPr>
        <dsp:cNvPr id="0" name=""/>
        <dsp:cNvSpPr/>
      </dsp:nvSpPr>
      <dsp:spPr>
        <a:xfrm>
          <a:off x="2190749" y="1039591"/>
          <a:ext cx="6572250" cy="6808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16" tIns="203200" rIns="133316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XCCW Joined 1a" panose="03050602040000000000" pitchFamily="66" charset="0"/>
            </a:rPr>
            <a:t>Write what the poet is thinking about the subject (this is called poet’s voice) for each poem.</a:t>
          </a:r>
        </a:p>
      </dsp:txBody>
      <dsp:txXfrm>
        <a:off x="2190749" y="1039591"/>
        <a:ext cx="6572250" cy="680872"/>
      </dsp:txXfrm>
    </dsp:sp>
    <dsp:sp modelId="{B1486460-1DDC-4EA4-90D4-A0C3A7551060}">
      <dsp:nvSpPr>
        <dsp:cNvPr id="0" name=""/>
        <dsp:cNvSpPr/>
      </dsp:nvSpPr>
      <dsp:spPr>
        <a:xfrm rot="10800000">
          <a:off x="0" y="2311"/>
          <a:ext cx="2190750" cy="104749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806" tIns="256032" rIns="155806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Read</a:t>
          </a:r>
        </a:p>
      </dsp:txBody>
      <dsp:txXfrm rot="-10800000">
        <a:off x="0" y="2311"/>
        <a:ext cx="2190750" cy="680872"/>
      </dsp:txXfrm>
    </dsp:sp>
    <dsp:sp modelId="{F70C8A40-9A10-4C4E-A3AC-9B4E6F1594CA}">
      <dsp:nvSpPr>
        <dsp:cNvPr id="0" name=""/>
        <dsp:cNvSpPr/>
      </dsp:nvSpPr>
      <dsp:spPr>
        <a:xfrm>
          <a:off x="2190749" y="2311"/>
          <a:ext cx="6572250" cy="6808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16" tIns="254000" rIns="133316" bIns="2540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XCCW Joined 1a" panose="03050602040000000000" pitchFamily="66" charset="0"/>
            </a:rPr>
            <a:t>Read the cinquain poems on the sheet.</a:t>
          </a:r>
          <a:endParaRPr lang="en-US" sz="1600" kern="1200" dirty="0">
            <a:latin typeface="XCCW Joined 1a" panose="03050602040000000000" pitchFamily="66" charset="0"/>
          </a:endParaRPr>
        </a:p>
      </dsp:txBody>
      <dsp:txXfrm>
        <a:off x="2190749" y="2311"/>
        <a:ext cx="6572250" cy="680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FAE32-751F-4843-AAF8-3CD0F28FFBCC}">
      <dsp:nvSpPr>
        <dsp:cNvPr id="0" name=""/>
        <dsp:cNvSpPr/>
      </dsp:nvSpPr>
      <dsp:spPr>
        <a:xfrm>
          <a:off x="0" y="5108"/>
          <a:ext cx="5428003" cy="10881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20C74-605A-4562-B86F-E60754521A2F}">
      <dsp:nvSpPr>
        <dsp:cNvPr id="0" name=""/>
        <dsp:cNvSpPr/>
      </dsp:nvSpPr>
      <dsp:spPr>
        <a:xfrm>
          <a:off x="329177" y="249951"/>
          <a:ext cx="598504" cy="598504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45F89-288A-4D75-A727-DCC54C7E1243}">
      <dsp:nvSpPr>
        <dsp:cNvPr id="0" name=""/>
        <dsp:cNvSpPr/>
      </dsp:nvSpPr>
      <dsp:spPr>
        <a:xfrm>
          <a:off x="1256860" y="5108"/>
          <a:ext cx="4171142" cy="10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7" tIns="115167" rIns="115167" bIns="11516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XCCW Joined 1a" panose="03050602040000000000" pitchFamily="66" charset="0"/>
            </a:rPr>
            <a:t>Choose a noun </a:t>
          </a:r>
          <a:endParaRPr lang="en-US" sz="2800" kern="1200" dirty="0">
            <a:latin typeface="XCCW Joined 1a" panose="03050602040000000000" pitchFamily="66" charset="0"/>
          </a:endParaRPr>
        </a:p>
      </dsp:txBody>
      <dsp:txXfrm>
        <a:off x="1256860" y="5108"/>
        <a:ext cx="4171142" cy="1088190"/>
      </dsp:txXfrm>
    </dsp:sp>
    <dsp:sp modelId="{4E9ADC9B-D491-48BF-B646-CADE082A3293}">
      <dsp:nvSpPr>
        <dsp:cNvPr id="0" name=""/>
        <dsp:cNvSpPr/>
      </dsp:nvSpPr>
      <dsp:spPr>
        <a:xfrm>
          <a:off x="0" y="1365347"/>
          <a:ext cx="5428003" cy="10881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73C6D-BDEA-4442-96F0-F0A4D12587D4}">
      <dsp:nvSpPr>
        <dsp:cNvPr id="0" name=""/>
        <dsp:cNvSpPr/>
      </dsp:nvSpPr>
      <dsp:spPr>
        <a:xfrm>
          <a:off x="329177" y="1610190"/>
          <a:ext cx="598504" cy="598504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AC4B3-7A25-40B5-9198-99A56DF716F8}">
      <dsp:nvSpPr>
        <dsp:cNvPr id="0" name=""/>
        <dsp:cNvSpPr/>
      </dsp:nvSpPr>
      <dsp:spPr>
        <a:xfrm>
          <a:off x="1256860" y="1365347"/>
          <a:ext cx="4171142" cy="10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7" tIns="115167" rIns="115167" bIns="1151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XCCW Joined 1a" panose="03050602040000000000" pitchFamily="66" charset="0"/>
            </a:rPr>
            <a:t>Describe it with adjectives</a:t>
          </a:r>
        </a:p>
      </dsp:txBody>
      <dsp:txXfrm>
        <a:off x="1256860" y="1365347"/>
        <a:ext cx="4171142" cy="1088190"/>
      </dsp:txXfrm>
    </dsp:sp>
    <dsp:sp modelId="{BC7EACF8-8C06-4E33-B21F-35BC45382026}">
      <dsp:nvSpPr>
        <dsp:cNvPr id="0" name=""/>
        <dsp:cNvSpPr/>
      </dsp:nvSpPr>
      <dsp:spPr>
        <a:xfrm>
          <a:off x="0" y="2725586"/>
          <a:ext cx="5428003" cy="10881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9CC44-AD64-4E88-92A8-A564E8DC4A05}">
      <dsp:nvSpPr>
        <dsp:cNvPr id="0" name=""/>
        <dsp:cNvSpPr/>
      </dsp:nvSpPr>
      <dsp:spPr>
        <a:xfrm>
          <a:off x="229670" y="2915154"/>
          <a:ext cx="797519" cy="709054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38E5D-9D0B-49A8-BC00-9E6D6F007548}">
      <dsp:nvSpPr>
        <dsp:cNvPr id="0" name=""/>
        <dsp:cNvSpPr/>
      </dsp:nvSpPr>
      <dsp:spPr>
        <a:xfrm>
          <a:off x="1256860" y="2725586"/>
          <a:ext cx="4171142" cy="10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7" tIns="115167" rIns="115167" bIns="11516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>
              <a:latin typeface="XCCW Joined 1a" panose="03050602040000000000" pitchFamily="66" charset="0"/>
            </a:rPr>
            <a:t>Describe it with verbs</a:t>
          </a:r>
          <a:endParaRPr lang="en-US" sz="1900" kern="1200" dirty="0">
            <a:latin typeface="XCCW Joined 1a" panose="03050602040000000000" pitchFamily="66" charset="0"/>
          </a:endParaRPr>
        </a:p>
      </dsp:txBody>
      <dsp:txXfrm>
        <a:off x="1256860" y="2725586"/>
        <a:ext cx="4171142" cy="1088190"/>
      </dsp:txXfrm>
    </dsp:sp>
    <dsp:sp modelId="{3EF21607-7C0A-4E84-89CE-1E9360CE3029}">
      <dsp:nvSpPr>
        <dsp:cNvPr id="0" name=""/>
        <dsp:cNvSpPr/>
      </dsp:nvSpPr>
      <dsp:spPr>
        <a:xfrm>
          <a:off x="0" y="4085824"/>
          <a:ext cx="5428003" cy="108819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3EF083-CFD1-4BE6-9CE8-2496729F0763}">
      <dsp:nvSpPr>
        <dsp:cNvPr id="0" name=""/>
        <dsp:cNvSpPr/>
      </dsp:nvSpPr>
      <dsp:spPr>
        <a:xfrm>
          <a:off x="221647" y="4264030"/>
          <a:ext cx="813565" cy="731780"/>
        </a:xfrm>
        <a:prstGeom prst="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B6279-3D0D-4E6D-81F1-0BB9B4C1937D}">
      <dsp:nvSpPr>
        <dsp:cNvPr id="0" name=""/>
        <dsp:cNvSpPr/>
      </dsp:nvSpPr>
      <dsp:spPr>
        <a:xfrm>
          <a:off x="1256860" y="4085824"/>
          <a:ext cx="4171142" cy="10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7" tIns="115167" rIns="115167" bIns="1151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XCCW Joined 1a" panose="03050602040000000000" pitchFamily="66" charset="0"/>
            </a:rPr>
            <a:t>How do you feel about the noun?</a:t>
          </a:r>
          <a:endParaRPr lang="en-US" sz="1600" kern="1200" dirty="0">
            <a:latin typeface="XCCW Joined 1a" panose="03050602040000000000" pitchFamily="66" charset="0"/>
          </a:endParaRPr>
        </a:p>
      </dsp:txBody>
      <dsp:txXfrm>
        <a:off x="1256860" y="4085824"/>
        <a:ext cx="4171142" cy="1088190"/>
      </dsp:txXfrm>
    </dsp:sp>
    <dsp:sp modelId="{D79C5369-85B6-4D9E-BF06-446643CDEDEF}">
      <dsp:nvSpPr>
        <dsp:cNvPr id="0" name=""/>
        <dsp:cNvSpPr/>
      </dsp:nvSpPr>
      <dsp:spPr>
        <a:xfrm>
          <a:off x="0" y="5446063"/>
          <a:ext cx="5428003" cy="108819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C0D96-B3E5-462A-8F9B-925AAE45954D}">
      <dsp:nvSpPr>
        <dsp:cNvPr id="0" name=""/>
        <dsp:cNvSpPr/>
      </dsp:nvSpPr>
      <dsp:spPr>
        <a:xfrm>
          <a:off x="273211" y="5690906"/>
          <a:ext cx="710437" cy="598504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40000" r="-40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DB3DAE-C7B1-44E5-9314-E74502D6B80B}">
      <dsp:nvSpPr>
        <dsp:cNvPr id="0" name=""/>
        <dsp:cNvSpPr/>
      </dsp:nvSpPr>
      <dsp:spPr>
        <a:xfrm>
          <a:off x="1256860" y="5446063"/>
          <a:ext cx="4171142" cy="10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167" tIns="115167" rIns="115167" bIns="11516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XCCW Joined 1a" panose="03050602040000000000" pitchFamily="66" charset="0"/>
            </a:rPr>
            <a:t>Find a synonym in the thesaurus</a:t>
          </a:r>
          <a:endParaRPr lang="en-US" sz="1600" kern="1200" dirty="0">
            <a:latin typeface="XCCW Joined 1a" panose="03050602040000000000" pitchFamily="66" charset="0"/>
          </a:endParaRPr>
        </a:p>
      </dsp:txBody>
      <dsp:txXfrm>
        <a:off x="1256860" y="5446063"/>
        <a:ext cx="4171142" cy="1088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33915-B5DF-4D4F-9D61-9A9F3F6E9FD6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9C0D0-4323-45F1-8825-2A1904BAE4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7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Differentiation: alternative provision do not have to count syllables, they can count words.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9C0D0-4323-45F1-8825-2A1904BAE4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8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8192-C33D-41E4-B4FE-3E84BBE6E3E4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65496-0A31-4442-99E4-A4F6930005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048" y="500245"/>
            <a:ext cx="7498080" cy="435347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6786A-B9DE-4DD6-985F-59112AC1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224" y="1234540"/>
            <a:ext cx="6408420" cy="2915427"/>
          </a:xfrm>
        </p:spPr>
        <p:txBody>
          <a:bodyPr anchor="ctr">
            <a:normAutofit/>
          </a:bodyPr>
          <a:lstStyle/>
          <a:p>
            <a:pPr algn="l"/>
            <a:r>
              <a:rPr lang="en-GB" sz="6400">
                <a:solidFill>
                  <a:srgbClr val="FFFFFF"/>
                </a:solidFill>
                <a:latin typeface="XCCW Joined 1a" panose="03050602040000000000" pitchFamily="66" charset="0"/>
              </a:rPr>
              <a:t>Cinquain poems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" y="5023632"/>
            <a:ext cx="9398000" cy="208645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3B19B-41DC-4BFB-A696-6E6BE8595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82" y="5381113"/>
            <a:ext cx="8343900" cy="1371494"/>
          </a:xfrm>
        </p:spPr>
        <p:txBody>
          <a:bodyPr anchor="ctr">
            <a:normAutofit/>
          </a:bodyPr>
          <a:lstStyle/>
          <a:p>
            <a:pPr algn="l"/>
            <a:endParaRPr lang="en-GB" sz="2500">
              <a:solidFill>
                <a:srgbClr val="1B1B1B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6120" y="500245"/>
            <a:ext cx="1762880" cy="2100227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Graphic 21" descr="Pencil">
            <a:extLst>
              <a:ext uri="{FF2B5EF4-FFF2-40B4-BE49-F238E27FC236}">
                <a16:creationId xmlns:a16="http://schemas.microsoft.com/office/drawing/2014/main" id="{B67A39FE-4959-42A3-A8F6-DE8A9FAF5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6943" y="3051902"/>
            <a:ext cx="1516195" cy="15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46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B087-91D8-4D1B-B52E-3D62015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F9E1-06ED-4A3B-90A8-66311A92B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029" y="1611441"/>
            <a:ext cx="7725227" cy="502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Castle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Strong, beautiful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Imposing, protecting, watching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Symbolizes wealth and power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Fortress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595AA53-B0BF-438E-9DAC-F408C20DBE59}"/>
              </a:ext>
            </a:extLst>
          </p:cNvPr>
          <p:cNvSpPr/>
          <p:nvPr/>
        </p:nvSpPr>
        <p:spPr>
          <a:xfrm>
            <a:off x="740229" y="4604657"/>
            <a:ext cx="6237514" cy="2710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AE100-87CF-4B0B-82AA-BB7E74372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029" y="4684487"/>
            <a:ext cx="8733971" cy="502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noun, 1 word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adjectives, 2 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v</a:t>
            </a:r>
            <a:r>
              <a:rPr lang="en-GB" sz="2800" dirty="0">
                <a:solidFill>
                  <a:srgbClr val="000000"/>
                </a:solidFill>
              </a:rPr>
              <a:t>erbs, </a:t>
            </a:r>
            <a:r>
              <a:rPr lang="en-GB" dirty="0">
                <a:solidFill>
                  <a:srgbClr val="000000"/>
                </a:solidFill>
              </a:rPr>
              <a:t>3 –</a:t>
            </a:r>
            <a:r>
              <a:rPr lang="en-GB" dirty="0" err="1">
                <a:solidFill>
                  <a:srgbClr val="000000"/>
                </a:solidFill>
              </a:rPr>
              <a:t>ing</a:t>
            </a:r>
            <a:r>
              <a:rPr lang="en-GB" dirty="0">
                <a:solidFill>
                  <a:srgbClr val="000000"/>
                </a:solidFill>
              </a:rPr>
              <a:t> verbs</a:t>
            </a:r>
            <a:endParaRPr lang="en-GB" sz="28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feelings or thoughts</a:t>
            </a:r>
            <a:endParaRPr lang="en-GB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s</a:t>
            </a:r>
            <a:r>
              <a:rPr lang="en-GB" sz="2800" dirty="0">
                <a:solidFill>
                  <a:srgbClr val="000000"/>
                </a:solidFill>
              </a:rPr>
              <a:t>ynonym, 1 word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31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B087-91D8-4D1B-B52E-3D62015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F9E1-06ED-4A3B-90A8-66311A92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285999"/>
            <a:ext cx="9144000" cy="502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Computer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Fun, new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Forgot, can’t login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I want to play a game</a:t>
            </a:r>
            <a:br>
              <a:rPr lang="en-GB" sz="3600" dirty="0"/>
            </a:br>
            <a:r>
              <a:rPr lang="en-GB" sz="3600" dirty="0">
                <a:solidFill>
                  <a:srgbClr val="000000"/>
                </a:solidFill>
              </a:rPr>
              <a:t>Help me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5880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B087-91D8-4D1B-B52E-3D62015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F9E1-06ED-4A3B-90A8-66311A92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575153"/>
            <a:ext cx="9144000" cy="50288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dirty="0"/>
              <a:t>Computer</a:t>
            </a:r>
          </a:p>
          <a:p>
            <a:pPr marL="742950" indent="-7429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Fun, new</a:t>
            </a:r>
          </a:p>
          <a:p>
            <a:pPr marL="742950" indent="-7429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Forgot, can’t login</a:t>
            </a:r>
          </a:p>
          <a:p>
            <a:pPr marL="742950" indent="-7429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I want to play a game</a:t>
            </a:r>
          </a:p>
          <a:p>
            <a:pPr marL="742950" indent="-7429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Help me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30E261-E92C-46E9-A117-5476728ABFCA}"/>
              </a:ext>
            </a:extLst>
          </p:cNvPr>
          <p:cNvSpPr/>
          <p:nvPr/>
        </p:nvSpPr>
        <p:spPr>
          <a:xfrm>
            <a:off x="2449286" y="4651830"/>
            <a:ext cx="511628" cy="464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4CDAB3-9883-408F-A456-709A8FBF37FF}"/>
              </a:ext>
            </a:extLst>
          </p:cNvPr>
          <p:cNvSpPr/>
          <p:nvPr/>
        </p:nvSpPr>
        <p:spPr>
          <a:xfrm>
            <a:off x="3483429" y="5116286"/>
            <a:ext cx="511628" cy="464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400DA2-1484-4EAF-9590-8278DE337E38}"/>
              </a:ext>
            </a:extLst>
          </p:cNvPr>
          <p:cNvSpPr/>
          <p:nvPr/>
        </p:nvSpPr>
        <p:spPr>
          <a:xfrm>
            <a:off x="2469242" y="5627915"/>
            <a:ext cx="511628" cy="464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0C764A-8BFF-4443-B0A3-D69B4E7EB5B3}"/>
              </a:ext>
            </a:extLst>
          </p:cNvPr>
          <p:cNvSpPr/>
          <p:nvPr/>
        </p:nvSpPr>
        <p:spPr>
          <a:xfrm>
            <a:off x="2725056" y="6163131"/>
            <a:ext cx="511628" cy="464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036531-0BE9-410C-AE50-77D95E43157A}"/>
              </a:ext>
            </a:extLst>
          </p:cNvPr>
          <p:cNvSpPr/>
          <p:nvPr/>
        </p:nvSpPr>
        <p:spPr>
          <a:xfrm>
            <a:off x="4722584" y="6701798"/>
            <a:ext cx="511628" cy="4644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500097B-BA4A-4299-8F66-C07386FDEB41}"/>
              </a:ext>
            </a:extLst>
          </p:cNvPr>
          <p:cNvSpPr/>
          <p:nvPr/>
        </p:nvSpPr>
        <p:spPr>
          <a:xfrm>
            <a:off x="1035957" y="5638800"/>
            <a:ext cx="1161142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CF6649-5361-4DC6-AE8F-DB9367664CF8}"/>
              </a:ext>
            </a:extLst>
          </p:cNvPr>
          <p:cNvSpPr/>
          <p:nvPr/>
        </p:nvSpPr>
        <p:spPr>
          <a:xfrm>
            <a:off x="1166585" y="6627587"/>
            <a:ext cx="1161142" cy="584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8C4F6-AA87-4110-B02C-E519FE3791FD}"/>
              </a:ext>
            </a:extLst>
          </p:cNvPr>
          <p:cNvSpPr txBox="1">
            <a:spLocks/>
          </p:cNvSpPr>
          <p:nvPr/>
        </p:nvSpPr>
        <p:spPr>
          <a:xfrm>
            <a:off x="508000" y="4651830"/>
            <a:ext cx="8733971" cy="28919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XCCW Joined 1a" panose="03050602040000000000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noun, 3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adjectives, 2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Verbs, 5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Feeling, 6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0000"/>
                </a:solidFill>
              </a:rPr>
              <a:t>Not a synonym, 2 syllables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AC5EEA-4D4F-4235-9A7C-B68F3148F7DF}"/>
              </a:ext>
            </a:extLst>
          </p:cNvPr>
          <p:cNvSpPr txBox="1"/>
          <p:nvPr/>
        </p:nvSpPr>
        <p:spPr>
          <a:xfrm>
            <a:off x="6720116" y="4211609"/>
            <a:ext cx="3211285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It follows the structure and form a little, but not enough. This is not a cinquain.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8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157459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AB0F5-BC56-4C77-8D8F-8F498E3EA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618883"/>
            <a:ext cx="8763000" cy="1259659"/>
          </a:xfrm>
        </p:spPr>
        <p:txBody>
          <a:bodyPr>
            <a:normAutofit/>
          </a:bodyPr>
          <a:lstStyle/>
          <a:p>
            <a:r>
              <a:rPr lang="en-GB" sz="5000"/>
              <a:t>Your task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393B96-D713-492C-A82D-FFDDBDCBD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311555"/>
              </p:ext>
            </p:extLst>
          </p:nvPr>
        </p:nvGraphicFramePr>
        <p:xfrm>
          <a:off x="698500" y="2028472"/>
          <a:ext cx="8763000" cy="4834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051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89240-BC1E-42E5-8384-E22287211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45" y="152400"/>
            <a:ext cx="7923711" cy="726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93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413" y="523250"/>
            <a:ext cx="3650841" cy="6546782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8AC00-F823-4B02-AA12-C082DFB5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90" y="1124448"/>
            <a:ext cx="2846799" cy="5328232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Brainstorm</a:t>
            </a:r>
            <a:endParaRPr lang="en-GB" sz="3600" dirty="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8637C8F-70B6-4785-ADEE-ED46B0755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047069"/>
              </p:ext>
            </p:extLst>
          </p:nvPr>
        </p:nvGraphicFramePr>
        <p:xfrm>
          <a:off x="4328583" y="523248"/>
          <a:ext cx="5428003" cy="653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 descr="Light Bulb and Gear">
            <a:extLst>
              <a:ext uri="{FF2B5EF4-FFF2-40B4-BE49-F238E27FC236}">
                <a16:creationId xmlns:a16="http://schemas.microsoft.com/office/drawing/2014/main" id="{25E48E4D-884A-48C6-9884-79883D63064E}"/>
              </a:ext>
            </a:extLst>
          </p:cNvPr>
          <p:cNvSpPr/>
          <p:nvPr/>
        </p:nvSpPr>
        <p:spPr>
          <a:xfrm>
            <a:off x="1571195" y="1948543"/>
            <a:ext cx="1172006" cy="1115681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0028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F5BDE-A27A-44E9-852D-C1E58A0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Can I write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56E6-EB46-4D6F-9266-A0592CD9D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Count the syllables</a:t>
            </a:r>
          </a:p>
          <a:p>
            <a:r>
              <a:rPr lang="en-GB" dirty="0"/>
              <a:t>Do you need to add another adjective or verb?</a:t>
            </a:r>
          </a:p>
          <a:p>
            <a:r>
              <a:rPr lang="en-GB" dirty="0"/>
              <a:t>Do you need to replace a word?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2 syllables</a:t>
            </a:r>
          </a:p>
          <a:p>
            <a:pPr marL="0" indent="0">
              <a:buNone/>
            </a:pPr>
            <a:r>
              <a:rPr lang="en-GB" dirty="0"/>
              <a:t>4 syllables</a:t>
            </a:r>
          </a:p>
          <a:p>
            <a:pPr marL="0" indent="0">
              <a:buNone/>
            </a:pPr>
            <a:r>
              <a:rPr lang="en-GB" dirty="0"/>
              <a:t>6 syllables</a:t>
            </a:r>
          </a:p>
          <a:p>
            <a:pPr marL="0" indent="0">
              <a:buNone/>
            </a:pPr>
            <a:r>
              <a:rPr lang="en-GB" dirty="0"/>
              <a:t>8 syllables</a:t>
            </a:r>
          </a:p>
          <a:p>
            <a:pPr marL="0" indent="0">
              <a:buNone/>
            </a:pPr>
            <a:r>
              <a:rPr lang="en-GB" dirty="0"/>
              <a:t>2 syllables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6309B-43DA-4883-A507-01BE444E7F2F}"/>
              </a:ext>
            </a:extLst>
          </p:cNvPr>
          <p:cNvSpPr txBox="1"/>
          <p:nvPr/>
        </p:nvSpPr>
        <p:spPr>
          <a:xfrm>
            <a:off x="4212772" y="5252744"/>
            <a:ext cx="582385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XCCW Joined 1a" panose="03050602040000000000" pitchFamily="66" charset="0"/>
              </a:rPr>
              <a:t>Flowers</a:t>
            </a:r>
          </a:p>
          <a:p>
            <a:r>
              <a:rPr lang="en-GB" sz="2400" dirty="0">
                <a:solidFill>
                  <a:srgbClr val="000000"/>
                </a:solidFill>
                <a:latin typeface="XCCW Joined 1a" panose="03050602040000000000" pitchFamily="66" charset="0"/>
              </a:rPr>
              <a:t>Colourful, flagrant</a:t>
            </a:r>
          </a:p>
          <a:p>
            <a:r>
              <a:rPr lang="en-GB" sz="2400" dirty="0">
                <a:solidFill>
                  <a:srgbClr val="000000"/>
                </a:solidFill>
                <a:latin typeface="XCCW Joined 1a" panose="03050602040000000000" pitchFamily="66" charset="0"/>
              </a:rPr>
              <a:t>Swaying, growing, blooming</a:t>
            </a:r>
          </a:p>
          <a:p>
            <a:r>
              <a:rPr lang="en-GB" sz="2400" dirty="0">
                <a:solidFill>
                  <a:srgbClr val="000000"/>
                </a:solidFill>
                <a:latin typeface="XCCW Joined 1a" panose="03050602040000000000" pitchFamily="66" charset="0"/>
              </a:rPr>
              <a:t>Make me feel happy </a:t>
            </a:r>
          </a:p>
          <a:p>
            <a:r>
              <a:rPr lang="en-GB" sz="2400" dirty="0">
                <a:solidFill>
                  <a:srgbClr val="000000"/>
                </a:solidFill>
                <a:latin typeface="XCCW Joined 1a" panose="03050602040000000000" pitchFamily="66" charset="0"/>
              </a:rPr>
              <a:t>Blossom</a:t>
            </a:r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368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20369A-E4A3-4B8D-8668-55A33BA36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300341"/>
            <a:ext cx="8636000" cy="1633361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>
                <a:latin typeface="XCCW Joined 1a" panose="03050602040000000000" pitchFamily="66" charset="0"/>
              </a:rPr>
              <a:t>Can I discuss form and structure of a cinquain poem?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DBFFC48-8C56-437A-AF9B-84865AFD1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" y="4350657"/>
            <a:ext cx="9187544" cy="2235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Steps to success:</a:t>
            </a: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I can explain what a cinquain poem is, using word classes and syllables</a:t>
            </a: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I can give my opinion about different poems</a:t>
            </a:r>
          </a:p>
          <a:p>
            <a:pPr marL="457200" indent="-457200" algn="l">
              <a:buFontTx/>
              <a:buChar char="-"/>
            </a:pPr>
            <a:r>
              <a:rPr lang="en-GB" dirty="0">
                <a:solidFill>
                  <a:schemeClr val="tx1"/>
                </a:solidFill>
              </a:rPr>
              <a:t>I can discuss the poet’s voice</a:t>
            </a:r>
          </a:p>
        </p:txBody>
      </p:sp>
    </p:spTree>
    <p:extLst>
      <p:ext uri="{BB962C8B-B14F-4D97-AF65-F5344CB8AC3E}">
        <p14:creationId xmlns:p14="http://schemas.microsoft.com/office/powerpoint/2010/main" val="294045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D7775-6FE2-418B-BA5B-B5B1598C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Cinquain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747F0-E443-4585-8D40-B9F414608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Snowfall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White, very cold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Falling, settling, drifting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Sloping gently up by the fence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Blizzard</a:t>
            </a:r>
            <a:endParaRPr lang="en-GB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D7775-6FE2-418B-BA5B-B5B1598C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Cinquain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3140-FF05-4F91-979B-BA90163967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9144000" cy="29484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Flowers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Colourful, flagrant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Swaying, growing, blooming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I smile and am feeling happy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Blossom </a:t>
            </a:r>
          </a:p>
        </p:txBody>
      </p:sp>
    </p:spTree>
    <p:extLst>
      <p:ext uri="{BB962C8B-B14F-4D97-AF65-F5344CB8AC3E}">
        <p14:creationId xmlns:p14="http://schemas.microsoft.com/office/powerpoint/2010/main" val="1438306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9D7775-6FE2-418B-BA5B-B5B1598C3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the poems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853140-FF05-4F91-979B-BA90163967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8000" y="1778000"/>
            <a:ext cx="9144000" cy="55092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00"/>
                </a:solidFill>
              </a:rPr>
              <a:t>Read</a:t>
            </a:r>
            <a:r>
              <a:rPr lang="en-GB" sz="3200" dirty="0">
                <a:solidFill>
                  <a:srgbClr val="000000"/>
                </a:solidFill>
                <a:latin typeface="XCCW Joined 1a" panose="03050602040000000000" pitchFamily="66" charset="0"/>
              </a:rPr>
              <a:t> both poems</a:t>
            </a:r>
          </a:p>
          <a:p>
            <a:r>
              <a:rPr lang="en-GB" sz="3200" dirty="0">
                <a:solidFill>
                  <a:srgbClr val="000000"/>
                </a:solidFill>
              </a:rPr>
              <a:t>What do you think a cinquain poem is? </a:t>
            </a:r>
          </a:p>
          <a:p>
            <a:endParaRPr lang="en-GB" sz="3200" dirty="0">
              <a:solidFill>
                <a:srgbClr val="000000"/>
              </a:solidFill>
            </a:endParaRPr>
          </a:p>
          <a:p>
            <a:r>
              <a:rPr lang="en-GB" sz="3200" dirty="0">
                <a:solidFill>
                  <a:srgbClr val="000000"/>
                </a:solidFill>
              </a:rPr>
              <a:t>Look at what both poems have in common. What is the same?</a:t>
            </a:r>
          </a:p>
          <a:p>
            <a:r>
              <a:rPr lang="en-GB" sz="3200" dirty="0">
                <a:solidFill>
                  <a:srgbClr val="000000"/>
                </a:solidFill>
              </a:rPr>
              <a:t>Look at the structure and the words.</a:t>
            </a:r>
          </a:p>
          <a:p>
            <a:r>
              <a:rPr lang="en-GB" sz="3200" dirty="0">
                <a:solidFill>
                  <a:srgbClr val="000000"/>
                </a:solidFill>
              </a:rPr>
              <a:t>Write a list of things that are the same.</a:t>
            </a:r>
          </a:p>
        </p:txBody>
      </p:sp>
    </p:spTree>
    <p:extLst>
      <p:ext uri="{BB962C8B-B14F-4D97-AF65-F5344CB8AC3E}">
        <p14:creationId xmlns:p14="http://schemas.microsoft.com/office/powerpoint/2010/main" val="10338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50" y="-5292"/>
            <a:ext cx="2778124" cy="3709459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0" y="211667"/>
            <a:ext cx="2405062" cy="27622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XCCW Joined 1a" panose="03050602040000000000" pitchFamily="66" charset="0"/>
                <a:ea typeface="+mj-ea"/>
                <a:cs typeface="+mj-cs"/>
              </a:rPr>
              <a:t>A cinquain poem has this structure</a:t>
            </a:r>
            <a:endParaRPr lang="en-US" sz="3500" dirty="0">
              <a:solidFill>
                <a:schemeClr val="bg1"/>
              </a:solidFill>
              <a:latin typeface="XCCW Joined 1a" panose="03050602040000000000" pitchFamily="66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B2F00-06EF-4780-AF4C-0B980AA3F987}"/>
              </a:ext>
            </a:extLst>
          </p:cNvPr>
          <p:cNvSpPr/>
          <p:nvPr/>
        </p:nvSpPr>
        <p:spPr>
          <a:xfrm>
            <a:off x="197758" y="4220633"/>
            <a:ext cx="3064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syllables</a:t>
            </a:r>
            <a:endParaRPr lang="en-GB" sz="44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syllables</a:t>
            </a:r>
            <a:endParaRPr lang="en-GB" sz="4400" dirty="0">
              <a:highlight>
                <a:srgbClr val="FFFF00"/>
              </a:highlight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syllables</a:t>
            </a:r>
            <a:endParaRPr lang="en-GB" sz="44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syllables</a:t>
            </a:r>
            <a:endParaRPr lang="en-GB" sz="44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r>
              <a:rPr lang="en-GB" sz="28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syllables</a:t>
            </a:r>
            <a:endParaRPr lang="en-GB" dirty="0">
              <a:latin typeface="XCCW Joined 1a" panose="0305060204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AC7D6B-D07E-429B-9891-4C2497AC7C03}"/>
              </a:ext>
            </a:extLst>
          </p:cNvPr>
          <p:cNvSpPr txBox="1"/>
          <p:nvPr/>
        </p:nvSpPr>
        <p:spPr>
          <a:xfrm>
            <a:off x="3444874" y="4282188"/>
            <a:ext cx="6658428" cy="224676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Flowers</a:t>
            </a:r>
          </a:p>
          <a:p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Colourful, flagrant</a:t>
            </a:r>
          </a:p>
          <a:p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Swaying, growing, blooming</a:t>
            </a:r>
          </a:p>
          <a:p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I smile and am feeling happy </a:t>
            </a:r>
          </a:p>
          <a:p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Blossom </a:t>
            </a:r>
          </a:p>
        </p:txBody>
      </p:sp>
    </p:spTree>
    <p:extLst>
      <p:ext uri="{BB962C8B-B14F-4D97-AF65-F5344CB8AC3E}">
        <p14:creationId xmlns:p14="http://schemas.microsoft.com/office/powerpoint/2010/main" val="4191158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750" y="-5292"/>
            <a:ext cx="2778124" cy="3709459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57250" y="211667"/>
            <a:ext cx="2405062" cy="27622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XCCW Joined 1a" panose="03050602040000000000" pitchFamily="66" charset="0"/>
                <a:ea typeface="+mj-ea"/>
                <a:cs typeface="+mj-cs"/>
              </a:rPr>
              <a:t>A cinquain poem has this form</a:t>
            </a:r>
            <a:endParaRPr lang="en-US" sz="3500" dirty="0">
              <a:solidFill>
                <a:schemeClr val="bg1"/>
              </a:solidFill>
              <a:latin typeface="XCCW Joined 1a" panose="03050602040000000000" pitchFamily="66" charset="0"/>
              <a:ea typeface="+mj-ea"/>
              <a:cs typeface="+mj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8B2F00-06EF-4780-AF4C-0B980AA3F987}"/>
              </a:ext>
            </a:extLst>
          </p:cNvPr>
          <p:cNvSpPr/>
          <p:nvPr/>
        </p:nvSpPr>
        <p:spPr>
          <a:xfrm>
            <a:off x="197758" y="4220633"/>
            <a:ext cx="9962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syllables – subject (</a:t>
            </a:r>
            <a:r>
              <a:rPr lang="en-GB" sz="2400" dirty="0">
                <a:highlight>
                  <a:srgbClr val="FF0000"/>
                </a:highlight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40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syllables – describing the subject with </a:t>
            </a:r>
            <a:r>
              <a:rPr lang="en-GB" sz="2400" dirty="0">
                <a:highlight>
                  <a:srgbClr val="FFFF00"/>
                </a:highlight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adjectives</a:t>
            </a:r>
            <a:endParaRPr lang="en-GB" sz="4000" dirty="0">
              <a:highlight>
                <a:srgbClr val="FFFF00"/>
              </a:highlight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syllables – action of subject (</a:t>
            </a:r>
            <a:r>
              <a:rPr lang="en-GB" sz="2400" dirty="0">
                <a:highlight>
                  <a:srgbClr val="00FFFF"/>
                </a:highlight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verbs</a:t>
            </a: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40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syllables – </a:t>
            </a:r>
            <a:r>
              <a:rPr lang="en-GB" sz="2400" dirty="0">
                <a:highlight>
                  <a:srgbClr val="00FF00"/>
                </a:highlight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about a subject</a:t>
            </a:r>
            <a:endParaRPr lang="en-GB" sz="4000" dirty="0">
              <a:latin typeface="XCCW Joined 1a" panose="03050602040000000000" pitchFamily="66" charset="0"/>
              <a:ea typeface="Times New Roman" panose="02020603050405020304" pitchFamily="18" charset="0"/>
            </a:endParaRPr>
          </a:p>
          <a:p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syllables – another name for the subject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highlight>
                  <a:srgbClr val="FF0000"/>
                </a:highlight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noun</a:t>
            </a:r>
            <a:r>
              <a:rPr lang="en-GB" sz="2400" dirty="0">
                <a:latin typeface="XCCW Joined 1a" panose="03050602040000000000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AC7D6B-D07E-429B-9891-4C2497AC7C03}"/>
              </a:ext>
            </a:extLst>
          </p:cNvPr>
          <p:cNvSpPr txBox="1"/>
          <p:nvPr/>
        </p:nvSpPr>
        <p:spPr>
          <a:xfrm>
            <a:off x="3635374" y="727147"/>
            <a:ext cx="6658428" cy="32701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highlight>
                  <a:srgbClr val="FF0000"/>
                </a:highlight>
                <a:latin typeface="XCCW Joined 1a" panose="03050602040000000000" pitchFamily="66" charset="0"/>
              </a:rPr>
              <a:t>Flowers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highlight>
                  <a:srgbClr val="FFFF00"/>
                </a:highlight>
                <a:latin typeface="XCCW Joined 1a" panose="03050602040000000000" pitchFamily="66" charset="0"/>
              </a:rPr>
              <a:t>Colourful, flagrant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highlight>
                  <a:srgbClr val="00FFFF"/>
                </a:highlight>
                <a:latin typeface="XCCW Joined 1a" panose="03050602040000000000" pitchFamily="66" charset="0"/>
              </a:rPr>
              <a:t>Swaying, growing, blooming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highlight>
                  <a:srgbClr val="00FF00"/>
                </a:highlight>
                <a:latin typeface="XCCW Joined 1a" panose="03050602040000000000" pitchFamily="66" charset="0"/>
              </a:rPr>
              <a:t>Make me feel happy</a:t>
            </a:r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0000"/>
                </a:solidFill>
                <a:highlight>
                  <a:srgbClr val="FF0000"/>
                </a:highlight>
                <a:latin typeface="XCCW Joined 1a" panose="03050602040000000000" pitchFamily="66" charset="0"/>
              </a:rPr>
              <a:t>Blossom</a:t>
            </a:r>
            <a:r>
              <a:rPr lang="en-GB" sz="2800" dirty="0">
                <a:solidFill>
                  <a:srgbClr val="000000"/>
                </a:solidFill>
                <a:latin typeface="XCCW Joined 1a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9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B087-91D8-4D1B-B52E-3D62015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F9E1-06ED-4A3B-90A8-66311A92B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285999"/>
            <a:ext cx="9144000" cy="5028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0" i="0" dirty="0">
                <a:solidFill>
                  <a:srgbClr val="000000"/>
                </a:solidFill>
                <a:effectLst/>
              </a:rPr>
              <a:t>Castle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Strong, beautiful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Imposing, protecting, watching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Symbolizes wealth and power</a:t>
            </a:r>
            <a:br>
              <a:rPr lang="en-GB" sz="3600" dirty="0"/>
            </a:br>
            <a:r>
              <a:rPr lang="en-GB" sz="3600" b="0" i="0" dirty="0">
                <a:solidFill>
                  <a:srgbClr val="000000"/>
                </a:solidFill>
                <a:effectLst/>
              </a:rPr>
              <a:t>Fortress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7350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B087-91D8-4D1B-B52E-3D6201512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this a cinquain?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2F9E1-06ED-4A3B-90A8-66311A92B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8029" y="1611441"/>
            <a:ext cx="7725227" cy="502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Castle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Strong, beautiful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Imposing, protecting, watching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Symbolizes wealth and power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Fortress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EDA23D-8711-4DAD-99F7-879ABA54C692}"/>
              </a:ext>
            </a:extLst>
          </p:cNvPr>
          <p:cNvSpPr/>
          <p:nvPr/>
        </p:nvSpPr>
        <p:spPr>
          <a:xfrm>
            <a:off x="2873829" y="5671457"/>
            <a:ext cx="566057" cy="489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84A15-0334-40D2-8D94-0CED9B56737D}"/>
              </a:ext>
            </a:extLst>
          </p:cNvPr>
          <p:cNvSpPr/>
          <p:nvPr/>
        </p:nvSpPr>
        <p:spPr>
          <a:xfrm>
            <a:off x="3331029" y="6186720"/>
            <a:ext cx="566057" cy="4898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DA70576-149A-4FB0-852C-D9075C339E87}"/>
              </a:ext>
            </a:extLst>
          </p:cNvPr>
          <p:cNvSpPr/>
          <p:nvPr/>
        </p:nvSpPr>
        <p:spPr>
          <a:xfrm>
            <a:off x="1436914" y="6155873"/>
            <a:ext cx="1741715" cy="6259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AE100-87CF-4B0B-82AA-BB7E74372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8029" y="4684487"/>
            <a:ext cx="8733971" cy="50288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0" i="0" dirty="0">
                <a:solidFill>
                  <a:srgbClr val="000000"/>
                </a:solidFill>
                <a:effectLst/>
              </a:rPr>
              <a:t>noun, 2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adjectives, 4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Verbs, 8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b="0" i="0" dirty="0">
                <a:solidFill>
                  <a:srgbClr val="000000"/>
                </a:solidFill>
                <a:effectLst/>
              </a:rPr>
              <a:t>Opinion, 9 syllables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Synonym, noun 2 syllables</a:t>
            </a:r>
            <a:endParaRPr lang="en-GB" sz="2800" b="0" i="0" dirty="0">
              <a:solidFill>
                <a:srgbClr val="000000"/>
              </a:solidFill>
              <a:effectLst/>
            </a:endParaRP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82173-563C-4CD3-BCC7-366EF0A382BB}"/>
              </a:ext>
            </a:extLst>
          </p:cNvPr>
          <p:cNvSpPr txBox="1"/>
          <p:nvPr/>
        </p:nvSpPr>
        <p:spPr>
          <a:xfrm>
            <a:off x="6720116" y="4211609"/>
            <a:ext cx="3211285" cy="163121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XCCW Joined 1a" panose="03050602040000000000" pitchFamily="66" charset="0"/>
              </a:rPr>
              <a:t>Even though it doesn’t follow the structure completely, it is still a cinquain.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24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573</Words>
  <Application>Microsoft Office PowerPoint</Application>
  <PresentationFormat>Custom</PresentationFormat>
  <Paragraphs>120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XCCW Joined 1a</vt:lpstr>
      <vt:lpstr>Arial</vt:lpstr>
      <vt:lpstr>Calibri</vt:lpstr>
      <vt:lpstr>Office Theme</vt:lpstr>
      <vt:lpstr>Cinquain poems</vt:lpstr>
      <vt:lpstr>Can I discuss form and structure of a cinquain poem?</vt:lpstr>
      <vt:lpstr>Cinquain 1</vt:lpstr>
      <vt:lpstr>Cinquain 2</vt:lpstr>
      <vt:lpstr>Comparing the poems</vt:lpstr>
      <vt:lpstr>PowerPoint Presentation</vt:lpstr>
      <vt:lpstr>PowerPoint Presentation</vt:lpstr>
      <vt:lpstr>Is this a cinquain?</vt:lpstr>
      <vt:lpstr>Is this a cinquain?</vt:lpstr>
      <vt:lpstr>Is this a cinquain?</vt:lpstr>
      <vt:lpstr>Is this a cinquain?</vt:lpstr>
      <vt:lpstr>Is this a cinquain?</vt:lpstr>
      <vt:lpstr>Your task</vt:lpstr>
      <vt:lpstr>PowerPoint Presentation</vt:lpstr>
      <vt:lpstr>Brainstorm</vt:lpstr>
      <vt:lpstr>Can I write a cinquain?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write a tanka poem?</dc:title>
  <dc:creator>Mr and Mrs S</dc:creator>
  <cp:lastModifiedBy>Mr and Mrs Smout</cp:lastModifiedBy>
  <cp:revision>18</cp:revision>
  <dcterms:created xsi:type="dcterms:W3CDTF">2020-02-21T11:26:39Z</dcterms:created>
  <dcterms:modified xsi:type="dcterms:W3CDTF">2021-04-16T14:36:11Z</dcterms:modified>
</cp:coreProperties>
</file>