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68" r:id="rId2"/>
    <p:sldId id="272" r:id="rId3"/>
    <p:sldId id="273" r:id="rId4"/>
    <p:sldId id="284" r:id="rId5"/>
    <p:sldId id="283" r:id="rId6"/>
    <p:sldId id="270" r:id="rId7"/>
    <p:sldId id="282" r:id="rId8"/>
    <p:sldId id="285" r:id="rId9"/>
  </p:sldIdLst>
  <p:sldSz cx="10160000" cy="7620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XCCW Joined 1a" panose="03050602040000000000" pitchFamily="66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The subject has to be nature or seasons </a:t>
          </a:r>
          <a:endParaRPr lang="en-US" sz="20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GB" sz="1800" dirty="0">
              <a:latin typeface="XCCW Joined 1a" panose="03050602040000000000" pitchFamily="66" charset="0"/>
            </a:rPr>
            <a:t>What sense are you going to use? Sight, smell, hearing, touch, taste?</a:t>
          </a:r>
          <a:endParaRPr lang="en-US" sz="1800" dirty="0">
            <a:latin typeface="XCCW Joined 1a" panose="03050602040000000000" pitchFamily="66" charset="0"/>
          </a:endParaRP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What is the subject doing? Use verbs to describe it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Use personification, a simile or metaphor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Find interesting adjectives to create mood and effect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ll scene outline"/>
        </a:ext>
      </dgm:extLst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</dgm:spPr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 custLinFactNeighborX="-11681" custLinFactNeighborY="-11551"/>
      <dgm:spPr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400" dirty="0">
              <a:latin typeface="XCCW Joined 1a" panose="03050602040000000000" pitchFamily="66" charset="0"/>
            </a:rPr>
            <a:t>Start with the subject and an adjective </a:t>
          </a:r>
          <a:endParaRPr lang="en-US" sz="24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Describe it using the senses</a:t>
          </a: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Describe it with verbs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1800" dirty="0">
              <a:latin typeface="XCCW Joined 1a" panose="03050602040000000000" pitchFamily="66" charset="0"/>
            </a:rPr>
            <a:t>Write a sentence containing a simile, metaphor or personification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1800" dirty="0">
              <a:latin typeface="XCCW Joined 1a" panose="03050602040000000000" pitchFamily="66" charset="0"/>
            </a:rPr>
            <a:t>Write an ending using interesting adjectives or adverbs.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 custScaleX="100000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 outline"/>
        </a:ext>
      </dgm:extLst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/>
      <dgm:spPr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FDB1B-E545-4706-BB0D-67C6205AC8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33F16C3-1A56-41B2-B376-4CA9715C817B}">
      <dgm:prSet custT="1"/>
      <dgm:spPr/>
      <dgm:t>
        <a:bodyPr/>
        <a:lstStyle/>
        <a:p>
          <a:r>
            <a:rPr lang="en-GB" sz="2400" dirty="0">
              <a:latin typeface="XCCW Joined 1a" panose="03050602040000000000" pitchFamily="66" charset="0"/>
            </a:rPr>
            <a:t>Read confidently and in a clear voice</a:t>
          </a:r>
          <a:endParaRPr lang="en-US" sz="2400" dirty="0">
            <a:latin typeface="XCCW Joined 1a" panose="03050602040000000000" pitchFamily="66" charset="0"/>
          </a:endParaRPr>
        </a:p>
      </dgm:t>
    </dgm:pt>
    <dgm:pt modelId="{0F6138DF-4AF0-4E20-89F9-A53795F6E5B8}" type="parTrans" cxnId="{909DEE63-F23D-414F-9414-20516453E13A}">
      <dgm:prSet/>
      <dgm:spPr/>
      <dgm:t>
        <a:bodyPr/>
        <a:lstStyle/>
        <a:p>
          <a:endParaRPr lang="en-US"/>
        </a:p>
      </dgm:t>
    </dgm:pt>
    <dgm:pt modelId="{DCC03839-4377-4695-8331-1DEB4D15A86E}" type="sibTrans" cxnId="{909DEE63-F23D-414F-9414-20516453E13A}">
      <dgm:prSet/>
      <dgm:spPr/>
      <dgm:t>
        <a:bodyPr/>
        <a:lstStyle/>
        <a:p>
          <a:endParaRPr lang="en-US"/>
        </a:p>
      </dgm:t>
    </dgm:pt>
    <dgm:pt modelId="{00544CC2-22A1-42E9-A61A-1F86E3331F11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Listen carefully and check the rules have been followed</a:t>
          </a:r>
          <a:endParaRPr lang="en-US" sz="2000" dirty="0">
            <a:latin typeface="XCCW Joined 1a" panose="03050602040000000000" pitchFamily="66" charset="0"/>
          </a:endParaRPr>
        </a:p>
      </dgm:t>
    </dgm:pt>
    <dgm:pt modelId="{D5CE1823-4FCA-4F00-B700-8B96087AD973}" type="parTrans" cxnId="{DA885EAD-9B41-490A-B72A-AE0933920857}">
      <dgm:prSet/>
      <dgm:spPr/>
      <dgm:t>
        <a:bodyPr/>
        <a:lstStyle/>
        <a:p>
          <a:endParaRPr lang="en-US"/>
        </a:p>
      </dgm:t>
    </dgm:pt>
    <dgm:pt modelId="{F7C419F9-9759-48D2-914F-5196101E5C37}" type="sibTrans" cxnId="{DA885EAD-9B41-490A-B72A-AE0933920857}">
      <dgm:prSet/>
      <dgm:spPr/>
      <dgm:t>
        <a:bodyPr/>
        <a:lstStyle/>
        <a:p>
          <a:endParaRPr lang="en-US"/>
        </a:p>
      </dgm:t>
    </dgm:pt>
    <dgm:pt modelId="{6E1D5225-2D41-49B2-B6F0-C575F5804B20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Give feedback</a:t>
          </a:r>
          <a:endParaRPr lang="en-US" dirty="0">
            <a:latin typeface="XCCW Joined 1a" panose="03050602040000000000" pitchFamily="66" charset="0"/>
          </a:endParaRPr>
        </a:p>
      </dgm:t>
    </dgm:pt>
    <dgm:pt modelId="{83B41338-533B-4230-B9AC-2B581AA7AA2F}" type="parTrans" cxnId="{E3CF751B-D40A-4C1D-985F-31607625F137}">
      <dgm:prSet/>
      <dgm:spPr/>
      <dgm:t>
        <a:bodyPr/>
        <a:lstStyle/>
        <a:p>
          <a:endParaRPr lang="en-US"/>
        </a:p>
      </dgm:t>
    </dgm:pt>
    <dgm:pt modelId="{DA8A395B-0BEF-434B-860B-1DB29E0FC36E}" type="sibTrans" cxnId="{E3CF751B-D40A-4C1D-985F-31607625F137}">
      <dgm:prSet/>
      <dgm:spPr/>
      <dgm:t>
        <a:bodyPr/>
        <a:lstStyle/>
        <a:p>
          <a:endParaRPr lang="en-US"/>
        </a:p>
      </dgm:t>
    </dgm:pt>
    <dgm:pt modelId="{FFE2E376-365F-4DD3-9984-4839E8DE97A1}" type="pres">
      <dgm:prSet presAssocID="{A27FDB1B-E545-4706-BB0D-67C6205AC8A7}" presName="root" presStyleCnt="0">
        <dgm:presLayoutVars>
          <dgm:dir/>
          <dgm:resizeHandles val="exact"/>
        </dgm:presLayoutVars>
      </dgm:prSet>
      <dgm:spPr/>
    </dgm:pt>
    <dgm:pt modelId="{BA8FD7FC-E765-410A-9621-5CF6F1EE6C68}" type="pres">
      <dgm:prSet presAssocID="{D33F16C3-1A56-41B2-B376-4CA9715C817B}" presName="compNode" presStyleCnt="0"/>
      <dgm:spPr/>
    </dgm:pt>
    <dgm:pt modelId="{8B32E0DD-FEF2-4D48-82EC-FB4384DF7C4F}" type="pres">
      <dgm:prSet presAssocID="{D33F16C3-1A56-41B2-B376-4CA9715C817B}" presName="bgRect" presStyleLbl="bgShp" presStyleIdx="0" presStyleCnt="3"/>
      <dgm:spPr/>
    </dgm:pt>
    <dgm:pt modelId="{8C0ADDFA-6058-4499-AA54-06CD23AF44F5}" type="pres">
      <dgm:prSet presAssocID="{D33F16C3-1A56-41B2-B376-4CA9715C817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B8A5F3D2-C6FB-4667-ADB4-33429D07E413}" type="pres">
      <dgm:prSet presAssocID="{D33F16C3-1A56-41B2-B376-4CA9715C817B}" presName="spaceRect" presStyleCnt="0"/>
      <dgm:spPr/>
    </dgm:pt>
    <dgm:pt modelId="{F35421AE-CA25-4CF6-B354-BFE7702A6C08}" type="pres">
      <dgm:prSet presAssocID="{D33F16C3-1A56-41B2-B376-4CA9715C817B}" presName="parTx" presStyleLbl="revTx" presStyleIdx="0" presStyleCnt="3">
        <dgm:presLayoutVars>
          <dgm:chMax val="0"/>
          <dgm:chPref val="0"/>
        </dgm:presLayoutVars>
      </dgm:prSet>
      <dgm:spPr/>
    </dgm:pt>
    <dgm:pt modelId="{81588B25-BBFD-460E-829C-575176381C38}" type="pres">
      <dgm:prSet presAssocID="{DCC03839-4377-4695-8331-1DEB4D15A86E}" presName="sibTrans" presStyleCnt="0"/>
      <dgm:spPr/>
    </dgm:pt>
    <dgm:pt modelId="{86383BD7-EB82-4384-B67D-EB31D3C07866}" type="pres">
      <dgm:prSet presAssocID="{00544CC2-22A1-42E9-A61A-1F86E3331F11}" presName="compNode" presStyleCnt="0"/>
      <dgm:spPr/>
    </dgm:pt>
    <dgm:pt modelId="{30448FA1-1B0F-463C-B043-F2F19CE1E6B7}" type="pres">
      <dgm:prSet presAssocID="{00544CC2-22A1-42E9-A61A-1F86E3331F11}" presName="bgRect" presStyleLbl="bgShp" presStyleIdx="1" presStyleCnt="3"/>
      <dgm:spPr/>
    </dgm:pt>
    <dgm:pt modelId="{E57F2FC4-1960-4C24-9C6D-C796F90E137A}" type="pres">
      <dgm:prSet presAssocID="{00544CC2-22A1-42E9-A61A-1F86E3331F1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E0FD4C02-B9E2-4A9C-9CC2-3E846FDB2344}" type="pres">
      <dgm:prSet presAssocID="{00544CC2-22A1-42E9-A61A-1F86E3331F11}" presName="spaceRect" presStyleCnt="0"/>
      <dgm:spPr/>
    </dgm:pt>
    <dgm:pt modelId="{13C7C0E3-90E7-46D5-BF1C-4F14F4A98D1B}" type="pres">
      <dgm:prSet presAssocID="{00544CC2-22A1-42E9-A61A-1F86E3331F11}" presName="parTx" presStyleLbl="revTx" presStyleIdx="1" presStyleCnt="3">
        <dgm:presLayoutVars>
          <dgm:chMax val="0"/>
          <dgm:chPref val="0"/>
        </dgm:presLayoutVars>
      </dgm:prSet>
      <dgm:spPr/>
    </dgm:pt>
    <dgm:pt modelId="{CE364DB6-B40E-4E70-A044-642BC9B69031}" type="pres">
      <dgm:prSet presAssocID="{F7C419F9-9759-48D2-914F-5196101E5C37}" presName="sibTrans" presStyleCnt="0"/>
      <dgm:spPr/>
    </dgm:pt>
    <dgm:pt modelId="{1AC1571F-4317-4543-9794-55862792268D}" type="pres">
      <dgm:prSet presAssocID="{6E1D5225-2D41-49B2-B6F0-C575F5804B20}" presName="compNode" presStyleCnt="0"/>
      <dgm:spPr/>
    </dgm:pt>
    <dgm:pt modelId="{959A5C74-6DE0-44C0-8218-F6BCF68E2AB4}" type="pres">
      <dgm:prSet presAssocID="{6E1D5225-2D41-49B2-B6F0-C575F5804B20}" presName="bgRect" presStyleLbl="bgShp" presStyleIdx="2" presStyleCnt="3"/>
      <dgm:spPr/>
    </dgm:pt>
    <dgm:pt modelId="{84265E86-5DBD-4D4A-9F95-272379972ABC}" type="pres">
      <dgm:prSet presAssocID="{6E1D5225-2D41-49B2-B6F0-C575F5804B2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4BFDEAD-7FD2-4A08-97B2-200F4864D463}" type="pres">
      <dgm:prSet presAssocID="{6E1D5225-2D41-49B2-B6F0-C575F5804B20}" presName="spaceRect" presStyleCnt="0"/>
      <dgm:spPr/>
    </dgm:pt>
    <dgm:pt modelId="{2B2966BA-8BA7-4213-889B-E02F46D6ED75}" type="pres">
      <dgm:prSet presAssocID="{6E1D5225-2D41-49B2-B6F0-C575F5804B2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3CF751B-D40A-4C1D-985F-31607625F137}" srcId="{A27FDB1B-E545-4706-BB0D-67C6205AC8A7}" destId="{6E1D5225-2D41-49B2-B6F0-C575F5804B20}" srcOrd="2" destOrd="0" parTransId="{83B41338-533B-4230-B9AC-2B581AA7AA2F}" sibTransId="{DA8A395B-0BEF-434B-860B-1DB29E0FC36E}"/>
    <dgm:cxn modelId="{CDA0B422-320C-43A0-8E71-F70E8157962A}" type="presOf" srcId="{D33F16C3-1A56-41B2-B376-4CA9715C817B}" destId="{F35421AE-CA25-4CF6-B354-BFE7702A6C08}" srcOrd="0" destOrd="0" presId="urn:microsoft.com/office/officeart/2018/2/layout/IconVerticalSolidList"/>
    <dgm:cxn modelId="{909DEE63-F23D-414F-9414-20516453E13A}" srcId="{A27FDB1B-E545-4706-BB0D-67C6205AC8A7}" destId="{D33F16C3-1A56-41B2-B376-4CA9715C817B}" srcOrd="0" destOrd="0" parTransId="{0F6138DF-4AF0-4E20-89F9-A53795F6E5B8}" sibTransId="{DCC03839-4377-4695-8331-1DEB4D15A86E}"/>
    <dgm:cxn modelId="{8155C578-7633-4660-84D4-5A5B49B3C7EE}" type="presOf" srcId="{00544CC2-22A1-42E9-A61A-1F86E3331F11}" destId="{13C7C0E3-90E7-46D5-BF1C-4F14F4A98D1B}" srcOrd="0" destOrd="0" presId="urn:microsoft.com/office/officeart/2018/2/layout/IconVerticalSolidList"/>
    <dgm:cxn modelId="{DA885EAD-9B41-490A-B72A-AE0933920857}" srcId="{A27FDB1B-E545-4706-BB0D-67C6205AC8A7}" destId="{00544CC2-22A1-42E9-A61A-1F86E3331F11}" srcOrd="1" destOrd="0" parTransId="{D5CE1823-4FCA-4F00-B700-8B96087AD973}" sibTransId="{F7C419F9-9759-48D2-914F-5196101E5C37}"/>
    <dgm:cxn modelId="{17BEF1AD-7BD3-4C55-844F-3BAC8952C912}" type="presOf" srcId="{A27FDB1B-E545-4706-BB0D-67C6205AC8A7}" destId="{FFE2E376-365F-4DD3-9984-4839E8DE97A1}" srcOrd="0" destOrd="0" presId="urn:microsoft.com/office/officeart/2018/2/layout/IconVerticalSolidList"/>
    <dgm:cxn modelId="{3E93F3E1-06B7-4B28-ABA3-707CB07B4C63}" type="presOf" srcId="{6E1D5225-2D41-49B2-B6F0-C575F5804B20}" destId="{2B2966BA-8BA7-4213-889B-E02F46D6ED75}" srcOrd="0" destOrd="0" presId="urn:microsoft.com/office/officeart/2018/2/layout/IconVerticalSolidList"/>
    <dgm:cxn modelId="{41208BE1-03A7-4EAE-835B-0C1DB54D1779}" type="presParOf" srcId="{FFE2E376-365F-4DD3-9984-4839E8DE97A1}" destId="{BA8FD7FC-E765-410A-9621-5CF6F1EE6C68}" srcOrd="0" destOrd="0" presId="urn:microsoft.com/office/officeart/2018/2/layout/IconVerticalSolidList"/>
    <dgm:cxn modelId="{75160F55-8CB6-41E2-8243-7128D139C4A6}" type="presParOf" srcId="{BA8FD7FC-E765-410A-9621-5CF6F1EE6C68}" destId="{8B32E0DD-FEF2-4D48-82EC-FB4384DF7C4F}" srcOrd="0" destOrd="0" presId="urn:microsoft.com/office/officeart/2018/2/layout/IconVerticalSolidList"/>
    <dgm:cxn modelId="{44D4FD14-EEA0-4A4B-A232-59D44C7240B3}" type="presParOf" srcId="{BA8FD7FC-E765-410A-9621-5CF6F1EE6C68}" destId="{8C0ADDFA-6058-4499-AA54-06CD23AF44F5}" srcOrd="1" destOrd="0" presId="urn:microsoft.com/office/officeart/2018/2/layout/IconVerticalSolidList"/>
    <dgm:cxn modelId="{E1E2F23F-F34A-4B6D-9DD1-F69D76236115}" type="presParOf" srcId="{BA8FD7FC-E765-410A-9621-5CF6F1EE6C68}" destId="{B8A5F3D2-C6FB-4667-ADB4-33429D07E413}" srcOrd="2" destOrd="0" presId="urn:microsoft.com/office/officeart/2018/2/layout/IconVerticalSolidList"/>
    <dgm:cxn modelId="{B4CC3F96-4711-4E74-9934-29ADFE74D0EF}" type="presParOf" srcId="{BA8FD7FC-E765-410A-9621-5CF6F1EE6C68}" destId="{F35421AE-CA25-4CF6-B354-BFE7702A6C08}" srcOrd="3" destOrd="0" presId="urn:microsoft.com/office/officeart/2018/2/layout/IconVerticalSolidList"/>
    <dgm:cxn modelId="{2CF51B54-A185-4631-8FA2-8D66E1E023B4}" type="presParOf" srcId="{FFE2E376-365F-4DD3-9984-4839E8DE97A1}" destId="{81588B25-BBFD-460E-829C-575176381C38}" srcOrd="1" destOrd="0" presId="urn:microsoft.com/office/officeart/2018/2/layout/IconVerticalSolidList"/>
    <dgm:cxn modelId="{01EC9137-D688-44EF-9CB1-FCF519E6C415}" type="presParOf" srcId="{FFE2E376-365F-4DD3-9984-4839E8DE97A1}" destId="{86383BD7-EB82-4384-B67D-EB31D3C07866}" srcOrd="2" destOrd="0" presId="urn:microsoft.com/office/officeart/2018/2/layout/IconVerticalSolidList"/>
    <dgm:cxn modelId="{C4077CDC-5CE4-4692-B61E-1D88A90C58B3}" type="presParOf" srcId="{86383BD7-EB82-4384-B67D-EB31D3C07866}" destId="{30448FA1-1B0F-463C-B043-F2F19CE1E6B7}" srcOrd="0" destOrd="0" presId="urn:microsoft.com/office/officeart/2018/2/layout/IconVerticalSolidList"/>
    <dgm:cxn modelId="{8F48AEE1-D995-40C6-B2B3-68D02F027107}" type="presParOf" srcId="{86383BD7-EB82-4384-B67D-EB31D3C07866}" destId="{E57F2FC4-1960-4C24-9C6D-C796F90E137A}" srcOrd="1" destOrd="0" presId="urn:microsoft.com/office/officeart/2018/2/layout/IconVerticalSolidList"/>
    <dgm:cxn modelId="{B0CF4A32-E493-4550-AE4F-895A01B8DFAF}" type="presParOf" srcId="{86383BD7-EB82-4384-B67D-EB31D3C07866}" destId="{E0FD4C02-B9E2-4A9C-9CC2-3E846FDB2344}" srcOrd="2" destOrd="0" presId="urn:microsoft.com/office/officeart/2018/2/layout/IconVerticalSolidList"/>
    <dgm:cxn modelId="{30C118F8-AA7E-4F08-89D3-20835DC82FEF}" type="presParOf" srcId="{86383BD7-EB82-4384-B67D-EB31D3C07866}" destId="{13C7C0E3-90E7-46D5-BF1C-4F14F4A98D1B}" srcOrd="3" destOrd="0" presId="urn:microsoft.com/office/officeart/2018/2/layout/IconVerticalSolidList"/>
    <dgm:cxn modelId="{DF2B1A92-665C-423D-B5DF-E787A7EDD630}" type="presParOf" srcId="{FFE2E376-365F-4DD3-9984-4839E8DE97A1}" destId="{CE364DB6-B40E-4E70-A044-642BC9B69031}" srcOrd="3" destOrd="0" presId="urn:microsoft.com/office/officeart/2018/2/layout/IconVerticalSolidList"/>
    <dgm:cxn modelId="{2365A175-BD2B-4A7F-B3DF-CAC2FB264604}" type="presParOf" srcId="{FFE2E376-365F-4DD3-9984-4839E8DE97A1}" destId="{1AC1571F-4317-4543-9794-55862792268D}" srcOrd="4" destOrd="0" presId="urn:microsoft.com/office/officeart/2018/2/layout/IconVerticalSolidList"/>
    <dgm:cxn modelId="{3D2B9478-079A-419F-A3AC-D2852291EF3D}" type="presParOf" srcId="{1AC1571F-4317-4543-9794-55862792268D}" destId="{959A5C74-6DE0-44C0-8218-F6BCF68E2AB4}" srcOrd="0" destOrd="0" presId="urn:microsoft.com/office/officeart/2018/2/layout/IconVerticalSolidList"/>
    <dgm:cxn modelId="{700D31A8-14CE-4274-A9F1-6B2F0D1F2AFF}" type="presParOf" srcId="{1AC1571F-4317-4543-9794-55862792268D}" destId="{84265E86-5DBD-4D4A-9F95-272379972ABC}" srcOrd="1" destOrd="0" presId="urn:microsoft.com/office/officeart/2018/2/layout/IconVerticalSolidList"/>
    <dgm:cxn modelId="{934EB24D-F273-4EAC-BB74-4733D3C1E45B}" type="presParOf" srcId="{1AC1571F-4317-4543-9794-55862792268D}" destId="{54BFDEAD-7FD2-4A08-97B2-200F4864D463}" srcOrd="2" destOrd="0" presId="urn:microsoft.com/office/officeart/2018/2/layout/IconVerticalSolidList"/>
    <dgm:cxn modelId="{259D974A-7957-42FC-B700-87BBFEE32654}" type="presParOf" srcId="{1AC1571F-4317-4543-9794-55862792268D}" destId="{2B2966BA-8BA7-4213-889B-E02F46D6ED7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844"/>
          <a:ext cx="5428003" cy="1092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270532" y="306106"/>
          <a:ext cx="492357" cy="4918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033421" y="5844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The subject has to be nature or seasons </a:t>
          </a:r>
          <a:endParaRPr lang="en-US" sz="2000" kern="1200" dirty="0">
            <a:latin typeface="XCCW Joined 1a" panose="03050602040000000000" pitchFamily="66" charset="0"/>
          </a:endParaRPr>
        </a:p>
      </dsp:txBody>
      <dsp:txXfrm>
        <a:off x="1033421" y="5844"/>
        <a:ext cx="4067835" cy="1093468"/>
      </dsp:txXfrm>
    </dsp:sp>
    <dsp:sp modelId="{4E9ADC9B-D491-48BF-B646-CADE082A3293}">
      <dsp:nvSpPr>
        <dsp:cNvPr id="0" name=""/>
        <dsp:cNvSpPr/>
      </dsp:nvSpPr>
      <dsp:spPr>
        <a:xfrm>
          <a:off x="0" y="1364396"/>
          <a:ext cx="5428003" cy="1092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270532" y="1664657"/>
          <a:ext cx="492357" cy="491876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033421" y="1364396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What sense are you going to use? Sight, smell, hearing, touch, taste?</a:t>
          </a:r>
          <a:endParaRPr lang="en-US" sz="1800" kern="1200" dirty="0">
            <a:latin typeface="XCCW Joined 1a" panose="03050602040000000000" pitchFamily="66" charset="0"/>
          </a:endParaRPr>
        </a:p>
      </dsp:txBody>
      <dsp:txXfrm>
        <a:off x="1033421" y="1364396"/>
        <a:ext cx="4067835" cy="1093468"/>
      </dsp:txXfrm>
    </dsp:sp>
    <dsp:sp modelId="{BC7EACF8-8C06-4E33-B21F-35BC45382026}">
      <dsp:nvSpPr>
        <dsp:cNvPr id="0" name=""/>
        <dsp:cNvSpPr/>
      </dsp:nvSpPr>
      <dsp:spPr>
        <a:xfrm>
          <a:off x="0" y="2722947"/>
          <a:ext cx="5428003" cy="10924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188672" y="2977782"/>
          <a:ext cx="656075" cy="582730"/>
        </a:xfrm>
        <a:prstGeom prst="rect">
          <a:avLst/>
        </a:prstGeom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033421" y="2722947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What is the subject doing? Use verbs to describe it</a:t>
          </a:r>
          <a:endParaRPr lang="en-US" sz="1800" kern="1200" dirty="0">
            <a:latin typeface="XCCW Joined 1a" panose="03050602040000000000" pitchFamily="66" charset="0"/>
          </a:endParaRPr>
        </a:p>
      </dsp:txBody>
      <dsp:txXfrm>
        <a:off x="1033421" y="2722947"/>
        <a:ext cx="4067835" cy="1093468"/>
      </dsp:txXfrm>
    </dsp:sp>
    <dsp:sp modelId="{3EF21607-7C0A-4E84-89CE-1E9360CE3029}">
      <dsp:nvSpPr>
        <dsp:cNvPr id="0" name=""/>
        <dsp:cNvSpPr/>
      </dsp:nvSpPr>
      <dsp:spPr>
        <a:xfrm>
          <a:off x="0" y="4081498"/>
          <a:ext cx="5428003" cy="1092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182072" y="4326995"/>
          <a:ext cx="669276" cy="601407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033421" y="4081498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Use personification, a simile or metaphor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033421" y="4081498"/>
        <a:ext cx="4067835" cy="1093468"/>
      </dsp:txXfrm>
    </dsp:sp>
    <dsp:sp modelId="{D79C5369-85B6-4D9E-BF06-446643CDEDEF}">
      <dsp:nvSpPr>
        <dsp:cNvPr id="0" name=""/>
        <dsp:cNvSpPr/>
      </dsp:nvSpPr>
      <dsp:spPr>
        <a:xfrm>
          <a:off x="0" y="5440050"/>
          <a:ext cx="5428003" cy="10924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166979" y="5683495"/>
          <a:ext cx="584437" cy="491876"/>
        </a:xfrm>
        <a:prstGeom prst="rect">
          <a:avLst/>
        </a:prstGeom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033421" y="5440050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Find interesting adjectives to create mood and effect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033421" y="5440050"/>
        <a:ext cx="4067835" cy="1093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108"/>
          <a:ext cx="6224799" cy="967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292602" y="222747"/>
          <a:ext cx="532004" cy="5320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117209" y="5108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XCCW Joined 1a" panose="03050602040000000000" pitchFamily="66" charset="0"/>
            </a:rPr>
            <a:t>Start with the subject and an adjective </a:t>
          </a:r>
          <a:endParaRPr lang="en-US" sz="2400" kern="1200" dirty="0">
            <a:latin typeface="XCCW Joined 1a" panose="03050602040000000000" pitchFamily="66" charset="0"/>
          </a:endParaRPr>
        </a:p>
      </dsp:txBody>
      <dsp:txXfrm>
        <a:off x="1117209" y="5108"/>
        <a:ext cx="5041089" cy="1088190"/>
      </dsp:txXfrm>
    </dsp:sp>
    <dsp:sp modelId="{4E9ADC9B-D491-48BF-B646-CADE082A3293}">
      <dsp:nvSpPr>
        <dsp:cNvPr id="0" name=""/>
        <dsp:cNvSpPr/>
      </dsp:nvSpPr>
      <dsp:spPr>
        <a:xfrm>
          <a:off x="0" y="1365347"/>
          <a:ext cx="6224799" cy="967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292602" y="1582985"/>
          <a:ext cx="532004" cy="5320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117209" y="1365347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Describe it using the senses</a:t>
          </a:r>
        </a:p>
      </dsp:txBody>
      <dsp:txXfrm>
        <a:off x="1117209" y="1365347"/>
        <a:ext cx="5041089" cy="1088190"/>
      </dsp:txXfrm>
    </dsp:sp>
    <dsp:sp modelId="{BC7EACF8-8C06-4E33-B21F-35BC45382026}">
      <dsp:nvSpPr>
        <dsp:cNvPr id="0" name=""/>
        <dsp:cNvSpPr/>
      </dsp:nvSpPr>
      <dsp:spPr>
        <a:xfrm>
          <a:off x="0" y="2725586"/>
          <a:ext cx="6224799" cy="967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204151" y="2894090"/>
          <a:ext cx="708906" cy="630270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117209" y="2725586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XCCW Joined 1a" panose="03050602040000000000" pitchFamily="66" charset="0"/>
            </a:rPr>
            <a:t>Describe it with verbs</a:t>
          </a:r>
          <a:endParaRPr lang="en-US" sz="1900" kern="1200" dirty="0">
            <a:latin typeface="XCCW Joined 1a" panose="03050602040000000000" pitchFamily="66" charset="0"/>
          </a:endParaRPr>
        </a:p>
      </dsp:txBody>
      <dsp:txXfrm>
        <a:off x="1117209" y="2725586"/>
        <a:ext cx="5041089" cy="1088190"/>
      </dsp:txXfrm>
    </dsp:sp>
    <dsp:sp modelId="{3EF21607-7C0A-4E84-89CE-1E9360CE3029}">
      <dsp:nvSpPr>
        <dsp:cNvPr id="0" name=""/>
        <dsp:cNvSpPr/>
      </dsp:nvSpPr>
      <dsp:spPr>
        <a:xfrm>
          <a:off x="0" y="4085824"/>
          <a:ext cx="6224799" cy="9672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197019" y="4244229"/>
          <a:ext cx="723169" cy="650471"/>
        </a:xfrm>
        <a:prstGeom prst="rect">
          <a:avLst/>
        </a:prstGeom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117209" y="4085824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Write a sentence containing a simile, metaphor or personification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117209" y="4085824"/>
        <a:ext cx="5041089" cy="1088190"/>
      </dsp:txXfrm>
    </dsp:sp>
    <dsp:sp modelId="{D79C5369-85B6-4D9E-BF06-446643CDEDEF}">
      <dsp:nvSpPr>
        <dsp:cNvPr id="0" name=""/>
        <dsp:cNvSpPr/>
      </dsp:nvSpPr>
      <dsp:spPr>
        <a:xfrm>
          <a:off x="0" y="5446063"/>
          <a:ext cx="6224799" cy="96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242854" y="5663701"/>
          <a:ext cx="631499" cy="532004"/>
        </a:xfrm>
        <a:prstGeom prst="rect">
          <a:avLst/>
        </a:prstGeom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117209" y="5446063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Write an ending using interesting adjectives or adverbs.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117209" y="5446063"/>
        <a:ext cx="5041089" cy="1088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2E0DD-FEF2-4D48-82EC-FB4384DF7C4F}">
      <dsp:nvSpPr>
        <dsp:cNvPr id="0" name=""/>
        <dsp:cNvSpPr/>
      </dsp:nvSpPr>
      <dsp:spPr>
        <a:xfrm>
          <a:off x="0" y="3260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ADDFA-6058-4499-AA54-06CD23AF44F5}">
      <dsp:nvSpPr>
        <dsp:cNvPr id="0" name=""/>
        <dsp:cNvSpPr/>
      </dsp:nvSpPr>
      <dsp:spPr>
        <a:xfrm>
          <a:off x="552758" y="414402"/>
          <a:ext cx="1005997" cy="10050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421AE-CA25-4CF6-B354-BFE7702A6C08}">
      <dsp:nvSpPr>
        <dsp:cNvPr id="0" name=""/>
        <dsp:cNvSpPr/>
      </dsp:nvSpPr>
      <dsp:spPr>
        <a:xfrm>
          <a:off x="2111514" y="3260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XCCW Joined 1a" panose="03050602040000000000" pitchFamily="66" charset="0"/>
            </a:rPr>
            <a:t>Read confidently and in a clear voice</a:t>
          </a:r>
          <a:endParaRPr lang="en-US" sz="2400" kern="1200" dirty="0">
            <a:latin typeface="XCCW Joined 1a" panose="03050602040000000000" pitchFamily="66" charset="0"/>
          </a:endParaRPr>
        </a:p>
      </dsp:txBody>
      <dsp:txXfrm>
        <a:off x="2111514" y="3260"/>
        <a:ext cx="2900311" cy="1829086"/>
      </dsp:txXfrm>
    </dsp:sp>
    <dsp:sp modelId="{30448FA1-1B0F-463C-B043-F2F19CE1E6B7}">
      <dsp:nvSpPr>
        <dsp:cNvPr id="0" name=""/>
        <dsp:cNvSpPr/>
      </dsp:nvSpPr>
      <dsp:spPr>
        <a:xfrm>
          <a:off x="0" y="2227824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F2FC4-1960-4C24-9C6D-C796F90E137A}">
      <dsp:nvSpPr>
        <dsp:cNvPr id="0" name=""/>
        <dsp:cNvSpPr/>
      </dsp:nvSpPr>
      <dsp:spPr>
        <a:xfrm>
          <a:off x="552758" y="2638967"/>
          <a:ext cx="1005997" cy="10050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7C0E3-90E7-46D5-BF1C-4F14F4A98D1B}">
      <dsp:nvSpPr>
        <dsp:cNvPr id="0" name=""/>
        <dsp:cNvSpPr/>
      </dsp:nvSpPr>
      <dsp:spPr>
        <a:xfrm>
          <a:off x="2111514" y="2227824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Listen carefully and check the rules have been followed</a:t>
          </a:r>
          <a:endParaRPr lang="en-US" sz="2000" kern="1200" dirty="0">
            <a:latin typeface="XCCW Joined 1a" panose="03050602040000000000" pitchFamily="66" charset="0"/>
          </a:endParaRPr>
        </a:p>
      </dsp:txBody>
      <dsp:txXfrm>
        <a:off x="2111514" y="2227824"/>
        <a:ext cx="2900311" cy="1829086"/>
      </dsp:txXfrm>
    </dsp:sp>
    <dsp:sp modelId="{959A5C74-6DE0-44C0-8218-F6BCF68E2AB4}">
      <dsp:nvSpPr>
        <dsp:cNvPr id="0" name=""/>
        <dsp:cNvSpPr/>
      </dsp:nvSpPr>
      <dsp:spPr>
        <a:xfrm>
          <a:off x="0" y="4452389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65E86-5DBD-4D4A-9F95-272379972ABC}">
      <dsp:nvSpPr>
        <dsp:cNvPr id="0" name=""/>
        <dsp:cNvSpPr/>
      </dsp:nvSpPr>
      <dsp:spPr>
        <a:xfrm>
          <a:off x="552758" y="4863531"/>
          <a:ext cx="1005997" cy="10050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966BA-8BA7-4213-889B-E02F46D6ED75}">
      <dsp:nvSpPr>
        <dsp:cNvPr id="0" name=""/>
        <dsp:cNvSpPr/>
      </dsp:nvSpPr>
      <dsp:spPr>
        <a:xfrm>
          <a:off x="2111514" y="4452389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XCCW Joined 1a" panose="03050602040000000000" pitchFamily="66" charset="0"/>
            </a:rPr>
            <a:t>Give feedback</a:t>
          </a:r>
          <a:endParaRPr lang="en-US" sz="2500" kern="1200" dirty="0">
            <a:latin typeface="XCCW Joined 1a" panose="03050602040000000000" pitchFamily="66" charset="0"/>
          </a:endParaRPr>
        </a:p>
      </dsp:txBody>
      <dsp:txXfrm>
        <a:off x="2111514" y="4452389"/>
        <a:ext cx="2900311" cy="182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3915-B5DF-4D4F-9D61-9A9F3F6E9FD6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9C0D0-4323-45F1-8825-2A1904B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modelled throughout the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43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8192-C33D-41E4-B4FE-3E84BBE6E3E4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48" y="500245"/>
            <a:ext cx="9393952" cy="435347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6786A-B9DE-4DD6-985F-59112AC1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224" y="1219265"/>
            <a:ext cx="8343192" cy="2915428"/>
          </a:xfrm>
        </p:spPr>
        <p:txBody>
          <a:bodyPr anchor="ctr">
            <a:normAutofit/>
          </a:bodyPr>
          <a:lstStyle/>
          <a:p>
            <a:r>
              <a:rPr lang="en-GB" sz="6400" dirty="0">
                <a:solidFill>
                  <a:srgbClr val="FFFFFF"/>
                </a:solidFill>
              </a:rPr>
              <a:t>Tanka</a:t>
            </a:r>
            <a:r>
              <a:rPr lang="en-GB" sz="6400" dirty="0">
                <a:solidFill>
                  <a:srgbClr val="FFFFFF"/>
                </a:solidFill>
                <a:latin typeface="XCCW Joined 1a" panose="03050602040000000000" pitchFamily="66" charset="0"/>
              </a:rPr>
              <a:t> poems</a:t>
            </a: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" y="5019040"/>
            <a:ext cx="1760220" cy="210312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8324" y="5023632"/>
            <a:ext cx="5600691" cy="2086456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6120" y="5023633"/>
            <a:ext cx="1762880" cy="2100227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300341"/>
            <a:ext cx="8636000" cy="1633361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Can I Can I draft and write a tanka poem in a group?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4350657"/>
            <a:ext cx="9187544" cy="2235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Steps to success: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know the structure and form of a tanka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find words that help create mood and effect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use similes, metaphors and personification</a:t>
            </a:r>
          </a:p>
        </p:txBody>
      </p:sp>
    </p:spTree>
    <p:extLst>
      <p:ext uri="{BB962C8B-B14F-4D97-AF65-F5344CB8AC3E}">
        <p14:creationId xmlns:p14="http://schemas.microsoft.com/office/powerpoint/2010/main" val="294045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Class tanka poem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Today, </a:t>
            </a:r>
            <a:r>
              <a:rPr lang="en-GB" dirty="0"/>
              <a:t>you</a:t>
            </a:r>
            <a:r>
              <a:rPr lang="en-GB" dirty="0">
                <a:solidFill>
                  <a:schemeClr val="tx1"/>
                </a:solidFill>
              </a:rPr>
              <a:t> are going to write a tanka poem </a:t>
            </a:r>
            <a:r>
              <a:rPr lang="en-GB" dirty="0"/>
              <a:t>in a group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GB" dirty="0"/>
              <a:t>Brainstorm ideas</a:t>
            </a:r>
          </a:p>
          <a:p>
            <a:pPr algn="l"/>
            <a:r>
              <a:rPr lang="en-GB" dirty="0"/>
              <a:t>Make sure</a:t>
            </a:r>
            <a:r>
              <a:rPr lang="en-GB" dirty="0">
                <a:solidFill>
                  <a:schemeClr val="tx1"/>
                </a:solidFill>
              </a:rPr>
              <a:t> to count syllables carefully</a:t>
            </a:r>
          </a:p>
          <a:p>
            <a:pPr algn="l"/>
            <a:r>
              <a:rPr lang="en-GB" dirty="0"/>
              <a:t>You are going to use senses, metaphors, similes or personification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Group</a:t>
            </a:r>
            <a:r>
              <a:rPr lang="en-GB" sz="4000" dirty="0">
                <a:latin typeface="XCCW Joined 1a" panose="03050602040000000000" pitchFamily="66" charset="0"/>
              </a:rPr>
              <a:t> </a:t>
            </a:r>
            <a:r>
              <a:rPr lang="en-GB" dirty="0"/>
              <a:t>tanka</a:t>
            </a:r>
            <a:r>
              <a:rPr lang="en-GB" sz="4000" dirty="0">
                <a:latin typeface="XCCW Joined 1a" panose="03050602040000000000" pitchFamily="66" charset="0"/>
              </a:rPr>
              <a:t> poem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Discuss with your partner w</a:t>
            </a:r>
            <a:r>
              <a:rPr lang="en-GB" dirty="0">
                <a:solidFill>
                  <a:schemeClr val="tx1"/>
                </a:solidFill>
              </a:rPr>
              <a:t>hat a </a:t>
            </a:r>
            <a:r>
              <a:rPr lang="en-GB" dirty="0"/>
              <a:t>tanka</a:t>
            </a:r>
            <a:r>
              <a:rPr lang="en-GB" dirty="0">
                <a:solidFill>
                  <a:schemeClr val="tx1"/>
                </a:solidFill>
              </a:rPr>
              <a:t> poem is.</a:t>
            </a:r>
          </a:p>
          <a:p>
            <a:pPr algn="l"/>
            <a:r>
              <a:rPr lang="en-GB" dirty="0"/>
              <a:t>How many lines does it have?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What is the structure?</a:t>
            </a:r>
          </a:p>
          <a:p>
            <a:pPr algn="l"/>
            <a:r>
              <a:rPr lang="en-GB" dirty="0"/>
              <a:t>What is the form?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What is the order we </a:t>
            </a:r>
            <a:r>
              <a:rPr lang="en-GB" dirty="0"/>
              <a:t>can</a:t>
            </a:r>
            <a:r>
              <a:rPr lang="en-GB" dirty="0">
                <a:solidFill>
                  <a:schemeClr val="tx1"/>
                </a:solidFill>
              </a:rPr>
              <a:t> write it?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7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EFDD069-25BD-480F-A8BB-D63A82CEF13B}"/>
              </a:ext>
            </a:extLst>
          </p:cNvPr>
          <p:cNvSpPr txBox="1"/>
          <p:nvPr/>
        </p:nvSpPr>
        <p:spPr>
          <a:xfrm>
            <a:off x="1709058" y="5115813"/>
            <a:ext cx="7078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Wind invisible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But I can see you exist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Blowing leaves and limbs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In vain I hold out my hand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But you refuse to be caught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A1F5A0-827B-437E-9776-8B902EA411BD}"/>
              </a:ext>
            </a:extLst>
          </p:cNvPr>
          <p:cNvSpPr/>
          <p:nvPr/>
        </p:nvSpPr>
        <p:spPr>
          <a:xfrm>
            <a:off x="3901323" y="1612142"/>
            <a:ext cx="468109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Follow a strict structure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FEEF29-0A7A-48D2-B431-10D2C3607E44}"/>
              </a:ext>
            </a:extLst>
          </p:cNvPr>
          <p:cNvSpPr/>
          <p:nvPr/>
        </p:nvSpPr>
        <p:spPr>
          <a:xfrm>
            <a:off x="3911763" y="473516"/>
            <a:ext cx="6144631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They are always about nature,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love or the seasons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4A0A21-2300-467B-ADBF-7379DB14A39E}"/>
              </a:ext>
            </a:extLst>
          </p:cNvPr>
          <p:cNvSpPr/>
          <p:nvPr/>
        </p:nvSpPr>
        <p:spPr>
          <a:xfrm>
            <a:off x="2636929" y="5090324"/>
            <a:ext cx="1060813" cy="46166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CD931-ACD1-4B0A-8625-A2E363B4C143}"/>
              </a:ext>
            </a:extLst>
          </p:cNvPr>
          <p:cNvSpPr/>
          <p:nvPr/>
        </p:nvSpPr>
        <p:spPr>
          <a:xfrm>
            <a:off x="3911763" y="2377552"/>
            <a:ext cx="4283545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Have a sensory detail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FDA5AD-207E-4D90-9543-C4EC1D4F2045}"/>
              </a:ext>
            </a:extLst>
          </p:cNvPr>
          <p:cNvSpPr/>
          <p:nvPr/>
        </p:nvSpPr>
        <p:spPr>
          <a:xfrm>
            <a:off x="4557262" y="5448475"/>
            <a:ext cx="798509" cy="46166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A14620-350C-49B9-9055-299027AF1B2D}"/>
              </a:ext>
            </a:extLst>
          </p:cNvPr>
          <p:cNvSpPr/>
          <p:nvPr/>
        </p:nvSpPr>
        <p:spPr>
          <a:xfrm>
            <a:off x="1036989" y="3886261"/>
            <a:ext cx="8594019" cy="461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Contain a metaphor, simile or personification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28DAAE-6F26-42AF-A018-5F929AF7F700}"/>
              </a:ext>
            </a:extLst>
          </p:cNvPr>
          <p:cNvCxnSpPr>
            <a:cxnSpLocks/>
          </p:cNvCxnSpPr>
          <p:nvPr/>
        </p:nvCxnSpPr>
        <p:spPr>
          <a:xfrm>
            <a:off x="3576876" y="6944306"/>
            <a:ext cx="4431726" cy="164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A6B1C31-A0CF-441B-8841-51ABD12C8826}"/>
              </a:ext>
            </a:extLst>
          </p:cNvPr>
          <p:cNvSpPr/>
          <p:nvPr/>
        </p:nvSpPr>
        <p:spPr>
          <a:xfrm>
            <a:off x="541446" y="508432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512161-82EC-4D2D-9B74-4670CFFB9876}"/>
              </a:ext>
            </a:extLst>
          </p:cNvPr>
          <p:cNvSpPr/>
          <p:nvPr/>
        </p:nvSpPr>
        <p:spPr>
          <a:xfrm>
            <a:off x="554270" y="546637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864EE-BAA2-4317-92F1-3BB66FF68A8E}"/>
              </a:ext>
            </a:extLst>
          </p:cNvPr>
          <p:cNvSpPr/>
          <p:nvPr/>
        </p:nvSpPr>
        <p:spPr>
          <a:xfrm>
            <a:off x="554270" y="585807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01B309-ABAC-457D-93C6-A3D0B5AF0C7E}"/>
              </a:ext>
            </a:extLst>
          </p:cNvPr>
          <p:cNvSpPr/>
          <p:nvPr/>
        </p:nvSpPr>
        <p:spPr>
          <a:xfrm>
            <a:off x="554270" y="622895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8CEFD4-7663-4758-9C2E-D651C91E78EC}"/>
              </a:ext>
            </a:extLst>
          </p:cNvPr>
          <p:cNvSpPr/>
          <p:nvPr/>
        </p:nvSpPr>
        <p:spPr>
          <a:xfrm>
            <a:off x="541445" y="662906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000000-0008-0000-0700-000056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39" y="2888929"/>
            <a:ext cx="879243" cy="7358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219" y="2862173"/>
            <a:ext cx="891540" cy="7470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81" y="2865565"/>
            <a:ext cx="876783" cy="7277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000000-0008-0000-0600-000057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216" y="2870701"/>
            <a:ext cx="859568" cy="74399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323" y="2862161"/>
            <a:ext cx="893999" cy="7399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28813F-FCB9-4BA8-A277-5717CF9E11B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91" y="4525935"/>
            <a:ext cx="622948" cy="64186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4C7B3B3-B4B0-413A-A903-2D8B2F0E22D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294" y="4534104"/>
            <a:ext cx="615020" cy="63369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FE4004A-230D-40B9-B032-64F42B16C27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493" y="4530020"/>
            <a:ext cx="753201" cy="722393"/>
          </a:xfrm>
          <a:prstGeom prst="rect">
            <a:avLst/>
          </a:prstGeom>
        </p:spPr>
      </p:pic>
      <p:sp>
        <p:nvSpPr>
          <p:cNvPr id="4" name="Arrow: Pentagon 3">
            <a:extLst>
              <a:ext uri="{FF2B5EF4-FFF2-40B4-BE49-F238E27FC236}">
                <a16:creationId xmlns:a16="http://schemas.microsoft.com/office/drawing/2014/main" id="{AEFFBDC3-F007-499A-A1B0-AEDE3D9A0511}"/>
              </a:ext>
            </a:extLst>
          </p:cNvPr>
          <p:cNvSpPr/>
          <p:nvPr/>
        </p:nvSpPr>
        <p:spPr>
          <a:xfrm rot="5400000">
            <a:off x="-35866" y="377307"/>
            <a:ext cx="3697742" cy="2907554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EC17BD-2C2E-4CA5-8B67-F436E539C62A}"/>
              </a:ext>
            </a:extLst>
          </p:cNvPr>
          <p:cNvSpPr txBox="1"/>
          <p:nvPr/>
        </p:nvSpPr>
        <p:spPr>
          <a:xfrm>
            <a:off x="814318" y="296787"/>
            <a:ext cx="25827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XCCW Joined 1a" panose="03050602040000000000" pitchFamily="66" charset="0"/>
              </a:rPr>
              <a:t>Structure of a tanka poem</a:t>
            </a:r>
          </a:p>
        </p:txBody>
      </p:sp>
    </p:spTree>
    <p:extLst>
      <p:ext uri="{BB962C8B-B14F-4D97-AF65-F5344CB8AC3E}">
        <p14:creationId xmlns:p14="http://schemas.microsoft.com/office/powerpoint/2010/main" val="15399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413" y="523250"/>
            <a:ext cx="3650841" cy="6546782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78AC00-F823-4B02-AA12-C082DFB5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0" y="1883228"/>
            <a:ext cx="2846799" cy="504008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Brainstorm</a:t>
            </a:r>
            <a:br>
              <a:rPr lang="en-GB" sz="3200" dirty="0">
                <a:solidFill>
                  <a:srgbClr val="FFFFFF"/>
                </a:solidFill>
              </a:rPr>
            </a:br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200" dirty="0" err="1">
                <a:solidFill>
                  <a:srgbClr val="FFFFFF"/>
                </a:solidFill>
              </a:rPr>
              <a:t>chot</a:t>
            </a:r>
            <a:r>
              <a:rPr lang="en-GB" sz="3200" dirty="0">
                <a:solidFill>
                  <a:srgbClr val="FFFFFF"/>
                </a:solidFill>
              </a:rPr>
              <a:t> ideas and write them down</a:t>
            </a:r>
            <a:endParaRPr lang="en-GB" sz="36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660833"/>
              </p:ext>
            </p:extLst>
          </p:nvPr>
        </p:nvGraphicFramePr>
        <p:xfrm>
          <a:off x="4328583" y="523248"/>
          <a:ext cx="5428003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 descr="Light Bulb and Gear">
            <a:extLst>
              <a:ext uri="{FF2B5EF4-FFF2-40B4-BE49-F238E27FC236}">
                <a16:creationId xmlns:a16="http://schemas.microsoft.com/office/drawing/2014/main" id="{25E48E4D-884A-48C6-9884-79883D63064E}"/>
              </a:ext>
            </a:extLst>
          </p:cNvPr>
          <p:cNvSpPr/>
          <p:nvPr/>
        </p:nvSpPr>
        <p:spPr>
          <a:xfrm>
            <a:off x="1642830" y="1325387"/>
            <a:ext cx="1172006" cy="111568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028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969341"/>
              </p:ext>
            </p:extLst>
          </p:nvPr>
        </p:nvGraphicFramePr>
        <p:xfrm>
          <a:off x="252201" y="675648"/>
          <a:ext cx="6224799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6FB997-02B5-41AF-B4C3-D0C2FEA864EF}"/>
              </a:ext>
            </a:extLst>
          </p:cNvPr>
          <p:cNvSpPr txBox="1"/>
          <p:nvPr/>
        </p:nvSpPr>
        <p:spPr>
          <a:xfrm>
            <a:off x="6941760" y="936906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syllables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132FA-366C-40C7-A78B-F882B20AF676}"/>
              </a:ext>
            </a:extLst>
          </p:cNvPr>
          <p:cNvSpPr txBox="1"/>
          <p:nvPr/>
        </p:nvSpPr>
        <p:spPr>
          <a:xfrm>
            <a:off x="6941760" y="2243192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7 syllables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67CA6-E51A-4483-9EDC-5F580C4892AC}"/>
              </a:ext>
            </a:extLst>
          </p:cNvPr>
          <p:cNvSpPr txBox="1"/>
          <p:nvPr/>
        </p:nvSpPr>
        <p:spPr>
          <a:xfrm>
            <a:off x="6843789" y="3618576"/>
            <a:ext cx="3064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syllables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98B11-108E-4EC7-A827-DEA5CC7B479C}"/>
              </a:ext>
            </a:extLst>
          </p:cNvPr>
          <p:cNvSpPr txBox="1"/>
          <p:nvPr/>
        </p:nvSpPr>
        <p:spPr>
          <a:xfrm>
            <a:off x="6843789" y="4993960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7 syllables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DE1BB4-915A-4FB6-B4B5-BE6DDF34AC5C}"/>
              </a:ext>
            </a:extLst>
          </p:cNvPr>
          <p:cNvSpPr txBox="1"/>
          <p:nvPr/>
        </p:nvSpPr>
        <p:spPr>
          <a:xfrm>
            <a:off x="6843789" y="6303565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7 syllables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9946A7-455E-423F-BE32-821F570D77F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381" y="2731625"/>
            <a:ext cx="879243" cy="7358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7CF93C-85E8-49A6-A429-4B9006C64DEB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61" y="2704869"/>
            <a:ext cx="891540" cy="7470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1C0F7B-BB0D-4C75-93FE-FDB00F2CE12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23" y="2708261"/>
            <a:ext cx="876783" cy="7277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AF10E98-B7CE-4F08-B1C9-5DECA7BDF523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58" y="2713397"/>
            <a:ext cx="859568" cy="7439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C9446A4-111B-49A5-8129-53FC266388A5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65" y="2704857"/>
            <a:ext cx="893999" cy="73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0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258B8-160E-4405-9813-2A717A49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621864"/>
            <a:ext cx="3434091" cy="5502769"/>
          </a:xfrm>
        </p:spPr>
        <p:txBody>
          <a:bodyPr>
            <a:normAutofit/>
          </a:bodyPr>
          <a:lstStyle/>
          <a:p>
            <a:r>
              <a:rPr lang="en-GB" dirty="0"/>
              <a:t>Share your tankas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7C4975-A5D7-48DE-A3E9-021CB0EA67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18000" y="631472"/>
          <a:ext cx="5207000" cy="628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7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327</Words>
  <Application>Microsoft Office PowerPoint</Application>
  <PresentationFormat>Custom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XCCW Joined 1a</vt:lpstr>
      <vt:lpstr>Arial</vt:lpstr>
      <vt:lpstr>Office Theme</vt:lpstr>
      <vt:lpstr>Tanka poems</vt:lpstr>
      <vt:lpstr>Can I Can I draft and write a tanka poem in a group?</vt:lpstr>
      <vt:lpstr>Class tanka poem</vt:lpstr>
      <vt:lpstr>Group tanka poem</vt:lpstr>
      <vt:lpstr>PowerPoint Presentation</vt:lpstr>
      <vt:lpstr>Brainstorm  chot ideas and write them down</vt:lpstr>
      <vt:lpstr>PowerPoint Presentation</vt:lpstr>
      <vt:lpstr>Share your tankas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a tanka poem?</dc:title>
  <dc:creator>Mr and Mrs S</dc:creator>
  <cp:lastModifiedBy>Mr and Mrs Smout</cp:lastModifiedBy>
  <cp:revision>41</cp:revision>
  <dcterms:created xsi:type="dcterms:W3CDTF">2020-02-21T11:26:39Z</dcterms:created>
  <dcterms:modified xsi:type="dcterms:W3CDTF">2021-04-26T18:22:57Z</dcterms:modified>
</cp:coreProperties>
</file>