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9" r:id="rId5"/>
    <p:sldId id="257" r:id="rId6"/>
    <p:sldId id="261" r:id="rId7"/>
    <p:sldId id="262" r:id="rId8"/>
    <p:sldId id="263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9933"/>
    <a:srgbClr val="FF0000"/>
    <a:srgbClr val="F1CFED"/>
    <a:srgbClr val="C642B6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D79C89-E036-405B-AC5C-7437765C4AD7}" v="188" dt="2019-04-04T10:55:09.102"/>
    <p1510:client id="{93DB1CD9-20AB-4E84-A1BB-C10A532314AB}" v="208" dt="2019-04-05T10:46:12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 varScale="1">
        <p:scale>
          <a:sx n="44" d="100"/>
          <a:sy n="44" d="100"/>
        </p:scale>
        <p:origin x="19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ce Lowther" userId="a8fe573b-0694-470f-9a15-3d4093241c1c" providerId="ADAL" clId="{6ED79C89-E036-405B-AC5C-7437765C4AD7}"/>
    <pc:docChg chg="undo redo custSel addSld delSld modSld">
      <pc:chgData name="Grace Lowther" userId="a8fe573b-0694-470f-9a15-3d4093241c1c" providerId="ADAL" clId="{6ED79C89-E036-405B-AC5C-7437765C4AD7}" dt="2019-04-04T10:56:53.947" v="4349" actId="120"/>
      <pc:docMkLst>
        <pc:docMk/>
      </pc:docMkLst>
      <pc:sldChg chg="addSp delSp modSp">
        <pc:chgData name="Grace Lowther" userId="a8fe573b-0694-470f-9a15-3d4093241c1c" providerId="ADAL" clId="{6ED79C89-E036-405B-AC5C-7437765C4AD7}" dt="2019-04-04T10:55:36.994" v="4345" actId="403"/>
        <pc:sldMkLst>
          <pc:docMk/>
          <pc:sldMk cId="3033432069" sldId="257"/>
        </pc:sldMkLst>
        <pc:spChg chg="add del mod">
          <ac:chgData name="Grace Lowther" userId="a8fe573b-0694-470f-9a15-3d4093241c1c" providerId="ADAL" clId="{6ED79C89-E036-405B-AC5C-7437765C4AD7}" dt="2019-04-03T14:21:03.151" v="3135"/>
          <ac:spMkLst>
            <pc:docMk/>
            <pc:sldMk cId="3033432069" sldId="257"/>
            <ac:spMk id="5" creationId="{C4FD469D-8828-491E-8BDC-2AC908008B38}"/>
          </ac:spMkLst>
        </pc:spChg>
        <pc:spChg chg="mod">
          <ac:chgData name="Grace Lowther" userId="a8fe573b-0694-470f-9a15-3d4093241c1c" providerId="ADAL" clId="{6ED79C89-E036-405B-AC5C-7437765C4AD7}" dt="2019-04-04T10:55:36.994" v="4345" actId="403"/>
          <ac:spMkLst>
            <pc:docMk/>
            <pc:sldMk cId="3033432069" sldId="257"/>
            <ac:spMk id="6" creationId="{597B5710-4CE2-4533-944D-4121AB4E4294}"/>
          </ac:spMkLst>
        </pc:spChg>
        <pc:spChg chg="add mod">
          <ac:chgData name="Grace Lowther" userId="a8fe573b-0694-470f-9a15-3d4093241c1c" providerId="ADAL" clId="{6ED79C89-E036-405B-AC5C-7437765C4AD7}" dt="2019-04-03T14:24:53.738" v="3446" actId="1076"/>
          <ac:spMkLst>
            <pc:docMk/>
            <pc:sldMk cId="3033432069" sldId="257"/>
            <ac:spMk id="7" creationId="{E4B0603E-71C0-4476-A1D2-4F7490F9943F}"/>
          </ac:spMkLst>
        </pc:spChg>
        <pc:spChg chg="mod">
          <ac:chgData name="Grace Lowther" userId="a8fe573b-0694-470f-9a15-3d4093241c1c" providerId="ADAL" clId="{6ED79C89-E036-405B-AC5C-7437765C4AD7}" dt="2019-04-04T10:55:36.994" v="4345" actId="403"/>
          <ac:spMkLst>
            <pc:docMk/>
            <pc:sldMk cId="3033432069" sldId="257"/>
            <ac:spMk id="40" creationId="{B14B3D8C-3285-4936-8A8E-CF94FC48A107}"/>
          </ac:spMkLst>
        </pc:spChg>
        <pc:spChg chg="mod">
          <ac:chgData name="Grace Lowther" userId="a8fe573b-0694-470f-9a15-3d4093241c1c" providerId="ADAL" clId="{6ED79C89-E036-405B-AC5C-7437765C4AD7}" dt="2019-04-04T10:55:36.994" v="4345" actId="403"/>
          <ac:spMkLst>
            <pc:docMk/>
            <pc:sldMk cId="3033432069" sldId="257"/>
            <ac:spMk id="41" creationId="{CE9DBAB9-28F7-4C69-BA2B-AF8AD7F95E3A}"/>
          </ac:spMkLst>
        </pc:spChg>
        <pc:spChg chg="mod">
          <ac:chgData name="Grace Lowther" userId="a8fe573b-0694-470f-9a15-3d4093241c1c" providerId="ADAL" clId="{6ED79C89-E036-405B-AC5C-7437765C4AD7}" dt="2019-04-04T10:55:36.994" v="4345" actId="403"/>
          <ac:spMkLst>
            <pc:docMk/>
            <pc:sldMk cId="3033432069" sldId="257"/>
            <ac:spMk id="44" creationId="{A1E9658E-8932-49C3-85AD-590EE2E956DD}"/>
          </ac:spMkLst>
        </pc:spChg>
        <pc:spChg chg="add del mod">
          <ac:chgData name="Grace Lowther" userId="a8fe573b-0694-470f-9a15-3d4093241c1c" providerId="ADAL" clId="{6ED79C89-E036-405B-AC5C-7437765C4AD7}" dt="2019-04-03T12:22:28.400" v="693"/>
          <ac:spMkLst>
            <pc:docMk/>
            <pc:sldMk cId="3033432069" sldId="257"/>
            <ac:spMk id="45" creationId="{7DE35B3D-5C64-4848-8BCE-D74B02448C3F}"/>
          </ac:spMkLst>
        </pc:spChg>
        <pc:spChg chg="mod topLvl">
          <ac:chgData name="Grace Lowther" userId="a8fe573b-0694-470f-9a15-3d4093241c1c" providerId="ADAL" clId="{6ED79C89-E036-405B-AC5C-7437765C4AD7}" dt="2019-04-03T11:50:08.991" v="589" actId="164"/>
          <ac:spMkLst>
            <pc:docMk/>
            <pc:sldMk cId="3033432069" sldId="257"/>
            <ac:spMk id="47" creationId="{C0BB647E-8F77-490B-AA97-2B34413CE05C}"/>
          </ac:spMkLst>
        </pc:spChg>
        <pc:spChg chg="mod topLvl">
          <ac:chgData name="Grace Lowther" userId="a8fe573b-0694-470f-9a15-3d4093241c1c" providerId="ADAL" clId="{6ED79C89-E036-405B-AC5C-7437765C4AD7}" dt="2019-04-03T11:50:08.991" v="589" actId="164"/>
          <ac:spMkLst>
            <pc:docMk/>
            <pc:sldMk cId="3033432069" sldId="257"/>
            <ac:spMk id="48" creationId="{4016A200-218B-4A5C-9AEB-C0CE1358D3E3}"/>
          </ac:spMkLst>
        </pc:spChg>
        <pc:spChg chg="del mod topLvl">
          <ac:chgData name="Grace Lowther" userId="a8fe573b-0694-470f-9a15-3d4093241c1c" providerId="ADAL" clId="{6ED79C89-E036-405B-AC5C-7437765C4AD7}" dt="2019-04-03T11:49:53.275" v="566" actId="478"/>
          <ac:spMkLst>
            <pc:docMk/>
            <pc:sldMk cId="3033432069" sldId="257"/>
            <ac:spMk id="49" creationId="{08CFBADC-5D67-4763-BD21-34AF83E051D2}"/>
          </ac:spMkLst>
        </pc:spChg>
        <pc:spChg chg="mod">
          <ac:chgData name="Grace Lowther" userId="a8fe573b-0694-470f-9a15-3d4093241c1c" providerId="ADAL" clId="{6ED79C89-E036-405B-AC5C-7437765C4AD7}" dt="2019-04-04T10:55:36.994" v="4345" actId="403"/>
          <ac:spMkLst>
            <pc:docMk/>
            <pc:sldMk cId="3033432069" sldId="257"/>
            <ac:spMk id="66" creationId="{F6314DCF-540A-48A8-B3D0-93F51B198E0D}"/>
          </ac:spMkLst>
        </pc:spChg>
        <pc:spChg chg="mod">
          <ac:chgData name="Grace Lowther" userId="a8fe573b-0694-470f-9a15-3d4093241c1c" providerId="ADAL" clId="{6ED79C89-E036-405B-AC5C-7437765C4AD7}" dt="2019-04-04T10:55:36.994" v="4345" actId="403"/>
          <ac:spMkLst>
            <pc:docMk/>
            <pc:sldMk cId="3033432069" sldId="257"/>
            <ac:spMk id="67" creationId="{AEBFDD00-FF62-4377-B91B-006284D96AA2}"/>
          </ac:spMkLst>
        </pc:spChg>
        <pc:spChg chg="mod">
          <ac:chgData name="Grace Lowther" userId="a8fe573b-0694-470f-9a15-3d4093241c1c" providerId="ADAL" clId="{6ED79C89-E036-405B-AC5C-7437765C4AD7}" dt="2019-04-04T10:55:36.994" v="4345" actId="403"/>
          <ac:spMkLst>
            <pc:docMk/>
            <pc:sldMk cId="3033432069" sldId="257"/>
            <ac:spMk id="68" creationId="{D2B17C16-7405-4B90-BEC4-FBFE5D21CCA4}"/>
          </ac:spMkLst>
        </pc:spChg>
        <pc:spChg chg="mod">
          <ac:chgData name="Grace Lowther" userId="a8fe573b-0694-470f-9a15-3d4093241c1c" providerId="ADAL" clId="{6ED79C89-E036-405B-AC5C-7437765C4AD7}" dt="2019-04-04T10:55:36.994" v="4345" actId="403"/>
          <ac:spMkLst>
            <pc:docMk/>
            <pc:sldMk cId="3033432069" sldId="257"/>
            <ac:spMk id="69" creationId="{299F0111-9A70-4139-A9AA-CBB49671A9FA}"/>
          </ac:spMkLst>
        </pc:spChg>
        <pc:spChg chg="mod">
          <ac:chgData name="Grace Lowther" userId="a8fe573b-0694-470f-9a15-3d4093241c1c" providerId="ADAL" clId="{6ED79C89-E036-405B-AC5C-7437765C4AD7}" dt="2019-04-03T14:06:22.837" v="3119" actId="1036"/>
          <ac:spMkLst>
            <pc:docMk/>
            <pc:sldMk cId="3033432069" sldId="257"/>
            <ac:spMk id="101" creationId="{239AF0EA-9A27-439E-A3CD-B2DCAFEA7ED0}"/>
          </ac:spMkLst>
        </pc:spChg>
        <pc:spChg chg="mod">
          <ac:chgData name="Grace Lowther" userId="a8fe573b-0694-470f-9a15-3d4093241c1c" providerId="ADAL" clId="{6ED79C89-E036-405B-AC5C-7437765C4AD7}" dt="2019-04-03T14:38:22.176" v="3729" actId="1038"/>
          <ac:spMkLst>
            <pc:docMk/>
            <pc:sldMk cId="3033432069" sldId="257"/>
            <ac:spMk id="105" creationId="{513CC746-0605-438B-A1AB-BE23FCE6C008}"/>
          </ac:spMkLst>
        </pc:spChg>
        <pc:spChg chg="mod">
          <ac:chgData name="Grace Lowther" userId="a8fe573b-0694-470f-9a15-3d4093241c1c" providerId="ADAL" clId="{6ED79C89-E036-405B-AC5C-7437765C4AD7}" dt="2019-04-03T14:38:52.376" v="3789" actId="1037"/>
          <ac:spMkLst>
            <pc:docMk/>
            <pc:sldMk cId="3033432069" sldId="257"/>
            <ac:spMk id="109" creationId="{4DDC761A-8D0A-40F7-A684-409D002CE287}"/>
          </ac:spMkLst>
        </pc:spChg>
        <pc:spChg chg="mod">
          <ac:chgData name="Grace Lowther" userId="a8fe573b-0694-470f-9a15-3d4093241c1c" providerId="ADAL" clId="{6ED79C89-E036-405B-AC5C-7437765C4AD7}" dt="2019-04-03T14:39:02.436" v="3803" actId="1036"/>
          <ac:spMkLst>
            <pc:docMk/>
            <pc:sldMk cId="3033432069" sldId="257"/>
            <ac:spMk id="113" creationId="{FB9120F2-1E96-4914-9374-877AC992C5E8}"/>
          </ac:spMkLst>
        </pc:spChg>
        <pc:spChg chg="mod">
          <ac:chgData name="Grace Lowther" userId="a8fe573b-0694-470f-9a15-3d4093241c1c" providerId="ADAL" clId="{6ED79C89-E036-405B-AC5C-7437765C4AD7}" dt="2019-04-03T11:11:21.907" v="141" actId="113"/>
          <ac:spMkLst>
            <pc:docMk/>
            <pc:sldMk cId="3033432069" sldId="257"/>
            <ac:spMk id="120" creationId="{5F868FA9-4D50-48DE-938F-30D3B32C6B38}"/>
          </ac:spMkLst>
        </pc:spChg>
        <pc:spChg chg="mod">
          <ac:chgData name="Grace Lowther" userId="a8fe573b-0694-470f-9a15-3d4093241c1c" providerId="ADAL" clId="{6ED79C89-E036-405B-AC5C-7437765C4AD7}" dt="2019-04-03T14:38:09.916" v="3717" actId="1036"/>
          <ac:spMkLst>
            <pc:docMk/>
            <pc:sldMk cId="3033432069" sldId="257"/>
            <ac:spMk id="124" creationId="{1ACAE7D5-725C-4E5A-9E55-C6BCD2226FFC}"/>
          </ac:spMkLst>
        </pc:spChg>
        <pc:spChg chg="mod">
          <ac:chgData name="Grace Lowther" userId="a8fe573b-0694-470f-9a15-3d4093241c1c" providerId="ADAL" clId="{6ED79C89-E036-405B-AC5C-7437765C4AD7}" dt="2019-04-03T14:38:14.351" v="3727" actId="1038"/>
          <ac:spMkLst>
            <pc:docMk/>
            <pc:sldMk cId="3033432069" sldId="257"/>
            <ac:spMk id="125" creationId="{DB3A1D3F-DD50-4AB0-A13D-02250D817CD9}"/>
          </ac:spMkLst>
        </pc:spChg>
        <pc:spChg chg="mod">
          <ac:chgData name="Grace Lowther" userId="a8fe573b-0694-470f-9a15-3d4093241c1c" providerId="ADAL" clId="{6ED79C89-E036-405B-AC5C-7437765C4AD7}" dt="2019-04-03T14:47:18.546" v="4000" actId="1037"/>
          <ac:spMkLst>
            <pc:docMk/>
            <pc:sldMk cId="3033432069" sldId="257"/>
            <ac:spMk id="126" creationId="{C9A9AD33-56B5-4D57-95F6-5A1C9235AE6D}"/>
          </ac:spMkLst>
        </pc:spChg>
        <pc:spChg chg="mod">
          <ac:chgData name="Grace Lowther" userId="a8fe573b-0694-470f-9a15-3d4093241c1c" providerId="ADAL" clId="{6ED79C89-E036-405B-AC5C-7437765C4AD7}" dt="2019-04-03T14:38:32.888" v="3756" actId="1038"/>
          <ac:spMkLst>
            <pc:docMk/>
            <pc:sldMk cId="3033432069" sldId="257"/>
            <ac:spMk id="127" creationId="{BD0D1EFD-F42C-40DF-9A8D-BA603284C016}"/>
          </ac:spMkLst>
        </pc:spChg>
        <pc:spChg chg="mod">
          <ac:chgData name="Grace Lowther" userId="a8fe573b-0694-470f-9a15-3d4093241c1c" providerId="ADAL" clId="{6ED79C89-E036-405B-AC5C-7437765C4AD7}" dt="2019-04-03T14:38:46.434" v="3783" actId="1037"/>
          <ac:spMkLst>
            <pc:docMk/>
            <pc:sldMk cId="3033432069" sldId="257"/>
            <ac:spMk id="128" creationId="{E77EC176-770A-42B6-A21D-1B51F2FC82AD}"/>
          </ac:spMkLst>
        </pc:spChg>
        <pc:spChg chg="mod">
          <ac:chgData name="Grace Lowther" userId="a8fe573b-0694-470f-9a15-3d4093241c1c" providerId="ADAL" clId="{6ED79C89-E036-405B-AC5C-7437765C4AD7}" dt="2019-04-03T14:38:39.140" v="3769" actId="1038"/>
          <ac:spMkLst>
            <pc:docMk/>
            <pc:sldMk cId="3033432069" sldId="257"/>
            <ac:spMk id="129" creationId="{5B645736-B5CA-4C16-B051-BBCFD272CE9D}"/>
          </ac:spMkLst>
        </pc:spChg>
        <pc:spChg chg="mod">
          <ac:chgData name="Grace Lowther" userId="a8fe573b-0694-470f-9a15-3d4093241c1c" providerId="ADAL" clId="{6ED79C89-E036-405B-AC5C-7437765C4AD7}" dt="2019-04-03T14:39:11.272" v="3818" actId="1036"/>
          <ac:spMkLst>
            <pc:docMk/>
            <pc:sldMk cId="3033432069" sldId="257"/>
            <ac:spMk id="130" creationId="{E7140917-A388-47FB-AF97-CD175B152FE9}"/>
          </ac:spMkLst>
        </pc:spChg>
        <pc:spChg chg="mod">
          <ac:chgData name="Grace Lowther" userId="a8fe573b-0694-470f-9a15-3d4093241c1c" providerId="ADAL" clId="{6ED79C89-E036-405B-AC5C-7437765C4AD7}" dt="2019-04-03T14:40:05.006" v="3842" actId="1038"/>
          <ac:spMkLst>
            <pc:docMk/>
            <pc:sldMk cId="3033432069" sldId="257"/>
            <ac:spMk id="131" creationId="{0DEC7B3E-EB44-4DEB-AA0E-EF624EE59F15}"/>
          </ac:spMkLst>
        </pc:spChg>
        <pc:spChg chg="mod">
          <ac:chgData name="Grace Lowther" userId="a8fe573b-0694-470f-9a15-3d4093241c1c" providerId="ADAL" clId="{6ED79C89-E036-405B-AC5C-7437765C4AD7}" dt="2019-04-03T14:06:29.095" v="3126" actId="1036"/>
          <ac:spMkLst>
            <pc:docMk/>
            <pc:sldMk cId="3033432069" sldId="257"/>
            <ac:spMk id="134" creationId="{A679C8D3-713F-4317-B820-FF8D0492A24C}"/>
          </ac:spMkLst>
        </pc:spChg>
        <pc:spChg chg="mod">
          <ac:chgData name="Grace Lowther" userId="a8fe573b-0694-470f-9a15-3d4093241c1c" providerId="ADAL" clId="{6ED79C89-E036-405B-AC5C-7437765C4AD7}" dt="2019-04-03T14:06:33.700" v="3132" actId="1035"/>
          <ac:spMkLst>
            <pc:docMk/>
            <pc:sldMk cId="3033432069" sldId="257"/>
            <ac:spMk id="135" creationId="{2A5B204E-6417-4BFF-9D0B-9265290C516E}"/>
          </ac:spMkLst>
        </pc:spChg>
        <pc:spChg chg="mod">
          <ac:chgData name="Grace Lowther" userId="a8fe573b-0694-470f-9a15-3d4093241c1c" providerId="ADAL" clId="{6ED79C89-E036-405B-AC5C-7437765C4AD7}" dt="2019-04-03T14:38:42.603" v="3773" actId="1038"/>
          <ac:spMkLst>
            <pc:docMk/>
            <pc:sldMk cId="3033432069" sldId="257"/>
            <ac:spMk id="136" creationId="{48A441BC-77AD-4331-BB30-5918898CEC8E}"/>
          </ac:spMkLst>
        </pc:spChg>
        <pc:spChg chg="mod">
          <ac:chgData name="Grace Lowther" userId="a8fe573b-0694-470f-9a15-3d4093241c1c" providerId="ADAL" clId="{6ED79C89-E036-405B-AC5C-7437765C4AD7}" dt="2019-04-03T14:42:29.125" v="3882" actId="1037"/>
          <ac:spMkLst>
            <pc:docMk/>
            <pc:sldMk cId="3033432069" sldId="257"/>
            <ac:spMk id="137" creationId="{B9460C34-8AED-4549-B258-2CD5A9801F83}"/>
          </ac:spMkLst>
        </pc:spChg>
        <pc:grpChg chg="add mod">
          <ac:chgData name="Grace Lowther" userId="a8fe573b-0694-470f-9a15-3d4093241c1c" providerId="ADAL" clId="{6ED79C89-E036-405B-AC5C-7437765C4AD7}" dt="2019-04-03T11:50:08.991" v="589" actId="164"/>
          <ac:grpSpMkLst>
            <pc:docMk/>
            <pc:sldMk cId="3033432069" sldId="257"/>
            <ac:grpSpMk id="3" creationId="{99F766B7-E263-4305-9EDB-1398CDD1C4EE}"/>
          </ac:grpSpMkLst>
        </pc:grpChg>
        <pc:grpChg chg="del mod">
          <ac:chgData name="Grace Lowther" userId="a8fe573b-0694-470f-9a15-3d4093241c1c" providerId="ADAL" clId="{6ED79C89-E036-405B-AC5C-7437765C4AD7}" dt="2019-04-03T11:49:31.831" v="557" actId="478"/>
          <ac:grpSpMkLst>
            <pc:docMk/>
            <pc:sldMk cId="3033432069" sldId="257"/>
            <ac:grpSpMk id="9" creationId="{41871044-D60E-4F2D-8193-CA9915A8A9BC}"/>
          </ac:grpSpMkLst>
        </pc:grpChg>
        <pc:grpChg chg="mod">
          <ac:chgData name="Grace Lowther" userId="a8fe573b-0694-470f-9a15-3d4093241c1c" providerId="ADAL" clId="{6ED79C89-E036-405B-AC5C-7437765C4AD7}" dt="2019-04-03T11:45:39.780" v="404" actId="1035"/>
          <ac:grpSpMkLst>
            <pc:docMk/>
            <pc:sldMk cId="3033432069" sldId="257"/>
            <ac:grpSpMk id="10" creationId="{13525D24-5779-4F8A-9C4E-B0CE52047126}"/>
          </ac:grpSpMkLst>
        </pc:grpChg>
        <pc:grpChg chg="add">
          <ac:chgData name="Grace Lowther" userId="a8fe573b-0694-470f-9a15-3d4093241c1c" providerId="ADAL" clId="{6ED79C89-E036-405B-AC5C-7437765C4AD7}" dt="2019-04-03T11:12:57.031" v="178"/>
          <ac:grpSpMkLst>
            <pc:docMk/>
            <pc:sldMk cId="3033432069" sldId="257"/>
            <ac:grpSpMk id="39" creationId="{06F3010D-AE4B-4087-8C36-613B230254DF}"/>
          </ac:grpSpMkLst>
        </pc:grpChg>
        <pc:grpChg chg="add del mod">
          <ac:chgData name="Grace Lowther" userId="a8fe573b-0694-470f-9a15-3d4093241c1c" providerId="ADAL" clId="{6ED79C89-E036-405B-AC5C-7437765C4AD7}" dt="2019-04-03T11:49:48.238" v="565" actId="165"/>
          <ac:grpSpMkLst>
            <pc:docMk/>
            <pc:sldMk cId="3033432069" sldId="257"/>
            <ac:grpSpMk id="46" creationId="{94F0E438-BD66-421B-A2B5-98C6C7F7DEAE}"/>
          </ac:grpSpMkLst>
        </pc:grpChg>
        <pc:grpChg chg="add mod">
          <ac:chgData name="Grace Lowther" userId="a8fe573b-0694-470f-9a15-3d4093241c1c" providerId="ADAL" clId="{6ED79C89-E036-405B-AC5C-7437765C4AD7}" dt="2019-04-03T11:50:17.934" v="595" actId="1037"/>
          <ac:grpSpMkLst>
            <pc:docMk/>
            <pc:sldMk cId="3033432069" sldId="257"/>
            <ac:grpSpMk id="50" creationId="{E2EA3981-24A9-45D7-A6C2-209B856B274B}"/>
          </ac:grpSpMkLst>
        </pc:grpChg>
        <pc:grpChg chg="del mod">
          <ac:chgData name="Grace Lowther" userId="a8fe573b-0694-470f-9a15-3d4093241c1c" providerId="ADAL" clId="{6ED79C89-E036-405B-AC5C-7437765C4AD7}" dt="2019-04-03T11:49:37.566" v="560" actId="478"/>
          <ac:grpSpMkLst>
            <pc:docMk/>
            <pc:sldMk cId="3033432069" sldId="257"/>
            <ac:grpSpMk id="56" creationId="{BC2FDD50-21B2-4443-B107-12F0C184A5EA}"/>
          </ac:grpSpMkLst>
        </pc:grpChg>
        <pc:grpChg chg="mod">
          <ac:chgData name="Grace Lowther" userId="a8fe573b-0694-470f-9a15-3d4093241c1c" providerId="ADAL" clId="{6ED79C89-E036-405B-AC5C-7437765C4AD7}" dt="2019-04-03T11:45:41.139" v="408" actId="1035"/>
          <ac:grpSpMkLst>
            <pc:docMk/>
            <pc:sldMk cId="3033432069" sldId="257"/>
            <ac:grpSpMk id="65" creationId="{BB3823A4-5249-4C98-ABA6-E13EC085C489}"/>
          </ac:grpSpMkLst>
        </pc:grpChg>
        <pc:grpChg chg="del">
          <ac:chgData name="Grace Lowther" userId="a8fe573b-0694-470f-9a15-3d4093241c1c" providerId="ADAL" clId="{6ED79C89-E036-405B-AC5C-7437765C4AD7}" dt="2019-04-03T11:12:56.785" v="177" actId="478"/>
          <ac:grpSpMkLst>
            <pc:docMk/>
            <pc:sldMk cId="3033432069" sldId="257"/>
            <ac:grpSpMk id="121" creationId="{9A8385A5-3F32-48AC-BDDA-E641E44D1034}"/>
          </ac:grpSpMkLst>
        </pc:grpChg>
        <pc:graphicFrameChg chg="mod modGraphic">
          <ac:chgData name="Grace Lowther" userId="a8fe573b-0694-470f-9a15-3d4093241c1c" providerId="ADAL" clId="{6ED79C89-E036-405B-AC5C-7437765C4AD7}" dt="2019-04-03T14:51:46.726" v="4058"/>
          <ac:graphicFrameMkLst>
            <pc:docMk/>
            <pc:sldMk cId="3033432069" sldId="257"/>
            <ac:graphicFrameMk id="4" creationId="{EFB3214C-05EC-4A89-B465-54E3B7BB1C57}"/>
          </ac:graphicFrameMkLst>
        </pc:graphicFrameChg>
      </pc:sldChg>
      <pc:sldChg chg="addSp delSp modSp">
        <pc:chgData name="Grace Lowther" userId="a8fe573b-0694-470f-9a15-3d4093241c1c" providerId="ADAL" clId="{6ED79C89-E036-405B-AC5C-7437765C4AD7}" dt="2019-04-04T10:56:53.947" v="4349" actId="120"/>
        <pc:sldMkLst>
          <pc:docMk/>
          <pc:sldMk cId="3857565638" sldId="259"/>
        </pc:sldMkLst>
        <pc:spChg chg="add mod">
          <ac:chgData name="Grace Lowther" userId="a8fe573b-0694-470f-9a15-3d4093241c1c" providerId="ADAL" clId="{6ED79C89-E036-405B-AC5C-7437765C4AD7}" dt="2019-04-03T14:01:21.873" v="2805" actId="1076"/>
          <ac:spMkLst>
            <pc:docMk/>
            <pc:sldMk cId="3857565638" sldId="259"/>
            <ac:spMk id="10" creationId="{578BB36A-7733-447F-8DDC-EA1CC7BC7AA9}"/>
          </ac:spMkLst>
        </pc:spChg>
        <pc:spChg chg="mod">
          <ac:chgData name="Grace Lowther" userId="a8fe573b-0694-470f-9a15-3d4093241c1c" providerId="ADAL" clId="{6ED79C89-E036-405B-AC5C-7437765C4AD7}" dt="2019-04-03T11:08:06.930" v="40" actId="404"/>
          <ac:spMkLst>
            <pc:docMk/>
            <pc:sldMk cId="3857565638" sldId="259"/>
            <ac:spMk id="13" creationId="{103BB94D-A8FE-4A0F-BEEA-A64B8D3BAD63}"/>
          </ac:spMkLst>
        </pc:spChg>
        <pc:spChg chg="mod">
          <ac:chgData name="Grace Lowther" userId="a8fe573b-0694-470f-9a15-3d4093241c1c" providerId="ADAL" clId="{6ED79C89-E036-405B-AC5C-7437765C4AD7}" dt="2019-04-04T10:56:53.947" v="4349" actId="120"/>
          <ac:spMkLst>
            <pc:docMk/>
            <pc:sldMk cId="3857565638" sldId="259"/>
            <ac:spMk id="3076" creationId="{00000000-0000-0000-0000-000000000000}"/>
          </ac:spMkLst>
        </pc:spChg>
        <pc:grpChg chg="del">
          <ac:chgData name="Grace Lowther" userId="a8fe573b-0694-470f-9a15-3d4093241c1c" providerId="ADAL" clId="{6ED79C89-E036-405B-AC5C-7437765C4AD7}" dt="2019-04-03T11:13:00.452" v="179" actId="478"/>
          <ac:grpSpMkLst>
            <pc:docMk/>
            <pc:sldMk cId="3857565638" sldId="259"/>
            <ac:grpSpMk id="7" creationId="{841B7FCD-AAF2-4943-BA75-9CD352FDD75A}"/>
          </ac:grpSpMkLst>
        </pc:grpChg>
        <pc:grpChg chg="add">
          <ac:chgData name="Grace Lowther" userId="a8fe573b-0694-470f-9a15-3d4093241c1c" providerId="ADAL" clId="{6ED79C89-E036-405B-AC5C-7437765C4AD7}" dt="2019-04-03T11:13:00.683" v="180"/>
          <ac:grpSpMkLst>
            <pc:docMk/>
            <pc:sldMk cId="3857565638" sldId="259"/>
            <ac:grpSpMk id="11" creationId="{2150C706-58D8-42B5-B116-DF5FF7030036}"/>
          </ac:grpSpMkLst>
        </pc:grpChg>
      </pc:sldChg>
      <pc:sldChg chg="addSp delSp modSp">
        <pc:chgData name="Grace Lowther" userId="a8fe573b-0694-470f-9a15-3d4093241c1c" providerId="ADAL" clId="{6ED79C89-E036-405B-AC5C-7437765C4AD7}" dt="2019-04-03T14:57:27.876" v="4073" actId="313"/>
        <pc:sldMkLst>
          <pc:docMk/>
          <pc:sldMk cId="486425725" sldId="261"/>
        </pc:sldMkLst>
        <pc:spChg chg="mod topLvl">
          <ac:chgData name="Grace Lowther" userId="a8fe573b-0694-470f-9a15-3d4093241c1c" providerId="ADAL" clId="{6ED79C89-E036-405B-AC5C-7437765C4AD7}" dt="2019-04-03T11:49:15.041" v="551" actId="164"/>
          <ac:spMkLst>
            <pc:docMk/>
            <pc:sldMk cId="486425725" sldId="261"/>
            <ac:spMk id="2" creationId="{A630AF19-7C2C-46EF-B26C-FEA64DEDAEC6}"/>
          </ac:spMkLst>
        </pc:spChg>
        <pc:spChg chg="mod">
          <ac:chgData name="Grace Lowther" userId="a8fe573b-0694-470f-9a15-3d4093241c1c" providerId="ADAL" clId="{6ED79C89-E036-405B-AC5C-7437765C4AD7}" dt="2019-04-03T12:48:24.356" v="829" actId="113"/>
          <ac:spMkLst>
            <pc:docMk/>
            <pc:sldMk cId="486425725" sldId="261"/>
            <ac:spMk id="6" creationId="{597B5710-4CE2-4533-944D-4121AB4E4294}"/>
          </ac:spMkLst>
        </pc:spChg>
        <pc:spChg chg="add del mod">
          <ac:chgData name="Grace Lowther" userId="a8fe573b-0694-470f-9a15-3d4093241c1c" providerId="ADAL" clId="{6ED79C89-E036-405B-AC5C-7437765C4AD7}" dt="2019-04-03T14:25:46.768" v="3461" actId="478"/>
          <ac:spMkLst>
            <pc:docMk/>
            <pc:sldMk cId="486425725" sldId="261"/>
            <ac:spMk id="13" creationId="{1B65265A-D8FB-4B34-A9BB-C6BD86F82F16}"/>
          </ac:spMkLst>
        </pc:spChg>
        <pc:spChg chg="mod topLvl">
          <ac:chgData name="Grace Lowther" userId="a8fe573b-0694-470f-9a15-3d4093241c1c" providerId="ADAL" clId="{6ED79C89-E036-405B-AC5C-7437765C4AD7}" dt="2019-04-03T11:49:15.041" v="551" actId="164"/>
          <ac:spMkLst>
            <pc:docMk/>
            <pc:sldMk cId="486425725" sldId="261"/>
            <ac:spMk id="24" creationId="{53EA0040-9E15-4BA0-9A28-8A1A7B33BFFF}"/>
          </ac:spMkLst>
        </pc:spChg>
        <pc:spChg chg="mod topLvl">
          <ac:chgData name="Grace Lowther" userId="a8fe573b-0694-470f-9a15-3d4093241c1c" providerId="ADAL" clId="{6ED79C89-E036-405B-AC5C-7437765C4AD7}" dt="2019-04-03T11:49:15.041" v="551" actId="164"/>
          <ac:spMkLst>
            <pc:docMk/>
            <pc:sldMk cId="486425725" sldId="261"/>
            <ac:spMk id="25" creationId="{FEA1A60B-1CCC-4438-AF42-B741580CCC65}"/>
          </ac:spMkLst>
        </pc:spChg>
        <pc:spChg chg="mod">
          <ac:chgData name="Grace Lowther" userId="a8fe573b-0694-470f-9a15-3d4093241c1c" providerId="ADAL" clId="{6ED79C89-E036-405B-AC5C-7437765C4AD7}" dt="2019-04-03T12:48:24.356" v="829" actId="113"/>
          <ac:spMkLst>
            <pc:docMk/>
            <pc:sldMk cId="486425725" sldId="261"/>
            <ac:spMk id="40" creationId="{B14B3D8C-3285-4936-8A8E-CF94FC48A107}"/>
          </ac:spMkLst>
        </pc:spChg>
        <pc:spChg chg="mod">
          <ac:chgData name="Grace Lowther" userId="a8fe573b-0694-470f-9a15-3d4093241c1c" providerId="ADAL" clId="{6ED79C89-E036-405B-AC5C-7437765C4AD7}" dt="2019-04-03T12:48:24.356" v="829" actId="113"/>
          <ac:spMkLst>
            <pc:docMk/>
            <pc:sldMk cId="486425725" sldId="261"/>
            <ac:spMk id="41" creationId="{CE9DBAB9-28F7-4C69-BA2B-AF8AD7F95E3A}"/>
          </ac:spMkLst>
        </pc:spChg>
        <pc:spChg chg="mod">
          <ac:chgData name="Grace Lowther" userId="a8fe573b-0694-470f-9a15-3d4093241c1c" providerId="ADAL" clId="{6ED79C89-E036-405B-AC5C-7437765C4AD7}" dt="2019-04-03T12:48:24.356" v="829" actId="113"/>
          <ac:spMkLst>
            <pc:docMk/>
            <pc:sldMk cId="486425725" sldId="261"/>
            <ac:spMk id="42" creationId="{E4D76E23-E3E0-4B93-B6BB-E389CBBDC8DD}"/>
          </ac:spMkLst>
        </pc:spChg>
        <pc:spChg chg="mod">
          <ac:chgData name="Grace Lowther" userId="a8fe573b-0694-470f-9a15-3d4093241c1c" providerId="ADAL" clId="{6ED79C89-E036-405B-AC5C-7437765C4AD7}" dt="2019-04-03T12:48:24.356" v="829" actId="113"/>
          <ac:spMkLst>
            <pc:docMk/>
            <pc:sldMk cId="486425725" sldId="261"/>
            <ac:spMk id="43" creationId="{533126C0-015A-4B7F-90C0-752C4A31A0B7}"/>
          </ac:spMkLst>
        </pc:spChg>
        <pc:spChg chg="mod">
          <ac:chgData name="Grace Lowther" userId="a8fe573b-0694-470f-9a15-3d4093241c1c" providerId="ADAL" clId="{6ED79C89-E036-405B-AC5C-7437765C4AD7}" dt="2019-04-03T12:48:24.356" v="829" actId="113"/>
          <ac:spMkLst>
            <pc:docMk/>
            <pc:sldMk cId="486425725" sldId="261"/>
            <ac:spMk id="44" creationId="{A1E9658E-8932-49C3-85AD-590EE2E956DD}"/>
          </ac:spMkLst>
        </pc:spChg>
        <pc:spChg chg="mod">
          <ac:chgData name="Grace Lowther" userId="a8fe573b-0694-470f-9a15-3d4093241c1c" providerId="ADAL" clId="{6ED79C89-E036-405B-AC5C-7437765C4AD7}" dt="2019-04-03T12:48:24.356" v="829" actId="113"/>
          <ac:spMkLst>
            <pc:docMk/>
            <pc:sldMk cId="486425725" sldId="261"/>
            <ac:spMk id="48" creationId="{5A0ADC89-105A-4E6E-87D6-B3AB3B81DA84}"/>
          </ac:spMkLst>
        </pc:spChg>
        <pc:spChg chg="mod">
          <ac:chgData name="Grace Lowther" userId="a8fe573b-0694-470f-9a15-3d4093241c1c" providerId="ADAL" clId="{6ED79C89-E036-405B-AC5C-7437765C4AD7}" dt="2019-04-03T12:48:24.356" v="829" actId="113"/>
          <ac:spMkLst>
            <pc:docMk/>
            <pc:sldMk cId="486425725" sldId="261"/>
            <ac:spMk id="49" creationId="{773086D7-B78E-4323-ABF9-BCE9A70FBA79}"/>
          </ac:spMkLst>
        </pc:spChg>
        <pc:spChg chg="mod">
          <ac:chgData name="Grace Lowther" userId="a8fe573b-0694-470f-9a15-3d4093241c1c" providerId="ADAL" clId="{6ED79C89-E036-405B-AC5C-7437765C4AD7}" dt="2019-04-03T12:48:24.356" v="829" actId="113"/>
          <ac:spMkLst>
            <pc:docMk/>
            <pc:sldMk cId="486425725" sldId="261"/>
            <ac:spMk id="50" creationId="{9D716F46-C411-4552-BBF1-F753A7866924}"/>
          </ac:spMkLst>
        </pc:spChg>
        <pc:spChg chg="mod">
          <ac:chgData name="Grace Lowther" userId="a8fe573b-0694-470f-9a15-3d4093241c1c" providerId="ADAL" clId="{6ED79C89-E036-405B-AC5C-7437765C4AD7}" dt="2019-04-03T12:48:24.356" v="829" actId="113"/>
          <ac:spMkLst>
            <pc:docMk/>
            <pc:sldMk cId="486425725" sldId="261"/>
            <ac:spMk id="52" creationId="{BB8CBA48-EC94-4C8F-AFD4-9622E5A34DAF}"/>
          </ac:spMkLst>
        </pc:spChg>
        <pc:spChg chg="mod">
          <ac:chgData name="Grace Lowther" userId="a8fe573b-0694-470f-9a15-3d4093241c1c" providerId="ADAL" clId="{6ED79C89-E036-405B-AC5C-7437765C4AD7}" dt="2019-04-03T12:48:24.356" v="829" actId="113"/>
          <ac:spMkLst>
            <pc:docMk/>
            <pc:sldMk cId="486425725" sldId="261"/>
            <ac:spMk id="53" creationId="{34EB786A-BA10-42E5-97ED-2BE09E690BB8}"/>
          </ac:spMkLst>
        </pc:spChg>
        <pc:spChg chg="mod">
          <ac:chgData name="Grace Lowther" userId="a8fe573b-0694-470f-9a15-3d4093241c1c" providerId="ADAL" clId="{6ED79C89-E036-405B-AC5C-7437765C4AD7}" dt="2019-04-03T12:48:24.356" v="829" actId="113"/>
          <ac:spMkLst>
            <pc:docMk/>
            <pc:sldMk cId="486425725" sldId="261"/>
            <ac:spMk id="54" creationId="{790A3DEF-42E1-4095-B7A7-2C90C1A68850}"/>
          </ac:spMkLst>
        </pc:spChg>
        <pc:spChg chg="add del mod">
          <ac:chgData name="Grace Lowther" userId="a8fe573b-0694-470f-9a15-3d4093241c1c" providerId="ADAL" clId="{6ED79C89-E036-405B-AC5C-7437765C4AD7}" dt="2019-04-03T14:25:26.818" v="3448" actId="478"/>
          <ac:spMkLst>
            <pc:docMk/>
            <pc:sldMk cId="486425725" sldId="261"/>
            <ac:spMk id="62" creationId="{CB88B5AE-0DDF-4EAB-9230-4E6F16FF7B1D}"/>
          </ac:spMkLst>
        </pc:spChg>
        <pc:spChg chg="add mod">
          <ac:chgData name="Grace Lowther" userId="a8fe573b-0694-470f-9a15-3d4093241c1c" providerId="ADAL" clId="{6ED79C89-E036-405B-AC5C-7437765C4AD7}" dt="2019-04-03T14:33:07.985" v="3593" actId="20577"/>
          <ac:spMkLst>
            <pc:docMk/>
            <pc:sldMk cId="486425725" sldId="261"/>
            <ac:spMk id="63" creationId="{A33F2F66-9F30-44C4-9A9C-B756273609C5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64" creationId="{93A693E7-B3CA-4AA8-87B6-31E117142D37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65" creationId="{36BA33B0-099B-4A15-8BCC-289F404683F5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66" creationId="{162C8D1B-A5ED-4920-B939-F89D89874FC5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67" creationId="{ADD9B993-4B83-499E-AEE3-E7C4112B3DC8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68" creationId="{2C14FB37-A105-419B-A8BE-9F45F7069F3E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69" creationId="{65B8F050-6A45-4A9B-9D84-7F8FEAB5367E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70" creationId="{063DFCF8-B6C5-4BB0-BBE2-7D056FBE63E1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71" creationId="{C98B8FB5-E140-4C1C-9087-D4F7A7F20A52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72" creationId="{64F82BB1-105C-4926-840B-7405C2ABC624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73" creationId="{B4640308-708B-4D20-8E48-84C54BA4F637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74" creationId="{F654F7CC-8FAD-4BC5-9453-373CFFB43C5A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75" creationId="{C21C5CF5-5680-4EE0-B434-47F96494539A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76" creationId="{841B8C56-4CF8-4231-B4A9-D10378658667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77" creationId="{BB289701-8088-43DC-AC3F-3865CE5FDDAA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78" creationId="{B09056DD-D046-4465-8A4C-EAFD6B1ED75B}"/>
          </ac:spMkLst>
        </pc:spChg>
        <pc:spChg chg="add del">
          <ac:chgData name="Grace Lowther" userId="a8fe573b-0694-470f-9a15-3d4093241c1c" providerId="ADAL" clId="{6ED79C89-E036-405B-AC5C-7437765C4AD7}" dt="2019-04-03T14:42:14.751" v="3864"/>
          <ac:spMkLst>
            <pc:docMk/>
            <pc:sldMk cId="486425725" sldId="261"/>
            <ac:spMk id="79" creationId="{2E075859-132B-4A70-8EF9-AAD05935779F}"/>
          </ac:spMkLst>
        </pc:spChg>
        <pc:spChg chg="add">
          <ac:chgData name="Grace Lowther" userId="a8fe573b-0694-470f-9a15-3d4093241c1c" providerId="ADAL" clId="{6ED79C89-E036-405B-AC5C-7437765C4AD7}" dt="2019-04-03T14:50:27.430" v="4052"/>
          <ac:spMkLst>
            <pc:docMk/>
            <pc:sldMk cId="486425725" sldId="261"/>
            <ac:spMk id="80" creationId="{15C76571-75BC-4E38-A2E7-7D8DE8205571}"/>
          </ac:spMkLst>
        </pc:spChg>
        <pc:spChg chg="add">
          <ac:chgData name="Grace Lowther" userId="a8fe573b-0694-470f-9a15-3d4093241c1c" providerId="ADAL" clId="{6ED79C89-E036-405B-AC5C-7437765C4AD7}" dt="2019-04-03T14:50:27.430" v="4052"/>
          <ac:spMkLst>
            <pc:docMk/>
            <pc:sldMk cId="486425725" sldId="261"/>
            <ac:spMk id="81" creationId="{8EECDC55-E518-4649-95E0-C32D7959CAD2}"/>
          </ac:spMkLst>
        </pc:spChg>
        <pc:spChg chg="add">
          <ac:chgData name="Grace Lowther" userId="a8fe573b-0694-470f-9a15-3d4093241c1c" providerId="ADAL" clId="{6ED79C89-E036-405B-AC5C-7437765C4AD7}" dt="2019-04-03T14:50:27.430" v="4052"/>
          <ac:spMkLst>
            <pc:docMk/>
            <pc:sldMk cId="486425725" sldId="261"/>
            <ac:spMk id="82" creationId="{1B789DB9-CFC5-41DA-B2DB-885C4A89EB12}"/>
          </ac:spMkLst>
        </pc:spChg>
        <pc:spChg chg="add">
          <ac:chgData name="Grace Lowther" userId="a8fe573b-0694-470f-9a15-3d4093241c1c" providerId="ADAL" clId="{6ED79C89-E036-405B-AC5C-7437765C4AD7}" dt="2019-04-03T14:50:27.430" v="4052"/>
          <ac:spMkLst>
            <pc:docMk/>
            <pc:sldMk cId="486425725" sldId="261"/>
            <ac:spMk id="83" creationId="{8A1A4B12-5162-4DC6-8D5F-4253F44E846D}"/>
          </ac:spMkLst>
        </pc:spChg>
        <pc:spChg chg="add">
          <ac:chgData name="Grace Lowther" userId="a8fe573b-0694-470f-9a15-3d4093241c1c" providerId="ADAL" clId="{6ED79C89-E036-405B-AC5C-7437765C4AD7}" dt="2019-04-03T14:50:27.430" v="4052"/>
          <ac:spMkLst>
            <pc:docMk/>
            <pc:sldMk cId="486425725" sldId="261"/>
            <ac:spMk id="84" creationId="{FA3F122D-DBB0-4FE5-8585-BA8082F4EE40}"/>
          </ac:spMkLst>
        </pc:spChg>
        <pc:spChg chg="add">
          <ac:chgData name="Grace Lowther" userId="a8fe573b-0694-470f-9a15-3d4093241c1c" providerId="ADAL" clId="{6ED79C89-E036-405B-AC5C-7437765C4AD7}" dt="2019-04-03T14:50:27.430" v="4052"/>
          <ac:spMkLst>
            <pc:docMk/>
            <pc:sldMk cId="486425725" sldId="261"/>
            <ac:spMk id="85" creationId="{5FBE8833-0FD2-4254-A683-B04D9E0100F3}"/>
          </ac:spMkLst>
        </pc:spChg>
        <pc:spChg chg="add">
          <ac:chgData name="Grace Lowther" userId="a8fe573b-0694-470f-9a15-3d4093241c1c" providerId="ADAL" clId="{6ED79C89-E036-405B-AC5C-7437765C4AD7}" dt="2019-04-03T14:50:27.430" v="4052"/>
          <ac:spMkLst>
            <pc:docMk/>
            <pc:sldMk cId="486425725" sldId="261"/>
            <ac:spMk id="86" creationId="{E9C58FED-C1D5-4EB7-A522-613162A8AA59}"/>
          </ac:spMkLst>
        </pc:spChg>
        <pc:spChg chg="add">
          <ac:chgData name="Grace Lowther" userId="a8fe573b-0694-470f-9a15-3d4093241c1c" providerId="ADAL" clId="{6ED79C89-E036-405B-AC5C-7437765C4AD7}" dt="2019-04-03T14:50:27.430" v="4052"/>
          <ac:spMkLst>
            <pc:docMk/>
            <pc:sldMk cId="486425725" sldId="261"/>
            <ac:spMk id="87" creationId="{AF51FEDC-8520-44FA-AB90-48542D7C1437}"/>
          </ac:spMkLst>
        </pc:spChg>
        <pc:spChg chg="add mod">
          <ac:chgData name="Grace Lowther" userId="a8fe573b-0694-470f-9a15-3d4093241c1c" providerId="ADAL" clId="{6ED79C89-E036-405B-AC5C-7437765C4AD7}" dt="2019-04-03T14:57:20.689" v="4066" actId="313"/>
          <ac:spMkLst>
            <pc:docMk/>
            <pc:sldMk cId="486425725" sldId="261"/>
            <ac:spMk id="88" creationId="{2AC9E00D-CF87-4AA3-A955-BC088617E679}"/>
          </ac:spMkLst>
        </pc:spChg>
        <pc:spChg chg="add mod">
          <ac:chgData name="Grace Lowther" userId="a8fe573b-0694-470f-9a15-3d4093241c1c" providerId="ADAL" clId="{6ED79C89-E036-405B-AC5C-7437765C4AD7}" dt="2019-04-03T14:57:23.837" v="4067" actId="313"/>
          <ac:spMkLst>
            <pc:docMk/>
            <pc:sldMk cId="486425725" sldId="261"/>
            <ac:spMk id="89" creationId="{E1627BA4-0B83-4B45-BF59-7597391C3410}"/>
          </ac:spMkLst>
        </pc:spChg>
        <pc:spChg chg="add mod">
          <ac:chgData name="Grace Lowther" userId="a8fe573b-0694-470f-9a15-3d4093241c1c" providerId="ADAL" clId="{6ED79C89-E036-405B-AC5C-7437765C4AD7}" dt="2019-04-03T14:57:24.607" v="4068" actId="313"/>
          <ac:spMkLst>
            <pc:docMk/>
            <pc:sldMk cId="486425725" sldId="261"/>
            <ac:spMk id="90" creationId="{52F01932-E66F-42A6-B505-8AAF6B34ACF2}"/>
          </ac:spMkLst>
        </pc:spChg>
        <pc:spChg chg="add mod">
          <ac:chgData name="Grace Lowther" userId="a8fe573b-0694-470f-9a15-3d4093241c1c" providerId="ADAL" clId="{6ED79C89-E036-405B-AC5C-7437765C4AD7}" dt="2019-04-03T14:57:25.155" v="4069" actId="313"/>
          <ac:spMkLst>
            <pc:docMk/>
            <pc:sldMk cId="486425725" sldId="261"/>
            <ac:spMk id="91" creationId="{9BC37E52-07D9-47EA-9F71-30BF043043FF}"/>
          </ac:spMkLst>
        </pc:spChg>
        <pc:spChg chg="add mod">
          <ac:chgData name="Grace Lowther" userId="a8fe573b-0694-470f-9a15-3d4093241c1c" providerId="ADAL" clId="{6ED79C89-E036-405B-AC5C-7437765C4AD7}" dt="2019-04-03T14:57:26.225" v="4070" actId="313"/>
          <ac:spMkLst>
            <pc:docMk/>
            <pc:sldMk cId="486425725" sldId="261"/>
            <ac:spMk id="92" creationId="{AB882392-0946-466F-BBE0-C08E1BCD2084}"/>
          </ac:spMkLst>
        </pc:spChg>
        <pc:spChg chg="add mod">
          <ac:chgData name="Grace Lowther" userId="a8fe573b-0694-470f-9a15-3d4093241c1c" providerId="ADAL" clId="{6ED79C89-E036-405B-AC5C-7437765C4AD7}" dt="2019-04-03T14:57:26.743" v="4071" actId="313"/>
          <ac:spMkLst>
            <pc:docMk/>
            <pc:sldMk cId="486425725" sldId="261"/>
            <ac:spMk id="93" creationId="{06B08F7C-A31F-47A5-B08E-759146E6018B}"/>
          </ac:spMkLst>
        </pc:spChg>
        <pc:spChg chg="add mod">
          <ac:chgData name="Grace Lowther" userId="a8fe573b-0694-470f-9a15-3d4093241c1c" providerId="ADAL" clId="{6ED79C89-E036-405B-AC5C-7437765C4AD7}" dt="2019-04-03T14:57:27.297" v="4072" actId="313"/>
          <ac:spMkLst>
            <pc:docMk/>
            <pc:sldMk cId="486425725" sldId="261"/>
            <ac:spMk id="94" creationId="{B8297EB6-B9E4-454B-AFFC-4D96546350C0}"/>
          </ac:spMkLst>
        </pc:spChg>
        <pc:spChg chg="add mod">
          <ac:chgData name="Grace Lowther" userId="a8fe573b-0694-470f-9a15-3d4093241c1c" providerId="ADAL" clId="{6ED79C89-E036-405B-AC5C-7437765C4AD7}" dt="2019-04-03T14:57:27.876" v="4073" actId="313"/>
          <ac:spMkLst>
            <pc:docMk/>
            <pc:sldMk cId="486425725" sldId="261"/>
            <ac:spMk id="95" creationId="{C03ABE49-BE65-4144-B64E-537771C04BE4}"/>
          </ac:spMkLst>
        </pc:spChg>
        <pc:spChg chg="add del mod">
          <ac:chgData name="Grace Lowther" userId="a8fe573b-0694-470f-9a15-3d4093241c1c" providerId="ADAL" clId="{6ED79C89-E036-405B-AC5C-7437765C4AD7}" dt="2019-04-03T14:54:12.424" v="4061" actId="478"/>
          <ac:spMkLst>
            <pc:docMk/>
            <pc:sldMk cId="486425725" sldId="261"/>
            <ac:spMk id="101" creationId="{239AF0EA-9A27-439E-A3CD-B2DCAFEA7ED0}"/>
          </ac:spMkLst>
        </pc:spChg>
        <pc:spChg chg="add del mod">
          <ac:chgData name="Grace Lowther" userId="a8fe573b-0694-470f-9a15-3d4093241c1c" providerId="ADAL" clId="{6ED79C89-E036-405B-AC5C-7437765C4AD7}" dt="2019-04-03T14:54:12.424" v="4061" actId="478"/>
          <ac:spMkLst>
            <pc:docMk/>
            <pc:sldMk cId="486425725" sldId="261"/>
            <ac:spMk id="105" creationId="{513CC746-0605-438B-A1AB-BE23FCE6C008}"/>
          </ac:spMkLst>
        </pc:spChg>
        <pc:spChg chg="add del mod">
          <ac:chgData name="Grace Lowther" userId="a8fe573b-0694-470f-9a15-3d4093241c1c" providerId="ADAL" clId="{6ED79C89-E036-405B-AC5C-7437765C4AD7}" dt="2019-04-03T14:54:12.424" v="4061" actId="478"/>
          <ac:spMkLst>
            <pc:docMk/>
            <pc:sldMk cId="486425725" sldId="261"/>
            <ac:spMk id="109" creationId="{4DDC761A-8D0A-40F7-A684-409D002CE287}"/>
          </ac:spMkLst>
        </pc:spChg>
        <pc:spChg chg="add del mod">
          <ac:chgData name="Grace Lowther" userId="a8fe573b-0694-470f-9a15-3d4093241c1c" providerId="ADAL" clId="{6ED79C89-E036-405B-AC5C-7437765C4AD7}" dt="2019-04-03T14:54:12.424" v="4061" actId="478"/>
          <ac:spMkLst>
            <pc:docMk/>
            <pc:sldMk cId="486425725" sldId="261"/>
            <ac:spMk id="113" creationId="{FB9120F2-1E96-4914-9374-877AC992C5E8}"/>
          </ac:spMkLst>
        </pc:spChg>
        <pc:spChg chg="mod">
          <ac:chgData name="Grace Lowther" userId="a8fe573b-0694-470f-9a15-3d4093241c1c" providerId="ADAL" clId="{6ED79C89-E036-405B-AC5C-7437765C4AD7}" dt="2019-04-03T11:11:43.409" v="148" actId="113"/>
          <ac:spMkLst>
            <pc:docMk/>
            <pc:sldMk cId="486425725" sldId="261"/>
            <ac:spMk id="120" creationId="{5F868FA9-4D50-48DE-938F-30D3B32C6B38}"/>
          </ac:spMkLst>
        </pc:spChg>
        <pc:spChg chg="add del mod">
          <ac:chgData name="Grace Lowther" userId="a8fe573b-0694-470f-9a15-3d4093241c1c" providerId="ADAL" clId="{6ED79C89-E036-405B-AC5C-7437765C4AD7}" dt="2019-04-03T14:50:08.961" v="4044" actId="478"/>
          <ac:spMkLst>
            <pc:docMk/>
            <pc:sldMk cId="486425725" sldId="261"/>
            <ac:spMk id="124" creationId="{1ACAE7D5-725C-4E5A-9E55-C6BCD2226FFC}"/>
          </ac:spMkLst>
        </pc:spChg>
        <pc:spChg chg="add del mod">
          <ac:chgData name="Grace Lowther" userId="a8fe573b-0694-470f-9a15-3d4093241c1c" providerId="ADAL" clId="{6ED79C89-E036-405B-AC5C-7437765C4AD7}" dt="2019-04-03T14:50:11.398" v="4045" actId="478"/>
          <ac:spMkLst>
            <pc:docMk/>
            <pc:sldMk cId="486425725" sldId="261"/>
            <ac:spMk id="125" creationId="{DB3A1D3F-DD50-4AB0-A13D-02250D817CD9}"/>
          </ac:spMkLst>
        </pc:spChg>
        <pc:spChg chg="add del mod">
          <ac:chgData name="Grace Lowther" userId="a8fe573b-0694-470f-9a15-3d4093241c1c" providerId="ADAL" clId="{6ED79C89-E036-405B-AC5C-7437765C4AD7}" dt="2019-04-03T14:50:13.197" v="4046" actId="478"/>
          <ac:spMkLst>
            <pc:docMk/>
            <pc:sldMk cId="486425725" sldId="261"/>
            <ac:spMk id="126" creationId="{C9A9AD33-56B5-4D57-95F6-5A1C9235AE6D}"/>
          </ac:spMkLst>
        </pc:spChg>
        <pc:spChg chg="add del mod">
          <ac:chgData name="Grace Lowther" userId="a8fe573b-0694-470f-9a15-3d4093241c1c" providerId="ADAL" clId="{6ED79C89-E036-405B-AC5C-7437765C4AD7}" dt="2019-04-03T14:50:15.308" v="4047" actId="478"/>
          <ac:spMkLst>
            <pc:docMk/>
            <pc:sldMk cId="486425725" sldId="261"/>
            <ac:spMk id="127" creationId="{BD0D1EFD-F42C-40DF-9A8D-BA603284C016}"/>
          </ac:spMkLst>
        </pc:spChg>
        <pc:spChg chg="add del mod">
          <ac:chgData name="Grace Lowther" userId="a8fe573b-0694-470f-9a15-3d4093241c1c" providerId="ADAL" clId="{6ED79C89-E036-405B-AC5C-7437765C4AD7}" dt="2019-04-03T14:50:18.205" v="4048" actId="478"/>
          <ac:spMkLst>
            <pc:docMk/>
            <pc:sldMk cId="486425725" sldId="261"/>
            <ac:spMk id="128" creationId="{E77EC176-770A-42B6-A21D-1B51F2FC82AD}"/>
          </ac:spMkLst>
        </pc:spChg>
        <pc:spChg chg="add del mod">
          <ac:chgData name="Grace Lowther" userId="a8fe573b-0694-470f-9a15-3d4093241c1c" providerId="ADAL" clId="{6ED79C89-E036-405B-AC5C-7437765C4AD7}" dt="2019-04-03T14:50:20.165" v="4049" actId="478"/>
          <ac:spMkLst>
            <pc:docMk/>
            <pc:sldMk cId="486425725" sldId="261"/>
            <ac:spMk id="129" creationId="{5B645736-B5CA-4C16-B051-BBCFD272CE9D}"/>
          </ac:spMkLst>
        </pc:spChg>
        <pc:spChg chg="add del mod">
          <ac:chgData name="Grace Lowther" userId="a8fe573b-0694-470f-9a15-3d4093241c1c" providerId="ADAL" clId="{6ED79C89-E036-405B-AC5C-7437765C4AD7}" dt="2019-04-03T14:50:22.938" v="4050" actId="478"/>
          <ac:spMkLst>
            <pc:docMk/>
            <pc:sldMk cId="486425725" sldId="261"/>
            <ac:spMk id="130" creationId="{E7140917-A388-47FB-AF97-CD175B152FE9}"/>
          </ac:spMkLst>
        </pc:spChg>
        <pc:spChg chg="add del mod">
          <ac:chgData name="Grace Lowther" userId="a8fe573b-0694-470f-9a15-3d4093241c1c" providerId="ADAL" clId="{6ED79C89-E036-405B-AC5C-7437765C4AD7}" dt="2019-04-03T14:50:24.958" v="4051" actId="478"/>
          <ac:spMkLst>
            <pc:docMk/>
            <pc:sldMk cId="486425725" sldId="261"/>
            <ac:spMk id="131" creationId="{0DEC7B3E-EB44-4DEB-AA0E-EF624EE59F15}"/>
          </ac:spMkLst>
        </pc:spChg>
        <pc:spChg chg="add del mod">
          <ac:chgData name="Grace Lowther" userId="a8fe573b-0694-470f-9a15-3d4093241c1c" providerId="ADAL" clId="{6ED79C89-E036-405B-AC5C-7437765C4AD7}" dt="2019-04-03T14:54:17.419" v="4063" actId="478"/>
          <ac:spMkLst>
            <pc:docMk/>
            <pc:sldMk cId="486425725" sldId="261"/>
            <ac:spMk id="134" creationId="{A679C8D3-713F-4317-B820-FF8D0492A24C}"/>
          </ac:spMkLst>
        </pc:spChg>
        <pc:spChg chg="add del mod">
          <ac:chgData name="Grace Lowther" userId="a8fe573b-0694-470f-9a15-3d4093241c1c" providerId="ADAL" clId="{6ED79C89-E036-405B-AC5C-7437765C4AD7}" dt="2019-04-03T14:54:17.419" v="4063" actId="478"/>
          <ac:spMkLst>
            <pc:docMk/>
            <pc:sldMk cId="486425725" sldId="261"/>
            <ac:spMk id="135" creationId="{2A5B204E-6417-4BFF-9D0B-9265290C516E}"/>
          </ac:spMkLst>
        </pc:spChg>
        <pc:spChg chg="add del mod">
          <ac:chgData name="Grace Lowther" userId="a8fe573b-0694-470f-9a15-3d4093241c1c" providerId="ADAL" clId="{6ED79C89-E036-405B-AC5C-7437765C4AD7}" dt="2019-04-03T14:54:17.419" v="4063" actId="478"/>
          <ac:spMkLst>
            <pc:docMk/>
            <pc:sldMk cId="486425725" sldId="261"/>
            <ac:spMk id="136" creationId="{48A441BC-77AD-4331-BB30-5918898CEC8E}"/>
          </ac:spMkLst>
        </pc:spChg>
        <pc:spChg chg="add del mod">
          <ac:chgData name="Grace Lowther" userId="a8fe573b-0694-470f-9a15-3d4093241c1c" providerId="ADAL" clId="{6ED79C89-E036-405B-AC5C-7437765C4AD7}" dt="2019-04-03T14:54:17.419" v="4063" actId="478"/>
          <ac:spMkLst>
            <pc:docMk/>
            <pc:sldMk cId="486425725" sldId="261"/>
            <ac:spMk id="137" creationId="{B9460C34-8AED-4549-B258-2CD5A9801F83}"/>
          </ac:spMkLst>
        </pc:spChg>
        <pc:grpChg chg="del mod">
          <ac:chgData name="Grace Lowther" userId="a8fe573b-0694-470f-9a15-3d4093241c1c" providerId="ADAL" clId="{6ED79C89-E036-405B-AC5C-7437765C4AD7}" dt="2019-04-03T11:49:17.831" v="552" actId="478"/>
          <ac:grpSpMkLst>
            <pc:docMk/>
            <pc:sldMk cId="486425725" sldId="261"/>
            <ac:grpSpMk id="3" creationId="{737E4715-21BB-4974-AF20-875582270ED9}"/>
          </ac:grpSpMkLst>
        </pc:grpChg>
        <pc:grpChg chg="del mod">
          <ac:chgData name="Grace Lowther" userId="a8fe573b-0694-470f-9a15-3d4093241c1c" providerId="ADAL" clId="{6ED79C89-E036-405B-AC5C-7437765C4AD7}" dt="2019-04-03T11:48:57.296" v="517" actId="165"/>
          <ac:grpSpMkLst>
            <pc:docMk/>
            <pc:sldMk cId="486425725" sldId="261"/>
            <ac:grpSpMk id="5" creationId="{95A1EE66-E916-4E20-95D4-14AB8688F399}"/>
          </ac:grpSpMkLst>
        </pc:grpChg>
        <pc:grpChg chg="mod">
          <ac:chgData name="Grace Lowther" userId="a8fe573b-0694-470f-9a15-3d4093241c1c" providerId="ADAL" clId="{6ED79C89-E036-405B-AC5C-7437765C4AD7}" dt="2019-04-03T12:48:41.466" v="834" actId="1035"/>
          <ac:grpSpMkLst>
            <pc:docMk/>
            <pc:sldMk cId="486425725" sldId="261"/>
            <ac:grpSpMk id="9" creationId="{827653FC-A29C-463B-B7C3-99700F517310}"/>
          </ac:grpSpMkLst>
        </pc:grpChg>
        <pc:grpChg chg="mod">
          <ac:chgData name="Grace Lowther" userId="a8fe573b-0694-470f-9a15-3d4093241c1c" providerId="ADAL" clId="{6ED79C89-E036-405B-AC5C-7437765C4AD7}" dt="2019-04-03T12:48:41.466" v="834" actId="1035"/>
          <ac:grpSpMkLst>
            <pc:docMk/>
            <pc:sldMk cId="486425725" sldId="261"/>
            <ac:grpSpMk id="10" creationId="{D02F63E9-7F2A-4D94-A71A-8F289955D611}"/>
          </ac:grpSpMkLst>
        </pc:grpChg>
        <pc:grpChg chg="add mod">
          <ac:chgData name="Grace Lowther" userId="a8fe573b-0694-470f-9a15-3d4093241c1c" providerId="ADAL" clId="{6ED79C89-E036-405B-AC5C-7437765C4AD7}" dt="2019-04-03T11:49:15.041" v="551" actId="164"/>
          <ac:grpSpMkLst>
            <pc:docMk/>
            <pc:sldMk cId="486425725" sldId="261"/>
            <ac:grpSpMk id="12" creationId="{66AFD307-32CD-484F-8A47-4010B9FF22AF}"/>
          </ac:grpSpMkLst>
        </pc:grpChg>
        <pc:grpChg chg="add">
          <ac:chgData name="Grace Lowther" userId="a8fe573b-0694-470f-9a15-3d4093241c1c" providerId="ADAL" clId="{6ED79C89-E036-405B-AC5C-7437765C4AD7}" dt="2019-04-03T11:12:52.531" v="176"/>
          <ac:grpSpMkLst>
            <pc:docMk/>
            <pc:sldMk cId="486425725" sldId="261"/>
            <ac:grpSpMk id="55" creationId="{BE8735B0-29BF-48AB-9FA6-61B409C61069}"/>
          </ac:grpSpMkLst>
        </pc:grpChg>
        <pc:grpChg chg="add mod">
          <ac:chgData name="Grace Lowther" userId="a8fe573b-0694-470f-9a15-3d4093241c1c" providerId="ADAL" clId="{6ED79C89-E036-405B-AC5C-7437765C4AD7}" dt="2019-04-03T11:49:22.092" v="554" actId="1076"/>
          <ac:grpSpMkLst>
            <pc:docMk/>
            <pc:sldMk cId="486425725" sldId="261"/>
            <ac:grpSpMk id="58" creationId="{5CA60F5C-962D-4948-87C7-20596B2CD196}"/>
          </ac:grpSpMkLst>
        </pc:grpChg>
        <pc:grpChg chg="del">
          <ac:chgData name="Grace Lowther" userId="a8fe573b-0694-470f-9a15-3d4093241c1c" providerId="ADAL" clId="{6ED79C89-E036-405B-AC5C-7437765C4AD7}" dt="2019-04-03T11:12:52.247" v="175" actId="478"/>
          <ac:grpSpMkLst>
            <pc:docMk/>
            <pc:sldMk cId="486425725" sldId="261"/>
            <ac:grpSpMk id="121" creationId="{9A8385A5-3F32-48AC-BDDA-E641E44D1034}"/>
          </ac:grpSpMkLst>
        </pc:grpChg>
        <pc:graphicFrameChg chg="mod modGraphic">
          <ac:chgData name="Grace Lowther" userId="a8fe573b-0694-470f-9a15-3d4093241c1c" providerId="ADAL" clId="{6ED79C89-E036-405B-AC5C-7437765C4AD7}" dt="2019-04-03T14:53:37.549" v="4060" actId="1035"/>
          <ac:graphicFrameMkLst>
            <pc:docMk/>
            <pc:sldMk cId="486425725" sldId="261"/>
            <ac:graphicFrameMk id="4" creationId="{EFB3214C-05EC-4A89-B465-54E3B7BB1C57}"/>
          </ac:graphicFrameMkLst>
        </pc:graphicFrameChg>
        <pc:graphicFrameChg chg="add del">
          <ac:chgData name="Grace Lowther" userId="a8fe573b-0694-470f-9a15-3d4093241c1c" providerId="ADAL" clId="{6ED79C89-E036-405B-AC5C-7437765C4AD7}" dt="2019-04-03T11:09:39.044" v="59"/>
          <ac:graphicFrameMkLst>
            <pc:docMk/>
            <pc:sldMk cId="486425725" sldId="261"/>
            <ac:graphicFrameMk id="11" creationId="{18575547-8A9D-4DD2-835B-1E66A3F4072C}"/>
          </ac:graphicFrameMkLst>
        </pc:graphicFrameChg>
      </pc:sldChg>
      <pc:sldChg chg="addSp delSp modSp">
        <pc:chgData name="Grace Lowther" userId="a8fe573b-0694-470f-9a15-3d4093241c1c" providerId="ADAL" clId="{6ED79C89-E036-405B-AC5C-7437765C4AD7}" dt="2019-04-04T10:52:38.797" v="4337" actId="20577"/>
        <pc:sldMkLst>
          <pc:docMk/>
          <pc:sldMk cId="2087922601" sldId="262"/>
        </pc:sldMkLst>
        <pc:spChg chg="mod">
          <ac:chgData name="Grace Lowther" userId="a8fe573b-0694-470f-9a15-3d4093241c1c" providerId="ADAL" clId="{6ED79C89-E036-405B-AC5C-7437765C4AD7}" dt="2019-04-03T12:58:29.792" v="920" actId="113"/>
          <ac:spMkLst>
            <pc:docMk/>
            <pc:sldMk cId="2087922601" sldId="262"/>
            <ac:spMk id="63" creationId="{1CD56A5E-0EFF-4816-B29C-85759B413A14}"/>
          </ac:spMkLst>
        </pc:spChg>
        <pc:spChg chg="mod">
          <ac:chgData name="Grace Lowther" userId="a8fe573b-0694-470f-9a15-3d4093241c1c" providerId="ADAL" clId="{6ED79C89-E036-405B-AC5C-7437765C4AD7}" dt="2019-04-03T12:58:29.792" v="920" actId="113"/>
          <ac:spMkLst>
            <pc:docMk/>
            <pc:sldMk cId="2087922601" sldId="262"/>
            <ac:spMk id="64" creationId="{2377044C-CD56-4437-9ACD-985B718D90FA}"/>
          </ac:spMkLst>
        </pc:spChg>
        <pc:spChg chg="mod">
          <ac:chgData name="Grace Lowther" userId="a8fe573b-0694-470f-9a15-3d4093241c1c" providerId="ADAL" clId="{6ED79C89-E036-405B-AC5C-7437765C4AD7}" dt="2019-04-03T12:58:29.792" v="920" actId="113"/>
          <ac:spMkLst>
            <pc:docMk/>
            <pc:sldMk cId="2087922601" sldId="262"/>
            <ac:spMk id="65" creationId="{F3217C9E-000E-46EA-82D1-B1E9ADB241FA}"/>
          </ac:spMkLst>
        </pc:spChg>
        <pc:spChg chg="mod topLvl">
          <ac:chgData name="Grace Lowther" userId="a8fe573b-0694-470f-9a15-3d4093241c1c" providerId="ADAL" clId="{6ED79C89-E036-405B-AC5C-7437765C4AD7}" dt="2019-04-03T11:51:31.811" v="651" actId="164"/>
          <ac:spMkLst>
            <pc:docMk/>
            <pc:sldMk cId="2087922601" sldId="262"/>
            <ac:spMk id="69" creationId="{32BC56ED-C90E-44C1-8678-E5B8001527BB}"/>
          </ac:spMkLst>
        </pc:spChg>
        <pc:spChg chg="mod topLvl">
          <ac:chgData name="Grace Lowther" userId="a8fe573b-0694-470f-9a15-3d4093241c1c" providerId="ADAL" clId="{6ED79C89-E036-405B-AC5C-7437765C4AD7}" dt="2019-04-03T11:51:31.811" v="651" actId="164"/>
          <ac:spMkLst>
            <pc:docMk/>
            <pc:sldMk cId="2087922601" sldId="262"/>
            <ac:spMk id="70" creationId="{62B88811-9F5A-43F0-8612-97117DE19661}"/>
          </ac:spMkLst>
        </pc:spChg>
        <pc:spChg chg="mod topLvl">
          <ac:chgData name="Grace Lowther" userId="a8fe573b-0694-470f-9a15-3d4093241c1c" providerId="ADAL" clId="{6ED79C89-E036-405B-AC5C-7437765C4AD7}" dt="2019-04-03T12:59:57.134" v="981" actId="1035"/>
          <ac:spMkLst>
            <pc:docMk/>
            <pc:sldMk cId="2087922601" sldId="262"/>
            <ac:spMk id="72" creationId="{FDD5890C-5146-4640-A7A6-60A9B9420FA4}"/>
          </ac:spMkLst>
        </pc:spChg>
        <pc:spChg chg="mod topLvl">
          <ac:chgData name="Grace Lowther" userId="a8fe573b-0694-470f-9a15-3d4093241c1c" providerId="ADAL" clId="{6ED79C89-E036-405B-AC5C-7437765C4AD7}" dt="2019-04-03T12:59:26.358" v="959" actId="1036"/>
          <ac:spMkLst>
            <pc:docMk/>
            <pc:sldMk cId="2087922601" sldId="262"/>
            <ac:spMk id="73" creationId="{029693CA-1743-4697-B188-BCDE5742ED41}"/>
          </ac:spMkLst>
        </pc:spChg>
        <pc:spChg chg="mod">
          <ac:chgData name="Grace Lowther" userId="a8fe573b-0694-470f-9a15-3d4093241c1c" providerId="ADAL" clId="{6ED79C89-E036-405B-AC5C-7437765C4AD7}" dt="2019-04-03T13:17:17.485" v="1448" actId="20577"/>
          <ac:spMkLst>
            <pc:docMk/>
            <pc:sldMk cId="2087922601" sldId="262"/>
            <ac:spMk id="78" creationId="{12B6B0FF-6670-466A-B102-34616CD3C5D5}"/>
          </ac:spMkLst>
        </pc:spChg>
        <pc:spChg chg="mod">
          <ac:chgData name="Grace Lowther" userId="a8fe573b-0694-470f-9a15-3d4093241c1c" providerId="ADAL" clId="{6ED79C89-E036-405B-AC5C-7437765C4AD7}" dt="2019-04-03T13:17:29.002" v="1460" actId="20577"/>
          <ac:spMkLst>
            <pc:docMk/>
            <pc:sldMk cId="2087922601" sldId="262"/>
            <ac:spMk id="81" creationId="{EB01EED4-CD03-4619-AFD5-46E970F53255}"/>
          </ac:spMkLst>
        </pc:spChg>
        <pc:spChg chg="mod">
          <ac:chgData name="Grace Lowther" userId="a8fe573b-0694-470f-9a15-3d4093241c1c" providerId="ADAL" clId="{6ED79C89-E036-405B-AC5C-7437765C4AD7}" dt="2019-04-03T12:58:29.792" v="920" actId="113"/>
          <ac:spMkLst>
            <pc:docMk/>
            <pc:sldMk cId="2087922601" sldId="262"/>
            <ac:spMk id="82" creationId="{82124EBC-504E-4EE9-92E8-CAA5A8BDB50D}"/>
          </ac:spMkLst>
        </pc:spChg>
        <pc:spChg chg="mod">
          <ac:chgData name="Grace Lowther" userId="a8fe573b-0694-470f-9a15-3d4093241c1c" providerId="ADAL" clId="{6ED79C89-E036-405B-AC5C-7437765C4AD7}" dt="2019-04-03T12:58:29.792" v="920" actId="113"/>
          <ac:spMkLst>
            <pc:docMk/>
            <pc:sldMk cId="2087922601" sldId="262"/>
            <ac:spMk id="83" creationId="{C62FB47B-A9CE-48DA-A18E-DEED0E38A196}"/>
          </ac:spMkLst>
        </pc:spChg>
        <pc:spChg chg="mod">
          <ac:chgData name="Grace Lowther" userId="a8fe573b-0694-470f-9a15-3d4093241c1c" providerId="ADAL" clId="{6ED79C89-E036-405B-AC5C-7437765C4AD7}" dt="2019-04-03T12:58:29.792" v="920" actId="113"/>
          <ac:spMkLst>
            <pc:docMk/>
            <pc:sldMk cId="2087922601" sldId="262"/>
            <ac:spMk id="84" creationId="{D06E6C17-9A69-46A5-8263-E3DA98D36D62}"/>
          </ac:spMkLst>
        </pc:spChg>
        <pc:spChg chg="mod">
          <ac:chgData name="Grace Lowther" userId="a8fe573b-0694-470f-9a15-3d4093241c1c" providerId="ADAL" clId="{6ED79C89-E036-405B-AC5C-7437765C4AD7}" dt="2019-04-03T13:19:46.909" v="1499" actId="20577"/>
          <ac:spMkLst>
            <pc:docMk/>
            <pc:sldMk cId="2087922601" sldId="262"/>
            <ac:spMk id="88" creationId="{4D778568-FF30-4576-B00F-1802BCCF25E0}"/>
          </ac:spMkLst>
        </pc:spChg>
        <pc:spChg chg="mod">
          <ac:chgData name="Grace Lowther" userId="a8fe573b-0694-470f-9a15-3d4093241c1c" providerId="ADAL" clId="{6ED79C89-E036-405B-AC5C-7437765C4AD7}" dt="2019-04-03T13:18:38.028" v="1485" actId="20577"/>
          <ac:spMkLst>
            <pc:docMk/>
            <pc:sldMk cId="2087922601" sldId="262"/>
            <ac:spMk id="89" creationId="{27F9CBD9-170C-4772-A867-151CFCF9155E}"/>
          </ac:spMkLst>
        </pc:spChg>
        <pc:spChg chg="mod">
          <ac:chgData name="Grace Lowther" userId="a8fe573b-0694-470f-9a15-3d4093241c1c" providerId="ADAL" clId="{6ED79C89-E036-405B-AC5C-7437765C4AD7}" dt="2019-04-03T12:58:29.792" v="920" actId="113"/>
          <ac:spMkLst>
            <pc:docMk/>
            <pc:sldMk cId="2087922601" sldId="262"/>
            <ac:spMk id="90" creationId="{80E084D7-DA9E-41D5-93B6-30186482A174}"/>
          </ac:spMkLst>
        </pc:spChg>
        <pc:spChg chg="mod">
          <ac:chgData name="Grace Lowther" userId="a8fe573b-0694-470f-9a15-3d4093241c1c" providerId="ADAL" clId="{6ED79C89-E036-405B-AC5C-7437765C4AD7}" dt="2019-04-03T12:58:29.792" v="920" actId="113"/>
          <ac:spMkLst>
            <pc:docMk/>
            <pc:sldMk cId="2087922601" sldId="262"/>
            <ac:spMk id="91" creationId="{5CC12A8B-0B27-4AEF-9CEB-74B8EB37656C}"/>
          </ac:spMkLst>
        </pc:spChg>
        <pc:spChg chg="mod">
          <ac:chgData name="Grace Lowther" userId="a8fe573b-0694-470f-9a15-3d4093241c1c" providerId="ADAL" clId="{6ED79C89-E036-405B-AC5C-7437765C4AD7}" dt="2019-04-03T12:58:29.792" v="920" actId="113"/>
          <ac:spMkLst>
            <pc:docMk/>
            <pc:sldMk cId="2087922601" sldId="262"/>
            <ac:spMk id="92" creationId="{1BBA6EE9-2768-4258-A306-4AC9BA6101AD}"/>
          </ac:spMkLst>
        </pc:spChg>
        <pc:spChg chg="mod">
          <ac:chgData name="Grace Lowther" userId="a8fe573b-0694-470f-9a15-3d4093241c1c" providerId="ADAL" clId="{6ED79C89-E036-405B-AC5C-7437765C4AD7}" dt="2019-04-03T13:19:27.141" v="1494" actId="20577"/>
          <ac:spMkLst>
            <pc:docMk/>
            <pc:sldMk cId="2087922601" sldId="262"/>
            <ac:spMk id="93" creationId="{BFF731EC-DFED-48E2-9784-C8C07454D3D3}"/>
          </ac:spMkLst>
        </pc:spChg>
        <pc:spChg chg="mod">
          <ac:chgData name="Grace Lowther" userId="a8fe573b-0694-470f-9a15-3d4093241c1c" providerId="ADAL" clId="{6ED79C89-E036-405B-AC5C-7437765C4AD7}" dt="2019-04-03T12:58:29.792" v="920" actId="113"/>
          <ac:spMkLst>
            <pc:docMk/>
            <pc:sldMk cId="2087922601" sldId="262"/>
            <ac:spMk id="94" creationId="{1D8259A1-5F33-4BAB-A0AD-D7F344C2B4A2}"/>
          </ac:spMkLst>
        </pc:spChg>
        <pc:spChg chg="mod">
          <ac:chgData name="Grace Lowther" userId="a8fe573b-0694-470f-9a15-3d4093241c1c" providerId="ADAL" clId="{6ED79C89-E036-405B-AC5C-7437765C4AD7}" dt="2019-04-03T13:18:23.268" v="1476" actId="20577"/>
          <ac:spMkLst>
            <pc:docMk/>
            <pc:sldMk cId="2087922601" sldId="262"/>
            <ac:spMk id="95" creationId="{292EFDB2-4E55-4378-8DE8-0430BE72B0B3}"/>
          </ac:spMkLst>
        </pc:spChg>
        <pc:spChg chg="add del mod">
          <ac:chgData name="Grace Lowther" userId="a8fe573b-0694-470f-9a15-3d4093241c1c" providerId="ADAL" clId="{6ED79C89-E036-405B-AC5C-7437765C4AD7}" dt="2019-04-03T14:33:35.175" v="3594" actId="478"/>
          <ac:spMkLst>
            <pc:docMk/>
            <pc:sldMk cId="2087922601" sldId="262"/>
            <ac:spMk id="98" creationId="{47201BF3-CA63-41EF-A228-8A1408359035}"/>
          </ac:spMkLst>
        </pc:spChg>
        <pc:spChg chg="del">
          <ac:chgData name="Grace Lowther" userId="a8fe573b-0694-470f-9a15-3d4093241c1c" providerId="ADAL" clId="{6ED79C89-E036-405B-AC5C-7437765C4AD7}" dt="2019-04-03T14:57:45.127" v="4074" actId="478"/>
          <ac:spMkLst>
            <pc:docMk/>
            <pc:sldMk cId="2087922601" sldId="262"/>
            <ac:spMk id="101" creationId="{239AF0EA-9A27-439E-A3CD-B2DCAFEA7ED0}"/>
          </ac:spMkLst>
        </pc:spChg>
        <pc:spChg chg="add mod">
          <ac:chgData name="Grace Lowther" userId="a8fe573b-0694-470f-9a15-3d4093241c1c" providerId="ADAL" clId="{6ED79C89-E036-405B-AC5C-7437765C4AD7}" dt="2019-04-03T13:54:03.863" v="2530" actId="1037"/>
          <ac:spMkLst>
            <pc:docMk/>
            <pc:sldMk cId="2087922601" sldId="262"/>
            <ac:spMk id="103" creationId="{FE989F35-B464-4AC6-8EB2-F57AAF942848}"/>
          </ac:spMkLst>
        </pc:spChg>
        <pc:spChg chg="add mod">
          <ac:chgData name="Grace Lowther" userId="a8fe573b-0694-470f-9a15-3d4093241c1c" providerId="ADAL" clId="{6ED79C89-E036-405B-AC5C-7437765C4AD7}" dt="2019-04-03T13:54:04.912" v="2533" actId="1037"/>
          <ac:spMkLst>
            <pc:docMk/>
            <pc:sldMk cId="2087922601" sldId="262"/>
            <ac:spMk id="104" creationId="{87FCD1E7-ED9D-4908-91D8-ABBDA954609E}"/>
          </ac:spMkLst>
        </pc:spChg>
        <pc:spChg chg="del">
          <ac:chgData name="Grace Lowther" userId="a8fe573b-0694-470f-9a15-3d4093241c1c" providerId="ADAL" clId="{6ED79C89-E036-405B-AC5C-7437765C4AD7}" dt="2019-04-03T14:57:47.766" v="4076" actId="478"/>
          <ac:spMkLst>
            <pc:docMk/>
            <pc:sldMk cId="2087922601" sldId="262"/>
            <ac:spMk id="105" creationId="{513CC746-0605-438B-A1AB-BE23FCE6C008}"/>
          </ac:spMkLst>
        </pc:spChg>
        <pc:spChg chg="add mod">
          <ac:chgData name="Grace Lowther" userId="a8fe573b-0694-470f-9a15-3d4093241c1c" providerId="ADAL" clId="{6ED79C89-E036-405B-AC5C-7437765C4AD7}" dt="2019-04-03T14:36:34.891" v="3708" actId="1076"/>
          <ac:spMkLst>
            <pc:docMk/>
            <pc:sldMk cId="2087922601" sldId="262"/>
            <ac:spMk id="107" creationId="{9C2F0D56-2C72-402E-85BE-4F339DBD06BA}"/>
          </ac:spMkLst>
        </pc:spChg>
        <pc:spChg chg="add mod">
          <ac:chgData name="Grace Lowther" userId="a8fe573b-0694-470f-9a15-3d4093241c1c" providerId="ADAL" clId="{6ED79C89-E036-405B-AC5C-7437765C4AD7}" dt="2019-04-03T14:59:07.504" v="4088" actId="313"/>
          <ac:spMkLst>
            <pc:docMk/>
            <pc:sldMk cId="2087922601" sldId="262"/>
            <ac:spMk id="108" creationId="{8A15CCCA-A321-4A14-904F-D16DDBF950C8}"/>
          </ac:spMkLst>
        </pc:spChg>
        <pc:spChg chg="del">
          <ac:chgData name="Grace Lowther" userId="a8fe573b-0694-470f-9a15-3d4093241c1c" providerId="ADAL" clId="{6ED79C89-E036-405B-AC5C-7437765C4AD7}" dt="2019-04-03T14:57:53.470" v="4079" actId="478"/>
          <ac:spMkLst>
            <pc:docMk/>
            <pc:sldMk cId="2087922601" sldId="262"/>
            <ac:spMk id="109" creationId="{4DDC761A-8D0A-40F7-A684-409D002CE287}"/>
          </ac:spMkLst>
        </pc:spChg>
        <pc:spChg chg="add mod">
          <ac:chgData name="Grace Lowther" userId="a8fe573b-0694-470f-9a15-3d4093241c1c" providerId="ADAL" clId="{6ED79C89-E036-405B-AC5C-7437765C4AD7}" dt="2019-04-03T14:59:08.067" v="4089" actId="313"/>
          <ac:spMkLst>
            <pc:docMk/>
            <pc:sldMk cId="2087922601" sldId="262"/>
            <ac:spMk id="110" creationId="{ECBB4504-F548-4672-B6F2-560246B93B22}"/>
          </ac:spMkLst>
        </pc:spChg>
        <pc:spChg chg="add mod">
          <ac:chgData name="Grace Lowther" userId="a8fe573b-0694-470f-9a15-3d4093241c1c" providerId="ADAL" clId="{6ED79C89-E036-405B-AC5C-7437765C4AD7}" dt="2019-04-03T14:59:08.568" v="4090" actId="313"/>
          <ac:spMkLst>
            <pc:docMk/>
            <pc:sldMk cId="2087922601" sldId="262"/>
            <ac:spMk id="111" creationId="{909AA7A7-3848-4D05-BD21-2ABC327E8F9B}"/>
          </ac:spMkLst>
        </pc:spChg>
        <pc:spChg chg="add mod">
          <ac:chgData name="Grace Lowther" userId="a8fe573b-0694-470f-9a15-3d4093241c1c" providerId="ADAL" clId="{6ED79C89-E036-405B-AC5C-7437765C4AD7}" dt="2019-04-03T14:59:09.070" v="4091" actId="313"/>
          <ac:spMkLst>
            <pc:docMk/>
            <pc:sldMk cId="2087922601" sldId="262"/>
            <ac:spMk id="112" creationId="{010BF1B9-DAFF-4EB3-95D2-C5AAAAE9124C}"/>
          </ac:spMkLst>
        </pc:spChg>
        <pc:spChg chg="del">
          <ac:chgData name="Grace Lowther" userId="a8fe573b-0694-470f-9a15-3d4093241c1c" providerId="ADAL" clId="{6ED79C89-E036-405B-AC5C-7437765C4AD7}" dt="2019-04-03T14:58:00.263" v="4081" actId="478"/>
          <ac:spMkLst>
            <pc:docMk/>
            <pc:sldMk cId="2087922601" sldId="262"/>
            <ac:spMk id="113" creationId="{FB9120F2-1E96-4914-9374-877AC992C5E8}"/>
          </ac:spMkLst>
        </pc:spChg>
        <pc:spChg chg="add mod">
          <ac:chgData name="Grace Lowther" userId="a8fe573b-0694-470f-9a15-3d4093241c1c" providerId="ADAL" clId="{6ED79C89-E036-405B-AC5C-7437765C4AD7}" dt="2019-04-03T14:59:09.725" v="4092" actId="313"/>
          <ac:spMkLst>
            <pc:docMk/>
            <pc:sldMk cId="2087922601" sldId="262"/>
            <ac:spMk id="114" creationId="{837DD736-842E-453E-A0EB-5AAC8B02532F}"/>
          </ac:spMkLst>
        </pc:spChg>
        <pc:spChg chg="add mod">
          <ac:chgData name="Grace Lowther" userId="a8fe573b-0694-470f-9a15-3d4093241c1c" providerId="ADAL" clId="{6ED79C89-E036-405B-AC5C-7437765C4AD7}" dt="2019-04-03T14:59:10.227" v="4093" actId="313"/>
          <ac:spMkLst>
            <pc:docMk/>
            <pc:sldMk cId="2087922601" sldId="262"/>
            <ac:spMk id="115" creationId="{3EF62DB7-1215-4AFA-8E41-6E49EC56B622}"/>
          </ac:spMkLst>
        </pc:spChg>
        <pc:spChg chg="add mod">
          <ac:chgData name="Grace Lowther" userId="a8fe573b-0694-470f-9a15-3d4093241c1c" providerId="ADAL" clId="{6ED79C89-E036-405B-AC5C-7437765C4AD7}" dt="2019-04-03T14:59:10.643" v="4094" actId="313"/>
          <ac:spMkLst>
            <pc:docMk/>
            <pc:sldMk cId="2087922601" sldId="262"/>
            <ac:spMk id="116" creationId="{A01E95CA-4A65-4382-884C-E57B11FA058B}"/>
          </ac:spMkLst>
        </pc:spChg>
        <pc:spChg chg="add mod">
          <ac:chgData name="Grace Lowther" userId="a8fe573b-0694-470f-9a15-3d4093241c1c" providerId="ADAL" clId="{6ED79C89-E036-405B-AC5C-7437765C4AD7}" dt="2019-04-03T14:59:11.112" v="4095" actId="313"/>
          <ac:spMkLst>
            <pc:docMk/>
            <pc:sldMk cId="2087922601" sldId="262"/>
            <ac:spMk id="117" creationId="{186199DD-CE12-4DDE-B56B-B2457BE8B15C}"/>
          </ac:spMkLst>
        </pc:spChg>
        <pc:spChg chg="add">
          <ac:chgData name="Grace Lowther" userId="a8fe573b-0694-470f-9a15-3d4093241c1c" providerId="ADAL" clId="{6ED79C89-E036-405B-AC5C-7437765C4AD7}" dt="2019-04-03T15:00:07.859" v="4105"/>
          <ac:spMkLst>
            <pc:docMk/>
            <pc:sldMk cId="2087922601" sldId="262"/>
            <ac:spMk id="118" creationId="{6888AD94-11EB-4727-A740-F4AF42AE1D7A}"/>
          </ac:spMkLst>
        </pc:spChg>
        <pc:spChg chg="add">
          <ac:chgData name="Grace Lowther" userId="a8fe573b-0694-470f-9a15-3d4093241c1c" providerId="ADAL" clId="{6ED79C89-E036-405B-AC5C-7437765C4AD7}" dt="2019-04-03T15:00:07.859" v="4105"/>
          <ac:spMkLst>
            <pc:docMk/>
            <pc:sldMk cId="2087922601" sldId="262"/>
            <ac:spMk id="119" creationId="{6F18132F-E6B8-4DB2-A141-C22B2BD5FF7D}"/>
          </ac:spMkLst>
        </pc:spChg>
        <pc:spChg chg="mod">
          <ac:chgData name="Grace Lowther" userId="a8fe573b-0694-470f-9a15-3d4093241c1c" providerId="ADAL" clId="{6ED79C89-E036-405B-AC5C-7437765C4AD7}" dt="2019-04-03T11:12:10.715" v="157" actId="113"/>
          <ac:spMkLst>
            <pc:docMk/>
            <pc:sldMk cId="2087922601" sldId="262"/>
            <ac:spMk id="120" creationId="{5F868FA9-4D50-48DE-938F-30D3B32C6B38}"/>
          </ac:spMkLst>
        </pc:spChg>
        <pc:spChg chg="del mod">
          <ac:chgData name="Grace Lowther" userId="a8fe573b-0694-470f-9a15-3d4093241c1c" providerId="ADAL" clId="{6ED79C89-E036-405B-AC5C-7437765C4AD7}" dt="2019-04-03T14:59:51.353" v="4097" actId="478"/>
          <ac:spMkLst>
            <pc:docMk/>
            <pc:sldMk cId="2087922601" sldId="262"/>
            <ac:spMk id="124" creationId="{1ACAE7D5-725C-4E5A-9E55-C6BCD2226FFC}"/>
          </ac:spMkLst>
        </pc:spChg>
        <pc:spChg chg="del">
          <ac:chgData name="Grace Lowther" userId="a8fe573b-0694-470f-9a15-3d4093241c1c" providerId="ADAL" clId="{6ED79C89-E036-405B-AC5C-7437765C4AD7}" dt="2019-04-03T14:59:53.259" v="4098" actId="478"/>
          <ac:spMkLst>
            <pc:docMk/>
            <pc:sldMk cId="2087922601" sldId="262"/>
            <ac:spMk id="125" creationId="{DB3A1D3F-DD50-4AB0-A13D-02250D817CD9}"/>
          </ac:spMkLst>
        </pc:spChg>
        <pc:spChg chg="del">
          <ac:chgData name="Grace Lowther" userId="a8fe573b-0694-470f-9a15-3d4093241c1c" providerId="ADAL" clId="{6ED79C89-E036-405B-AC5C-7437765C4AD7}" dt="2019-04-03T14:59:55.047" v="4099" actId="478"/>
          <ac:spMkLst>
            <pc:docMk/>
            <pc:sldMk cId="2087922601" sldId="262"/>
            <ac:spMk id="126" creationId="{C9A9AD33-56B5-4D57-95F6-5A1C9235AE6D}"/>
          </ac:spMkLst>
        </pc:spChg>
        <pc:spChg chg="del">
          <ac:chgData name="Grace Lowther" userId="a8fe573b-0694-470f-9a15-3d4093241c1c" providerId="ADAL" clId="{6ED79C89-E036-405B-AC5C-7437765C4AD7}" dt="2019-04-03T14:59:57.151" v="4100" actId="478"/>
          <ac:spMkLst>
            <pc:docMk/>
            <pc:sldMk cId="2087922601" sldId="262"/>
            <ac:spMk id="127" creationId="{BD0D1EFD-F42C-40DF-9A8D-BA603284C016}"/>
          </ac:spMkLst>
        </pc:spChg>
        <pc:spChg chg="del">
          <ac:chgData name="Grace Lowther" userId="a8fe573b-0694-470f-9a15-3d4093241c1c" providerId="ADAL" clId="{6ED79C89-E036-405B-AC5C-7437765C4AD7}" dt="2019-04-03T15:00:01.672" v="4102" actId="478"/>
          <ac:spMkLst>
            <pc:docMk/>
            <pc:sldMk cId="2087922601" sldId="262"/>
            <ac:spMk id="128" creationId="{E77EC176-770A-42B6-A21D-1B51F2FC82AD}"/>
          </ac:spMkLst>
        </pc:spChg>
        <pc:spChg chg="del">
          <ac:chgData name="Grace Lowther" userId="a8fe573b-0694-470f-9a15-3d4093241c1c" providerId="ADAL" clId="{6ED79C89-E036-405B-AC5C-7437765C4AD7}" dt="2019-04-03T14:59:59.422" v="4101" actId="478"/>
          <ac:spMkLst>
            <pc:docMk/>
            <pc:sldMk cId="2087922601" sldId="262"/>
            <ac:spMk id="129" creationId="{5B645736-B5CA-4C16-B051-BBCFD272CE9D}"/>
          </ac:spMkLst>
        </pc:spChg>
        <pc:spChg chg="del">
          <ac:chgData name="Grace Lowther" userId="a8fe573b-0694-470f-9a15-3d4093241c1c" providerId="ADAL" clId="{6ED79C89-E036-405B-AC5C-7437765C4AD7}" dt="2019-04-03T15:00:04.092" v="4103" actId="478"/>
          <ac:spMkLst>
            <pc:docMk/>
            <pc:sldMk cId="2087922601" sldId="262"/>
            <ac:spMk id="130" creationId="{E7140917-A388-47FB-AF97-CD175B152FE9}"/>
          </ac:spMkLst>
        </pc:spChg>
        <pc:spChg chg="del">
          <ac:chgData name="Grace Lowther" userId="a8fe573b-0694-470f-9a15-3d4093241c1c" providerId="ADAL" clId="{6ED79C89-E036-405B-AC5C-7437765C4AD7}" dt="2019-04-03T15:00:06.456" v="4104" actId="478"/>
          <ac:spMkLst>
            <pc:docMk/>
            <pc:sldMk cId="2087922601" sldId="262"/>
            <ac:spMk id="131" creationId="{0DEC7B3E-EB44-4DEB-AA0E-EF624EE59F15}"/>
          </ac:spMkLst>
        </pc:spChg>
        <pc:spChg chg="add">
          <ac:chgData name="Grace Lowther" userId="a8fe573b-0694-470f-9a15-3d4093241c1c" providerId="ADAL" clId="{6ED79C89-E036-405B-AC5C-7437765C4AD7}" dt="2019-04-03T15:00:07.859" v="4105"/>
          <ac:spMkLst>
            <pc:docMk/>
            <pc:sldMk cId="2087922601" sldId="262"/>
            <ac:spMk id="132" creationId="{13114853-8E3B-4625-9831-FE11EC56EE7D}"/>
          </ac:spMkLst>
        </pc:spChg>
        <pc:spChg chg="add">
          <ac:chgData name="Grace Lowther" userId="a8fe573b-0694-470f-9a15-3d4093241c1c" providerId="ADAL" clId="{6ED79C89-E036-405B-AC5C-7437765C4AD7}" dt="2019-04-03T15:00:07.859" v="4105"/>
          <ac:spMkLst>
            <pc:docMk/>
            <pc:sldMk cId="2087922601" sldId="262"/>
            <ac:spMk id="133" creationId="{EE318EDE-49B4-418D-9879-411C78DAC2CB}"/>
          </ac:spMkLst>
        </pc:spChg>
        <pc:spChg chg="del mod">
          <ac:chgData name="Grace Lowther" userId="a8fe573b-0694-470f-9a15-3d4093241c1c" providerId="ADAL" clId="{6ED79C89-E036-405B-AC5C-7437765C4AD7}" dt="2019-04-03T14:57:50.425" v="4078" actId="478"/>
          <ac:spMkLst>
            <pc:docMk/>
            <pc:sldMk cId="2087922601" sldId="262"/>
            <ac:spMk id="134" creationId="{A679C8D3-713F-4317-B820-FF8D0492A24C}"/>
          </ac:spMkLst>
        </pc:spChg>
        <pc:spChg chg="del">
          <ac:chgData name="Grace Lowther" userId="a8fe573b-0694-470f-9a15-3d4093241c1c" providerId="ADAL" clId="{6ED79C89-E036-405B-AC5C-7437765C4AD7}" dt="2019-04-03T14:57:48.768" v="4077" actId="478"/>
          <ac:spMkLst>
            <pc:docMk/>
            <pc:sldMk cId="2087922601" sldId="262"/>
            <ac:spMk id="135" creationId="{2A5B204E-6417-4BFF-9D0B-9265290C516E}"/>
          </ac:spMkLst>
        </pc:spChg>
        <pc:spChg chg="del">
          <ac:chgData name="Grace Lowther" userId="a8fe573b-0694-470f-9a15-3d4093241c1c" providerId="ADAL" clId="{6ED79C89-E036-405B-AC5C-7437765C4AD7}" dt="2019-04-03T14:57:54.557" v="4080" actId="478"/>
          <ac:spMkLst>
            <pc:docMk/>
            <pc:sldMk cId="2087922601" sldId="262"/>
            <ac:spMk id="136" creationId="{48A441BC-77AD-4331-BB30-5918898CEC8E}"/>
          </ac:spMkLst>
        </pc:spChg>
        <pc:spChg chg="del">
          <ac:chgData name="Grace Lowther" userId="a8fe573b-0694-470f-9a15-3d4093241c1c" providerId="ADAL" clId="{6ED79C89-E036-405B-AC5C-7437765C4AD7}" dt="2019-04-03T14:58:06.796" v="4084" actId="478"/>
          <ac:spMkLst>
            <pc:docMk/>
            <pc:sldMk cId="2087922601" sldId="262"/>
            <ac:spMk id="137" creationId="{B9460C34-8AED-4549-B258-2CD5A9801F83}"/>
          </ac:spMkLst>
        </pc:spChg>
        <pc:spChg chg="add">
          <ac:chgData name="Grace Lowther" userId="a8fe573b-0694-470f-9a15-3d4093241c1c" providerId="ADAL" clId="{6ED79C89-E036-405B-AC5C-7437765C4AD7}" dt="2019-04-03T15:00:07.859" v="4105"/>
          <ac:spMkLst>
            <pc:docMk/>
            <pc:sldMk cId="2087922601" sldId="262"/>
            <ac:spMk id="138" creationId="{BA7BF282-0171-41BE-A645-A786373ACE17}"/>
          </ac:spMkLst>
        </pc:spChg>
        <pc:spChg chg="add">
          <ac:chgData name="Grace Lowther" userId="a8fe573b-0694-470f-9a15-3d4093241c1c" providerId="ADAL" clId="{6ED79C89-E036-405B-AC5C-7437765C4AD7}" dt="2019-04-03T15:00:07.859" v="4105"/>
          <ac:spMkLst>
            <pc:docMk/>
            <pc:sldMk cId="2087922601" sldId="262"/>
            <ac:spMk id="139" creationId="{7FC9FFFB-D64B-427D-A49C-E4A2CB335E96}"/>
          </ac:spMkLst>
        </pc:spChg>
        <pc:spChg chg="add">
          <ac:chgData name="Grace Lowther" userId="a8fe573b-0694-470f-9a15-3d4093241c1c" providerId="ADAL" clId="{6ED79C89-E036-405B-AC5C-7437765C4AD7}" dt="2019-04-03T15:00:07.859" v="4105"/>
          <ac:spMkLst>
            <pc:docMk/>
            <pc:sldMk cId="2087922601" sldId="262"/>
            <ac:spMk id="140" creationId="{1412ABB5-CF31-4165-AE39-88A4E58D66AB}"/>
          </ac:spMkLst>
        </pc:spChg>
        <pc:spChg chg="add">
          <ac:chgData name="Grace Lowther" userId="a8fe573b-0694-470f-9a15-3d4093241c1c" providerId="ADAL" clId="{6ED79C89-E036-405B-AC5C-7437765C4AD7}" dt="2019-04-03T15:00:07.859" v="4105"/>
          <ac:spMkLst>
            <pc:docMk/>
            <pc:sldMk cId="2087922601" sldId="262"/>
            <ac:spMk id="141" creationId="{667F873F-A806-451F-A290-4ADA4A186A91}"/>
          </ac:spMkLst>
        </pc:spChg>
        <pc:grpChg chg="add mod topLvl">
          <ac:chgData name="Grace Lowther" userId="a8fe573b-0694-470f-9a15-3d4093241c1c" providerId="ADAL" clId="{6ED79C89-E036-405B-AC5C-7437765C4AD7}" dt="2019-04-03T12:59:14.308" v="945" actId="165"/>
          <ac:grpSpMkLst>
            <pc:docMk/>
            <pc:sldMk cId="2087922601" sldId="262"/>
            <ac:grpSpMk id="3" creationId="{B9A566C6-B5F5-4747-B857-35E99B122D87}"/>
          </ac:grpSpMkLst>
        </pc:grpChg>
        <pc:grpChg chg="add del mod">
          <ac:chgData name="Grace Lowther" userId="a8fe573b-0694-470f-9a15-3d4093241c1c" providerId="ADAL" clId="{6ED79C89-E036-405B-AC5C-7437765C4AD7}" dt="2019-04-03T12:59:14.308" v="945" actId="165"/>
          <ac:grpSpMkLst>
            <pc:docMk/>
            <pc:sldMk cId="2087922601" sldId="262"/>
            <ac:grpSpMk id="6" creationId="{87F8F927-BCA7-4731-B811-777F51DD3D20}"/>
          </ac:grpSpMkLst>
        </pc:grpChg>
        <pc:grpChg chg="del">
          <ac:chgData name="Grace Lowther" userId="a8fe573b-0694-470f-9a15-3d4093241c1c" providerId="ADAL" clId="{6ED79C89-E036-405B-AC5C-7437765C4AD7}" dt="2019-04-03T11:50:36.923" v="596" actId="478"/>
          <ac:grpSpMkLst>
            <pc:docMk/>
            <pc:sldMk cId="2087922601" sldId="262"/>
            <ac:grpSpMk id="9" creationId="{4C0D712E-6757-4705-AEAE-70C4ABF95E24}"/>
          </ac:grpSpMkLst>
        </pc:grpChg>
        <pc:grpChg chg="del">
          <ac:chgData name="Grace Lowther" userId="a8fe573b-0694-470f-9a15-3d4093241c1c" providerId="ADAL" clId="{6ED79C89-E036-405B-AC5C-7437765C4AD7}" dt="2019-04-03T11:50:38.998" v="597" actId="478"/>
          <ac:grpSpMkLst>
            <pc:docMk/>
            <pc:sldMk cId="2087922601" sldId="262"/>
            <ac:grpSpMk id="56" creationId="{A23666F1-1ECB-4DE1-8F62-1FA09A0E16D9}"/>
          </ac:grpSpMkLst>
        </pc:grpChg>
        <pc:grpChg chg="add">
          <ac:chgData name="Grace Lowther" userId="a8fe573b-0694-470f-9a15-3d4093241c1c" providerId="ADAL" clId="{6ED79C89-E036-405B-AC5C-7437765C4AD7}" dt="2019-04-03T11:12:49.495" v="174"/>
          <ac:grpSpMkLst>
            <pc:docMk/>
            <pc:sldMk cId="2087922601" sldId="262"/>
            <ac:grpSpMk id="62" creationId="{C0F71289-E9C9-43F9-9687-7DEB673BD0AF}"/>
          </ac:grpSpMkLst>
        </pc:grpChg>
        <pc:grpChg chg="add del mod">
          <ac:chgData name="Grace Lowther" userId="a8fe573b-0694-470f-9a15-3d4093241c1c" providerId="ADAL" clId="{6ED79C89-E036-405B-AC5C-7437765C4AD7}" dt="2019-04-03T11:51:09.338" v="621" actId="165"/>
          <ac:grpSpMkLst>
            <pc:docMk/>
            <pc:sldMk cId="2087922601" sldId="262"/>
            <ac:grpSpMk id="68" creationId="{D0EF0236-A8A7-490D-AC7A-7842C39B93C6}"/>
          </ac:grpSpMkLst>
        </pc:grpChg>
        <pc:grpChg chg="add del mod topLvl">
          <ac:chgData name="Grace Lowther" userId="a8fe573b-0694-470f-9a15-3d4093241c1c" providerId="ADAL" clId="{6ED79C89-E036-405B-AC5C-7437765C4AD7}" dt="2019-04-03T12:59:18.059" v="947" actId="165"/>
          <ac:grpSpMkLst>
            <pc:docMk/>
            <pc:sldMk cId="2087922601" sldId="262"/>
            <ac:grpSpMk id="71" creationId="{E8505932-5CC7-4DD7-BA45-EB432A028157}"/>
          </ac:grpSpMkLst>
        </pc:grpChg>
        <pc:grpChg chg="add del mod">
          <ac:chgData name="Grace Lowther" userId="a8fe573b-0694-470f-9a15-3d4093241c1c" providerId="ADAL" clId="{6ED79C89-E036-405B-AC5C-7437765C4AD7}" dt="2019-04-03T13:04:21.089" v="1046" actId="478"/>
          <ac:grpSpMkLst>
            <pc:docMk/>
            <pc:sldMk cId="2087922601" sldId="262"/>
            <ac:grpSpMk id="74" creationId="{988D755B-2C90-4D8D-A2C2-2A8324269A29}"/>
          </ac:grpSpMkLst>
        </pc:grpChg>
        <pc:grpChg chg="mod">
          <ac:chgData name="Grace Lowther" userId="a8fe573b-0694-470f-9a15-3d4093241c1c" providerId="ADAL" clId="{6ED79C89-E036-405B-AC5C-7437765C4AD7}" dt="2019-04-03T11:51:54.364" v="659"/>
          <ac:grpSpMkLst>
            <pc:docMk/>
            <pc:sldMk cId="2087922601" sldId="262"/>
            <ac:grpSpMk id="75" creationId="{48ECF818-4BE4-4CD6-A180-9B29C72FAB82}"/>
          </ac:grpSpMkLst>
        </pc:grpChg>
        <pc:grpChg chg="mod">
          <ac:chgData name="Grace Lowther" userId="a8fe573b-0694-470f-9a15-3d4093241c1c" providerId="ADAL" clId="{6ED79C89-E036-405B-AC5C-7437765C4AD7}" dt="2019-04-03T11:51:54.364" v="659"/>
          <ac:grpSpMkLst>
            <pc:docMk/>
            <pc:sldMk cId="2087922601" sldId="262"/>
            <ac:grpSpMk id="76" creationId="{0A4F3CFC-914C-4482-B8A2-3484913157F7}"/>
          </ac:grpSpMkLst>
        </pc:grpChg>
        <pc:grpChg chg="add mod">
          <ac:chgData name="Grace Lowther" userId="a8fe573b-0694-470f-9a15-3d4093241c1c" providerId="ADAL" clId="{6ED79C89-E036-405B-AC5C-7437765C4AD7}" dt="2019-04-03T13:04:34.701" v="1134" actId="1038"/>
          <ac:grpSpMkLst>
            <pc:docMk/>
            <pc:sldMk cId="2087922601" sldId="262"/>
            <ac:grpSpMk id="99" creationId="{3A0564BD-5FE7-404D-ADF1-1463EF00C065}"/>
          </ac:grpSpMkLst>
        </pc:grpChg>
        <pc:grpChg chg="del">
          <ac:chgData name="Grace Lowther" userId="a8fe573b-0694-470f-9a15-3d4093241c1c" providerId="ADAL" clId="{6ED79C89-E036-405B-AC5C-7437765C4AD7}" dt="2019-04-03T11:12:49.212" v="173" actId="478"/>
          <ac:grpSpMkLst>
            <pc:docMk/>
            <pc:sldMk cId="2087922601" sldId="262"/>
            <ac:grpSpMk id="121" creationId="{9A8385A5-3F32-48AC-BDDA-E641E44D1034}"/>
          </ac:grpSpMkLst>
        </pc:grpChg>
        <pc:graphicFrameChg chg="mod modGraphic">
          <ac:chgData name="Grace Lowther" userId="a8fe573b-0694-470f-9a15-3d4093241c1c" providerId="ADAL" clId="{6ED79C89-E036-405B-AC5C-7437765C4AD7}" dt="2019-04-04T10:52:38.797" v="4337" actId="20577"/>
          <ac:graphicFrameMkLst>
            <pc:docMk/>
            <pc:sldMk cId="2087922601" sldId="262"/>
            <ac:graphicFrameMk id="4" creationId="{EFB3214C-05EC-4A89-B465-54E3B7BB1C57}"/>
          </ac:graphicFrameMkLst>
        </pc:graphicFrameChg>
        <pc:graphicFrameChg chg="add mod modGraphic">
          <ac:chgData name="Grace Lowther" userId="a8fe573b-0694-470f-9a15-3d4093241c1c" providerId="ADAL" clId="{6ED79C89-E036-405B-AC5C-7437765C4AD7}" dt="2019-04-03T13:14:33.457" v="1405" actId="1035"/>
          <ac:graphicFrameMkLst>
            <pc:docMk/>
            <pc:sldMk cId="2087922601" sldId="262"/>
            <ac:graphicFrameMk id="7" creationId="{B3072D21-BB54-462C-9A77-D610FB81B330}"/>
          </ac:graphicFrameMkLst>
        </pc:graphicFrameChg>
        <pc:graphicFrameChg chg="add del mod modGraphic">
          <ac:chgData name="Grace Lowther" userId="a8fe573b-0694-470f-9a15-3d4093241c1c" providerId="ADAL" clId="{6ED79C89-E036-405B-AC5C-7437765C4AD7}" dt="2019-04-03T13:10:26.315" v="1314" actId="478"/>
          <ac:graphicFrameMkLst>
            <pc:docMk/>
            <pc:sldMk cId="2087922601" sldId="262"/>
            <ac:graphicFrameMk id="106" creationId="{F06D4CF5-B4AB-47B9-B0C5-14A4462EC5A7}"/>
          </ac:graphicFrameMkLst>
        </pc:graphicFrameChg>
      </pc:sldChg>
      <pc:sldChg chg="addSp delSp modSp add">
        <pc:chgData name="Grace Lowther" userId="a8fe573b-0694-470f-9a15-3d4093241c1c" providerId="ADAL" clId="{6ED79C89-E036-405B-AC5C-7437765C4AD7}" dt="2019-04-04T10:55:09.102" v="4344" actId="1035"/>
        <pc:sldMkLst>
          <pc:docMk/>
          <pc:sldMk cId="1240380260" sldId="263"/>
        </pc:sldMkLst>
        <pc:spChg chg="mod">
          <ac:chgData name="Grace Lowther" userId="a8fe573b-0694-470f-9a15-3d4093241c1c" providerId="ADAL" clId="{6ED79C89-E036-405B-AC5C-7437765C4AD7}" dt="2019-04-03T13:41:42.907" v="2149" actId="20577"/>
          <ac:spMkLst>
            <pc:docMk/>
            <pc:sldMk cId="1240380260" sldId="263"/>
            <ac:spMk id="17" creationId="{3209DCE8-54E5-4D3B-BBEF-34C6F9B7A184}"/>
          </ac:spMkLst>
        </pc:spChg>
        <pc:spChg chg="mod">
          <ac:chgData name="Grace Lowther" userId="a8fe573b-0694-470f-9a15-3d4093241c1c" providerId="ADAL" clId="{6ED79C89-E036-405B-AC5C-7437765C4AD7}" dt="2019-04-03T13:41:14.454" v="2133" actId="20577"/>
          <ac:spMkLst>
            <pc:docMk/>
            <pc:sldMk cId="1240380260" sldId="263"/>
            <ac:spMk id="18" creationId="{C86D4C3F-FBB7-49DB-AB3E-EECDCFBE50F0}"/>
          </ac:spMkLst>
        </pc:spChg>
        <pc:spChg chg="mod">
          <ac:chgData name="Grace Lowther" userId="a8fe573b-0694-470f-9a15-3d4093241c1c" providerId="ADAL" clId="{6ED79C89-E036-405B-AC5C-7437765C4AD7}" dt="2019-04-03T13:41:46.197" v="2156" actId="20577"/>
          <ac:spMkLst>
            <pc:docMk/>
            <pc:sldMk cId="1240380260" sldId="263"/>
            <ac:spMk id="19" creationId="{917565AB-444F-4FB3-82B4-E176DD99F76E}"/>
          </ac:spMkLst>
        </pc:spChg>
        <pc:spChg chg="mod">
          <ac:chgData name="Grace Lowther" userId="a8fe573b-0694-470f-9a15-3d4093241c1c" providerId="ADAL" clId="{6ED79C89-E036-405B-AC5C-7437765C4AD7}" dt="2019-04-03T13:41:20.786" v="2140" actId="20577"/>
          <ac:spMkLst>
            <pc:docMk/>
            <pc:sldMk cId="1240380260" sldId="263"/>
            <ac:spMk id="20" creationId="{F2BD8F51-816C-491C-91DA-09ACD3D23320}"/>
          </ac:spMkLst>
        </pc:spChg>
        <pc:spChg chg="mod">
          <ac:chgData name="Grace Lowther" userId="a8fe573b-0694-470f-9a15-3d4093241c1c" providerId="ADAL" clId="{6ED79C89-E036-405B-AC5C-7437765C4AD7}" dt="2019-04-04T10:55:09.102" v="4344" actId="1035"/>
          <ac:spMkLst>
            <pc:docMk/>
            <pc:sldMk cId="1240380260" sldId="263"/>
            <ac:spMk id="23" creationId="{D941CD4D-A2F6-4E8E-A219-4E931334A165}"/>
          </ac:spMkLst>
        </pc:spChg>
        <pc:spChg chg="del">
          <ac:chgData name="Grace Lowther" userId="a8fe573b-0694-470f-9a15-3d4093241c1c" providerId="ADAL" clId="{6ED79C89-E036-405B-AC5C-7437765C4AD7}" dt="2019-04-03T13:21:38.871" v="1520" actId="478"/>
          <ac:spMkLst>
            <pc:docMk/>
            <pc:sldMk cId="1240380260" sldId="263"/>
            <ac:spMk id="27" creationId="{0448F5A0-6421-4886-B5DD-DA8E04EEE2DF}"/>
          </ac:spMkLst>
        </pc:spChg>
        <pc:spChg chg="mod">
          <ac:chgData name="Grace Lowther" userId="a8fe573b-0694-470f-9a15-3d4093241c1c" providerId="ADAL" clId="{6ED79C89-E036-405B-AC5C-7437765C4AD7}" dt="2019-04-03T13:39:19.554" v="2107" actId="404"/>
          <ac:spMkLst>
            <pc:docMk/>
            <pc:sldMk cId="1240380260" sldId="263"/>
            <ac:spMk id="30" creationId="{E893C6AE-2F88-4941-A587-E150DBD8F830}"/>
          </ac:spMkLst>
        </pc:spChg>
        <pc:spChg chg="mod">
          <ac:chgData name="Grace Lowther" userId="a8fe573b-0694-470f-9a15-3d4093241c1c" providerId="ADAL" clId="{6ED79C89-E036-405B-AC5C-7437765C4AD7}" dt="2019-04-03T13:39:19.554" v="2107" actId="404"/>
          <ac:spMkLst>
            <pc:docMk/>
            <pc:sldMk cId="1240380260" sldId="263"/>
            <ac:spMk id="31" creationId="{9FC4F675-CEDE-4CB7-88B2-18349B825BE2}"/>
          </ac:spMkLst>
        </pc:spChg>
        <pc:spChg chg="mod">
          <ac:chgData name="Grace Lowther" userId="a8fe573b-0694-470f-9a15-3d4093241c1c" providerId="ADAL" clId="{6ED79C89-E036-405B-AC5C-7437765C4AD7}" dt="2019-04-03T13:39:19.554" v="2107" actId="404"/>
          <ac:spMkLst>
            <pc:docMk/>
            <pc:sldMk cId="1240380260" sldId="263"/>
            <ac:spMk id="32" creationId="{4E160BED-F75E-4A52-9DA6-079421A97465}"/>
          </ac:spMkLst>
        </pc:spChg>
        <pc:spChg chg="mod">
          <ac:chgData name="Grace Lowther" userId="a8fe573b-0694-470f-9a15-3d4093241c1c" providerId="ADAL" clId="{6ED79C89-E036-405B-AC5C-7437765C4AD7}" dt="2019-04-03T13:39:19.554" v="2107" actId="404"/>
          <ac:spMkLst>
            <pc:docMk/>
            <pc:sldMk cId="1240380260" sldId="263"/>
            <ac:spMk id="33" creationId="{C8BB19B5-4A76-4140-9545-9A3A3CE68C3F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41" creationId="{BBB192E2-0D91-45EB-8AA7-E71D504F1AE0}"/>
          </ac:spMkLst>
        </pc:spChg>
        <pc:spChg chg="mod">
          <ac:chgData name="Grace Lowther" userId="a8fe573b-0694-470f-9a15-3d4093241c1c" providerId="ADAL" clId="{6ED79C89-E036-405B-AC5C-7437765C4AD7}" dt="2019-04-03T13:48:00.716" v="2367" actId="404"/>
          <ac:spMkLst>
            <pc:docMk/>
            <pc:sldMk cId="1240380260" sldId="263"/>
            <ac:spMk id="42" creationId="{B6ACA48D-39E7-4789-83AA-2BF48021DCA6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43" creationId="{B59C23E6-E5E4-40A1-9E32-EAB9D1A373C5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44" creationId="{05298893-B37F-40E4-BFC4-6FC50827F974}"/>
          </ac:spMkLst>
        </pc:spChg>
        <pc:spChg chg="mod">
          <ac:chgData name="Grace Lowther" userId="a8fe573b-0694-470f-9a15-3d4093241c1c" providerId="ADAL" clId="{6ED79C89-E036-405B-AC5C-7437765C4AD7}" dt="2019-04-03T13:47:22.287" v="2331" actId="20577"/>
          <ac:spMkLst>
            <pc:docMk/>
            <pc:sldMk cId="1240380260" sldId="263"/>
            <ac:spMk id="45" creationId="{198E1861-4A5F-45F7-8A97-457DC6DD251A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46" creationId="{BFE29A5E-29E8-434B-A5F3-15B3400DF316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54" creationId="{F3DB7884-5EEA-484A-A14D-C0C8F2935751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55" creationId="{E94E78E8-58C0-499A-82B3-B3FC707F4E64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56" creationId="{052BEA88-084D-419E-9629-3EEF23AA11EA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57" creationId="{A5540B96-0BBB-4E01-9A01-60484EFD9FBB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58" creationId="{C493ABEF-2BE7-447C-A64F-015A9216478F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59" creationId="{22425ABF-94CC-49B1-BF16-901E143399C8}"/>
          </ac:spMkLst>
        </pc:spChg>
        <pc:spChg chg="mod">
          <ac:chgData name="Grace Lowther" userId="a8fe573b-0694-470f-9a15-3d4093241c1c" providerId="ADAL" clId="{6ED79C89-E036-405B-AC5C-7437765C4AD7}" dt="2019-04-03T13:58:06.969" v="2735" actId="20577"/>
          <ac:spMkLst>
            <pc:docMk/>
            <pc:sldMk cId="1240380260" sldId="263"/>
            <ac:spMk id="68" creationId="{636FAD55-C059-4CF2-9F81-AD29B6B0F49A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69" creationId="{A322E3CA-1188-4AE5-8812-49A7D5430A94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70" creationId="{24FBFD7F-20E3-4210-906D-DC647A6DBC85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71" creationId="{C6EC8345-136C-4672-BA59-99B2FA7FFE61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72" creationId="{62300699-2F6D-44E2-BFC5-8281CED126EA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73" creationId="{E31E88C1-CF2E-4E31-A05E-F23C58B65BB3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74" creationId="{3DCF173C-0A6E-4248-A337-BC4163FA0762}"/>
          </ac:spMkLst>
        </pc:spChg>
        <pc:spChg chg="mod">
          <ac:chgData name="Grace Lowther" userId="a8fe573b-0694-470f-9a15-3d4093241c1c" providerId="ADAL" clId="{6ED79C89-E036-405B-AC5C-7437765C4AD7}" dt="2019-04-03T13:57:55.291" v="2724" actId="20577"/>
          <ac:spMkLst>
            <pc:docMk/>
            <pc:sldMk cId="1240380260" sldId="263"/>
            <ac:spMk id="75" creationId="{2187B677-A62F-4AA8-92AF-6D276C488723}"/>
          </ac:spMkLst>
        </pc:spChg>
        <pc:spChg chg="mod">
          <ac:chgData name="Grace Lowther" userId="a8fe573b-0694-470f-9a15-3d4093241c1c" providerId="ADAL" clId="{6ED79C89-E036-405B-AC5C-7437765C4AD7}" dt="2019-04-03T13:59:47.562" v="2788" actId="20577"/>
          <ac:spMkLst>
            <pc:docMk/>
            <pc:sldMk cId="1240380260" sldId="263"/>
            <ac:spMk id="84" creationId="{8F6DDEBA-773D-437A-9AAB-7D6B26336E70}"/>
          </ac:spMkLst>
        </pc:spChg>
        <pc:spChg chg="mod">
          <ac:chgData name="Grace Lowther" userId="a8fe573b-0694-470f-9a15-3d4093241c1c" providerId="ADAL" clId="{6ED79C89-E036-405B-AC5C-7437765C4AD7}" dt="2019-04-04T10:50:43.613" v="4304" actId="20577"/>
          <ac:spMkLst>
            <pc:docMk/>
            <pc:sldMk cId="1240380260" sldId="263"/>
            <ac:spMk id="85" creationId="{121644D2-4F14-4411-B6BE-1C1B2C72BFC4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86" creationId="{D55F7D6D-00F0-454B-A5E1-29F79B28BD36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87" creationId="{ED78A5E7-08A7-4D1C-8BF5-22C9903576CC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88" creationId="{B12234BF-2CDD-469F-B79B-129E9D4B784D}"/>
          </ac:spMkLst>
        </pc:spChg>
        <pc:spChg chg="mod">
          <ac:chgData name="Grace Lowther" userId="a8fe573b-0694-470f-9a15-3d4093241c1c" providerId="ADAL" clId="{6ED79C89-E036-405B-AC5C-7437765C4AD7}" dt="2019-04-03T13:59:35.015" v="2782" actId="404"/>
          <ac:spMkLst>
            <pc:docMk/>
            <pc:sldMk cId="1240380260" sldId="263"/>
            <ac:spMk id="89" creationId="{9ABDAFEC-74C5-4B32-A0E7-9349A1E69ED6}"/>
          </ac:spMkLst>
        </pc:spChg>
        <pc:spChg chg="mod">
          <ac:chgData name="Grace Lowther" userId="a8fe573b-0694-470f-9a15-3d4093241c1c" providerId="ADAL" clId="{6ED79C89-E036-405B-AC5C-7437765C4AD7}" dt="2019-04-03T13:40:46.347" v="2123" actId="404"/>
          <ac:spMkLst>
            <pc:docMk/>
            <pc:sldMk cId="1240380260" sldId="263"/>
            <ac:spMk id="90" creationId="{7BB30952-A125-4D68-8B23-EF8F6116ADA5}"/>
          </ac:spMkLst>
        </pc:spChg>
        <pc:spChg chg="mod">
          <ac:chgData name="Grace Lowther" userId="a8fe573b-0694-470f-9a15-3d4093241c1c" providerId="ADAL" clId="{6ED79C89-E036-405B-AC5C-7437765C4AD7}" dt="2019-04-03T13:59:00.664" v="2762" actId="403"/>
          <ac:spMkLst>
            <pc:docMk/>
            <pc:sldMk cId="1240380260" sldId="263"/>
            <ac:spMk id="91" creationId="{D55327CD-0790-4DED-8040-3A298D583800}"/>
          </ac:spMkLst>
        </pc:spChg>
        <pc:grpChg chg="add del">
          <ac:chgData name="Grace Lowther" userId="a8fe573b-0694-470f-9a15-3d4093241c1c" providerId="ADAL" clId="{6ED79C89-E036-405B-AC5C-7437765C4AD7}" dt="2019-04-03T13:24:30.052" v="1689" actId="478"/>
          <ac:grpSpMkLst>
            <pc:docMk/>
            <pc:sldMk cId="1240380260" sldId="263"/>
            <ac:grpSpMk id="8" creationId="{E9EE20EC-F3E1-4FEC-BA99-4F0E9FC8A740}"/>
          </ac:grpSpMkLst>
        </pc:grpChg>
        <pc:grpChg chg="add mod">
          <ac:chgData name="Grace Lowther" userId="a8fe573b-0694-470f-9a15-3d4093241c1c" providerId="ADAL" clId="{6ED79C89-E036-405B-AC5C-7437765C4AD7}" dt="2019-04-03T13:31:20.782" v="1978" actId="553"/>
          <ac:grpSpMkLst>
            <pc:docMk/>
            <pc:sldMk cId="1240380260" sldId="263"/>
            <ac:grpSpMk id="13" creationId="{F01DF2F6-8020-4680-B3F3-5E6C8F9CA2FF}"/>
          </ac:grpSpMkLst>
        </pc:grpChg>
        <pc:grpChg chg="mod">
          <ac:chgData name="Grace Lowther" userId="a8fe573b-0694-470f-9a15-3d4093241c1c" providerId="ADAL" clId="{6ED79C89-E036-405B-AC5C-7437765C4AD7}" dt="2019-04-03T13:31:20.782" v="1978" actId="553"/>
          <ac:grpSpMkLst>
            <pc:docMk/>
            <pc:sldMk cId="1240380260" sldId="263"/>
            <ac:grpSpMk id="14" creationId="{C27493C1-191C-4000-A256-776010943872}"/>
          </ac:grpSpMkLst>
        </pc:grpChg>
        <pc:grpChg chg="add mod">
          <ac:chgData name="Grace Lowther" userId="a8fe573b-0694-470f-9a15-3d4093241c1c" providerId="ADAL" clId="{6ED79C89-E036-405B-AC5C-7437765C4AD7}" dt="2019-04-03T13:25:42.020" v="1729" actId="1037"/>
          <ac:grpSpMkLst>
            <pc:docMk/>
            <pc:sldMk cId="1240380260" sldId="263"/>
            <ac:grpSpMk id="21" creationId="{0B52C3F5-BCFE-475D-834E-A19CC6CCE7DC}"/>
          </ac:grpSpMkLst>
        </pc:grpChg>
        <pc:grpChg chg="mod">
          <ac:chgData name="Grace Lowther" userId="a8fe573b-0694-470f-9a15-3d4093241c1c" providerId="ADAL" clId="{6ED79C89-E036-405B-AC5C-7437765C4AD7}" dt="2019-04-03T13:25:33.301" v="1724" actId="555"/>
          <ac:grpSpMkLst>
            <pc:docMk/>
            <pc:sldMk cId="1240380260" sldId="263"/>
            <ac:grpSpMk id="22" creationId="{DE401E64-EBA2-4956-93CB-7B4056B12CEB}"/>
          </ac:grpSpMkLst>
        </pc:grpChg>
        <pc:grpChg chg="del">
          <ac:chgData name="Grace Lowther" userId="a8fe573b-0694-470f-9a15-3d4093241c1c" providerId="ADAL" clId="{6ED79C89-E036-405B-AC5C-7437765C4AD7}" dt="2019-04-04T10:37:46.103" v="4203" actId="478"/>
          <ac:grpSpMkLst>
            <pc:docMk/>
            <pc:sldMk cId="1240380260" sldId="263"/>
            <ac:grpSpMk id="24" creationId="{FC5FA05D-E8DB-491A-B62F-AB5BF972C31F}"/>
          </ac:grpSpMkLst>
        </pc:grpChg>
        <pc:grpChg chg="add mod">
          <ac:chgData name="Grace Lowther" userId="a8fe573b-0694-470f-9a15-3d4093241c1c" providerId="ADAL" clId="{6ED79C89-E036-405B-AC5C-7437765C4AD7}" dt="2019-04-03T13:46:57.008" v="2317" actId="555"/>
          <ac:grpSpMkLst>
            <pc:docMk/>
            <pc:sldMk cId="1240380260" sldId="263"/>
            <ac:grpSpMk id="34" creationId="{52BE7011-FA12-43AC-97DF-19FA258C416E}"/>
          </ac:grpSpMkLst>
        </pc:grpChg>
        <pc:grpChg chg="mod">
          <ac:chgData name="Grace Lowther" userId="a8fe573b-0694-470f-9a15-3d4093241c1c" providerId="ADAL" clId="{6ED79C89-E036-405B-AC5C-7437765C4AD7}" dt="2019-04-03T13:31:03.060" v="1976" actId="553"/>
          <ac:grpSpMkLst>
            <pc:docMk/>
            <pc:sldMk cId="1240380260" sldId="263"/>
            <ac:grpSpMk id="35" creationId="{708355F0-39EE-4A24-92F7-6C472006E5FF}"/>
          </ac:grpSpMkLst>
        </pc:grpChg>
        <pc:grpChg chg="mod">
          <ac:chgData name="Grace Lowther" userId="a8fe573b-0694-470f-9a15-3d4093241c1c" providerId="ADAL" clId="{6ED79C89-E036-405B-AC5C-7437765C4AD7}" dt="2019-04-03T13:31:03.060" v="1976" actId="553"/>
          <ac:grpSpMkLst>
            <pc:docMk/>
            <pc:sldMk cId="1240380260" sldId="263"/>
            <ac:grpSpMk id="39" creationId="{19278146-A70E-4E93-AE1F-E67C506328B5}"/>
          </ac:grpSpMkLst>
        </pc:grpChg>
        <pc:grpChg chg="mod">
          <ac:chgData name="Grace Lowther" userId="a8fe573b-0694-470f-9a15-3d4093241c1c" providerId="ADAL" clId="{6ED79C89-E036-405B-AC5C-7437765C4AD7}" dt="2019-04-03T13:31:03.060" v="1976" actId="553"/>
          <ac:grpSpMkLst>
            <pc:docMk/>
            <pc:sldMk cId="1240380260" sldId="263"/>
            <ac:grpSpMk id="40" creationId="{54FAEC97-361F-44E1-A554-7B4F795DBAD6}"/>
          </ac:grpSpMkLst>
        </pc:grpChg>
        <pc:grpChg chg="add mod">
          <ac:chgData name="Grace Lowther" userId="a8fe573b-0694-470f-9a15-3d4093241c1c" providerId="ADAL" clId="{6ED79C89-E036-405B-AC5C-7437765C4AD7}" dt="2019-04-03T13:46:57.008" v="2317" actId="555"/>
          <ac:grpSpMkLst>
            <pc:docMk/>
            <pc:sldMk cId="1240380260" sldId="263"/>
            <ac:grpSpMk id="47" creationId="{E2B7AB90-CEA7-46F5-80E3-0DB3E7A86909}"/>
          </ac:grpSpMkLst>
        </pc:grpChg>
        <pc:grpChg chg="mod">
          <ac:chgData name="Grace Lowther" userId="a8fe573b-0694-470f-9a15-3d4093241c1c" providerId="ADAL" clId="{6ED79C89-E036-405B-AC5C-7437765C4AD7}" dt="2019-04-03T13:46:57.008" v="2317" actId="555"/>
          <ac:grpSpMkLst>
            <pc:docMk/>
            <pc:sldMk cId="1240380260" sldId="263"/>
            <ac:grpSpMk id="48" creationId="{B26BA996-305C-4778-B1E0-E66AB33B0373}"/>
          </ac:grpSpMkLst>
        </pc:grpChg>
        <pc:grpChg chg="mod">
          <ac:chgData name="Grace Lowther" userId="a8fe573b-0694-470f-9a15-3d4093241c1c" providerId="ADAL" clId="{6ED79C89-E036-405B-AC5C-7437765C4AD7}" dt="2019-04-03T13:46:57.008" v="2317" actId="555"/>
          <ac:grpSpMkLst>
            <pc:docMk/>
            <pc:sldMk cId="1240380260" sldId="263"/>
            <ac:grpSpMk id="52" creationId="{8D216F3D-48A8-4A64-8B0B-A9C841F55802}"/>
          </ac:grpSpMkLst>
        </pc:grpChg>
        <pc:grpChg chg="mod">
          <ac:chgData name="Grace Lowther" userId="a8fe573b-0694-470f-9a15-3d4093241c1c" providerId="ADAL" clId="{6ED79C89-E036-405B-AC5C-7437765C4AD7}" dt="2019-04-03T13:46:57.008" v="2317" actId="555"/>
          <ac:grpSpMkLst>
            <pc:docMk/>
            <pc:sldMk cId="1240380260" sldId="263"/>
            <ac:grpSpMk id="53" creationId="{8C9ECAE7-4C1F-4B30-8ED8-61664A9AE87F}"/>
          </ac:grpSpMkLst>
        </pc:grpChg>
        <pc:grpChg chg="add mod">
          <ac:chgData name="Grace Lowther" userId="a8fe573b-0694-470f-9a15-3d4093241c1c" providerId="ADAL" clId="{6ED79C89-E036-405B-AC5C-7437765C4AD7}" dt="2019-04-03T13:31:03.060" v="1976" actId="553"/>
          <ac:grpSpMkLst>
            <pc:docMk/>
            <pc:sldMk cId="1240380260" sldId="263"/>
            <ac:grpSpMk id="60" creationId="{5696615D-9D24-40CE-BF84-A27B7A849CF5}"/>
          </ac:grpSpMkLst>
        </pc:grpChg>
        <pc:grpChg chg="add mod">
          <ac:chgData name="Grace Lowther" userId="a8fe573b-0694-470f-9a15-3d4093241c1c" providerId="ADAL" clId="{6ED79C89-E036-405B-AC5C-7437765C4AD7}" dt="2019-04-03T13:30:53.383" v="1975" actId="553"/>
          <ac:grpSpMkLst>
            <pc:docMk/>
            <pc:sldMk cId="1240380260" sldId="263"/>
            <ac:grpSpMk id="76" creationId="{C2B21FB8-151D-423D-A0AC-1BA202A32219}"/>
          </ac:grpSpMkLst>
        </pc:grpChg>
        <pc:grpChg chg="mod">
          <ac:chgData name="Grace Lowther" userId="a8fe573b-0694-470f-9a15-3d4093241c1c" providerId="ADAL" clId="{6ED79C89-E036-405B-AC5C-7437765C4AD7}" dt="2019-04-03T13:29:55.484" v="1951" actId="555"/>
          <ac:grpSpMkLst>
            <pc:docMk/>
            <pc:sldMk cId="1240380260" sldId="263"/>
            <ac:grpSpMk id="77" creationId="{62DCD34E-B72C-49B3-83A2-71A737915F8E}"/>
          </ac:grpSpMkLst>
        </pc:grpChg>
        <pc:grpChg chg="mod">
          <ac:chgData name="Grace Lowther" userId="a8fe573b-0694-470f-9a15-3d4093241c1c" providerId="ADAL" clId="{6ED79C89-E036-405B-AC5C-7437765C4AD7}" dt="2019-04-03T13:29:55.484" v="1951" actId="555"/>
          <ac:grpSpMkLst>
            <pc:docMk/>
            <pc:sldMk cId="1240380260" sldId="263"/>
            <ac:grpSpMk id="82" creationId="{6E9EFF2A-E0DA-4A90-BF9F-EE30E5570002}"/>
          </ac:grpSpMkLst>
        </pc:grpChg>
        <pc:grpChg chg="mod">
          <ac:chgData name="Grace Lowther" userId="a8fe573b-0694-470f-9a15-3d4093241c1c" providerId="ADAL" clId="{6ED79C89-E036-405B-AC5C-7437765C4AD7}" dt="2019-04-03T13:29:55.484" v="1951" actId="555"/>
          <ac:grpSpMkLst>
            <pc:docMk/>
            <pc:sldMk cId="1240380260" sldId="263"/>
            <ac:grpSpMk id="83" creationId="{F68C88CF-C35E-4659-B9DB-B166159A6702}"/>
          </ac:grpSpMkLst>
        </pc:grpChg>
        <pc:grpChg chg="add">
          <ac:chgData name="Grace Lowther" userId="a8fe573b-0694-470f-9a15-3d4093241c1c" providerId="ADAL" clId="{6ED79C89-E036-405B-AC5C-7437765C4AD7}" dt="2019-04-04T10:37:46.419" v="4204"/>
          <ac:grpSpMkLst>
            <pc:docMk/>
            <pc:sldMk cId="1240380260" sldId="263"/>
            <ac:grpSpMk id="92" creationId="{7A51E0E7-BFE0-480A-819C-741441E1315B}"/>
          </ac:grpSpMkLst>
        </pc:grpChg>
        <pc:graphicFrameChg chg="add del mod modGraphic">
          <ac:chgData name="Grace Lowther" userId="a8fe573b-0694-470f-9a15-3d4093241c1c" providerId="ADAL" clId="{6ED79C89-E036-405B-AC5C-7437765C4AD7}" dt="2019-04-03T13:43:08.845" v="2190" actId="478"/>
          <ac:graphicFrameMkLst>
            <pc:docMk/>
            <pc:sldMk cId="1240380260" sldId="263"/>
            <ac:graphicFrameMk id="3" creationId="{F0E933A0-581F-43FF-B8ED-9A692F089461}"/>
          </ac:graphicFrameMkLst>
        </pc:graphicFrameChg>
        <pc:graphicFrameChg chg="mod modGraphic">
          <ac:chgData name="Grace Lowther" userId="a8fe573b-0694-470f-9a15-3d4093241c1c" providerId="ADAL" clId="{6ED79C89-E036-405B-AC5C-7437765C4AD7}" dt="2019-04-04T10:52:11.762" v="4333" actId="20577"/>
          <ac:graphicFrameMkLst>
            <pc:docMk/>
            <pc:sldMk cId="1240380260" sldId="263"/>
            <ac:graphicFrameMk id="4" creationId="{EFB3214C-05EC-4A89-B465-54E3B7BB1C57}"/>
          </ac:graphicFrameMkLst>
        </pc:graphicFrameChg>
        <pc:graphicFrameChg chg="add del mod modGraphic">
          <ac:chgData name="Grace Lowther" userId="a8fe573b-0694-470f-9a15-3d4093241c1c" providerId="ADAL" clId="{6ED79C89-E036-405B-AC5C-7437765C4AD7}" dt="2019-04-03T13:51:14.518" v="2417" actId="478"/>
          <ac:graphicFrameMkLst>
            <pc:docMk/>
            <pc:sldMk cId="1240380260" sldId="263"/>
            <ac:graphicFrameMk id="6" creationId="{37555BDD-7401-4E93-9BCA-E6CA0AA1D2C5}"/>
          </ac:graphicFrameMkLst>
        </pc:graphicFrameChg>
        <pc:graphicFrameChg chg="add del mod modGraphic">
          <ac:chgData name="Grace Lowther" userId="a8fe573b-0694-470f-9a15-3d4093241c1c" providerId="ADAL" clId="{6ED79C89-E036-405B-AC5C-7437765C4AD7}" dt="2019-04-03T14:00:41.031" v="2804" actId="478"/>
          <ac:graphicFrameMkLst>
            <pc:docMk/>
            <pc:sldMk cId="1240380260" sldId="263"/>
            <ac:graphicFrameMk id="92" creationId="{2734758F-52C6-41E7-8D46-65440441C026}"/>
          </ac:graphicFrameMkLst>
        </pc:graphicFrameChg>
        <pc:graphicFrameChg chg="add mod modGraphic">
          <ac:chgData name="Grace Lowther" userId="a8fe573b-0694-470f-9a15-3d4093241c1c" providerId="ADAL" clId="{6ED79C89-E036-405B-AC5C-7437765C4AD7}" dt="2019-04-03T15:04:43.677" v="4202" actId="1037"/>
          <ac:graphicFrameMkLst>
            <pc:docMk/>
            <pc:sldMk cId="1240380260" sldId="263"/>
            <ac:graphicFrameMk id="93" creationId="{97B17204-E141-4D30-99C6-1405E166E8F6}"/>
          </ac:graphicFrameMkLst>
        </pc:graphicFrameChg>
      </pc:sldChg>
    </pc:docChg>
  </pc:docChgLst>
  <pc:docChgLst>
    <pc:chgData name="Sian Stebbings" userId="e14ea2a2-07d0-4302-97b9-16dc822a37cc" providerId="ADAL" clId="{058318A8-C09C-425C-85E8-FB868229E66A}"/>
  </pc:docChgLst>
  <pc:docChgLst>
    <pc:chgData name="Sian Stebbings" userId="e14ea2a2-07d0-4302-97b9-16dc822a37cc" providerId="ADAL" clId="{5D0F5BA6-1116-4E9B-855A-4BC5E2D40591}"/>
  </pc:docChgLst>
  <pc:docChgLst>
    <pc:chgData name="Sian Stebbings" userId="e14ea2a2-07d0-4302-97b9-16dc822a37cc" providerId="ADAL" clId="{DD95A276-60C7-4020-9D05-B8524AAA663C}"/>
  </pc:docChgLst>
  <pc:docChgLst>
    <pc:chgData name="Ashleigh Sobol" userId="8430f2a2-602f-4dde-a79b-412efd9dd8bf" providerId="ADAL" clId="{569CC674-70E4-44BB-ABF8-6B6232B9C830}"/>
  </pc:docChgLst>
  <pc:docChgLst>
    <pc:chgData name="Kyle Tidswell-Brown" userId="3518c4a0-5c99-4880-b127-cb60ccf11a39" providerId="ADAL" clId="{93DB1CD9-20AB-4E84-A1BB-C10A532314AB}"/>
    <pc:docChg chg="undo custSel modSld">
      <pc:chgData name="Kyle Tidswell-Brown" userId="3518c4a0-5c99-4880-b127-cb60ccf11a39" providerId="ADAL" clId="{93DB1CD9-20AB-4E84-A1BB-C10A532314AB}" dt="2019-04-05T10:46:12.372" v="1500"/>
      <pc:docMkLst>
        <pc:docMk/>
      </pc:docMkLst>
      <pc:sldChg chg="addSp delSp modSp">
        <pc:chgData name="Kyle Tidswell-Brown" userId="3518c4a0-5c99-4880-b127-cb60ccf11a39" providerId="ADAL" clId="{93DB1CD9-20AB-4E84-A1BB-C10A532314AB}" dt="2019-04-05T10:43:58.886" v="1469" actId="554"/>
        <pc:sldMkLst>
          <pc:docMk/>
          <pc:sldMk cId="3033432069" sldId="257"/>
        </pc:sldMkLst>
        <pc:spChg chg="del">
          <ac:chgData name="Kyle Tidswell-Brown" userId="3518c4a0-5c99-4880-b127-cb60ccf11a39" providerId="ADAL" clId="{93DB1CD9-20AB-4E84-A1BB-C10A532314AB}" dt="2019-04-04T15:13:54.026" v="648" actId="478"/>
          <ac:spMkLst>
            <pc:docMk/>
            <pc:sldMk cId="3033432069" sldId="257"/>
            <ac:spMk id="7" creationId="{E4B0603E-71C0-4476-A1D2-4F7490F9943F}"/>
          </ac:spMkLst>
        </pc:spChg>
        <pc:spChg chg="mod">
          <ac:chgData name="Kyle Tidswell-Brown" userId="3518c4a0-5c99-4880-b127-cb60ccf11a39" providerId="ADAL" clId="{93DB1CD9-20AB-4E84-A1BB-C10A532314AB}" dt="2019-04-04T14:05:12.920" v="4"/>
          <ac:spMkLst>
            <pc:docMk/>
            <pc:sldMk cId="3033432069" sldId="257"/>
            <ac:spMk id="43" creationId="{C158EE42-4795-4ACE-82A2-DD45D0298D73}"/>
          </ac:spMkLst>
        </pc:spChg>
        <pc:spChg chg="add mod">
          <ac:chgData name="Kyle Tidswell-Brown" userId="3518c4a0-5c99-4880-b127-cb60ccf11a39" providerId="ADAL" clId="{93DB1CD9-20AB-4E84-A1BB-C10A532314AB}" dt="2019-04-05T08:25:49.436" v="1443" actId="313"/>
          <ac:spMkLst>
            <pc:docMk/>
            <pc:sldMk cId="3033432069" sldId="257"/>
            <ac:spMk id="49" creationId="{D460172A-E241-44A8-BDC0-144A1404A4A4}"/>
          </ac:spMkLst>
        </pc:spChg>
        <pc:spChg chg="add mod">
          <ac:chgData name="Kyle Tidswell-Brown" userId="3518c4a0-5c99-4880-b127-cb60ccf11a39" providerId="ADAL" clId="{93DB1CD9-20AB-4E84-A1BB-C10A532314AB}" dt="2019-04-05T08:25:49.779" v="1444" actId="313"/>
          <ac:spMkLst>
            <pc:docMk/>
            <pc:sldMk cId="3033432069" sldId="257"/>
            <ac:spMk id="53" creationId="{AFCC75CD-5C73-48CF-BB2C-C03A9D1015D8}"/>
          </ac:spMkLst>
        </pc:spChg>
        <pc:spChg chg="add mod">
          <ac:chgData name="Kyle Tidswell-Brown" userId="3518c4a0-5c99-4880-b127-cb60ccf11a39" providerId="ADAL" clId="{93DB1CD9-20AB-4E84-A1BB-C10A532314AB}" dt="2019-04-05T08:25:50.102" v="1445" actId="313"/>
          <ac:spMkLst>
            <pc:docMk/>
            <pc:sldMk cId="3033432069" sldId="257"/>
            <ac:spMk id="54" creationId="{596AC4DC-9B55-40DC-8B97-5850DA0283F8}"/>
          </ac:spMkLst>
        </pc:spChg>
        <pc:spChg chg="add mod">
          <ac:chgData name="Kyle Tidswell-Brown" userId="3518c4a0-5c99-4880-b127-cb60ccf11a39" providerId="ADAL" clId="{93DB1CD9-20AB-4E84-A1BB-C10A532314AB}" dt="2019-04-05T08:25:50.398" v="1446" actId="313"/>
          <ac:spMkLst>
            <pc:docMk/>
            <pc:sldMk cId="3033432069" sldId="257"/>
            <ac:spMk id="55" creationId="{D71016C8-6627-43D4-9891-8B9F62B1746A}"/>
          </ac:spMkLst>
        </pc:spChg>
        <pc:spChg chg="add mod">
          <ac:chgData name="Kyle Tidswell-Brown" userId="3518c4a0-5c99-4880-b127-cb60ccf11a39" providerId="ADAL" clId="{93DB1CD9-20AB-4E84-A1BB-C10A532314AB}" dt="2019-04-05T08:25:50.690" v="1447" actId="313"/>
          <ac:spMkLst>
            <pc:docMk/>
            <pc:sldMk cId="3033432069" sldId="257"/>
            <ac:spMk id="56" creationId="{DAE4F944-4BCB-450F-85B1-112A615B2D1F}"/>
          </ac:spMkLst>
        </pc:spChg>
        <pc:spChg chg="add mod">
          <ac:chgData name="Kyle Tidswell-Brown" userId="3518c4a0-5c99-4880-b127-cb60ccf11a39" providerId="ADAL" clId="{93DB1CD9-20AB-4E84-A1BB-C10A532314AB}" dt="2019-04-05T08:25:50.971" v="1448" actId="313"/>
          <ac:spMkLst>
            <pc:docMk/>
            <pc:sldMk cId="3033432069" sldId="257"/>
            <ac:spMk id="57" creationId="{A095A4C0-24A4-43ED-BA15-C69F9E086EC6}"/>
          </ac:spMkLst>
        </pc:spChg>
        <pc:spChg chg="add mod">
          <ac:chgData name="Kyle Tidswell-Brown" userId="3518c4a0-5c99-4880-b127-cb60ccf11a39" providerId="ADAL" clId="{93DB1CD9-20AB-4E84-A1BB-C10A532314AB}" dt="2019-04-05T08:25:51.266" v="1449" actId="313"/>
          <ac:spMkLst>
            <pc:docMk/>
            <pc:sldMk cId="3033432069" sldId="257"/>
            <ac:spMk id="58" creationId="{55D04C27-4E88-4D08-9F8E-F874B1C7AB08}"/>
          </ac:spMkLst>
        </pc:spChg>
        <pc:spChg chg="add mod">
          <ac:chgData name="Kyle Tidswell-Brown" userId="3518c4a0-5c99-4880-b127-cb60ccf11a39" providerId="ADAL" clId="{93DB1CD9-20AB-4E84-A1BB-C10A532314AB}" dt="2019-04-05T08:25:51.551" v="1450" actId="313"/>
          <ac:spMkLst>
            <pc:docMk/>
            <pc:sldMk cId="3033432069" sldId="257"/>
            <ac:spMk id="59" creationId="{D8162D89-5C05-4BDE-A182-EA33940DC035}"/>
          </ac:spMkLst>
        </pc:spChg>
        <pc:spChg chg="add">
          <ac:chgData name="Kyle Tidswell-Brown" userId="3518c4a0-5c99-4880-b127-cb60ccf11a39" providerId="ADAL" clId="{93DB1CD9-20AB-4E84-A1BB-C10A532314AB}" dt="2019-04-05T08:25:26.136" v="1440"/>
          <ac:spMkLst>
            <pc:docMk/>
            <pc:sldMk cId="3033432069" sldId="257"/>
            <ac:spMk id="60" creationId="{750C4631-8A93-4C8B-AAEB-D3F0F52FA9E9}"/>
          </ac:spMkLst>
        </pc:spChg>
        <pc:spChg chg="add">
          <ac:chgData name="Kyle Tidswell-Brown" userId="3518c4a0-5c99-4880-b127-cb60ccf11a39" providerId="ADAL" clId="{93DB1CD9-20AB-4E84-A1BB-C10A532314AB}" dt="2019-04-05T08:25:26.136" v="1440"/>
          <ac:spMkLst>
            <pc:docMk/>
            <pc:sldMk cId="3033432069" sldId="257"/>
            <ac:spMk id="61" creationId="{2D94AE38-12E3-495D-8F71-CC115B360DD4}"/>
          </ac:spMkLst>
        </pc:spChg>
        <pc:spChg chg="add">
          <ac:chgData name="Kyle Tidswell-Brown" userId="3518c4a0-5c99-4880-b127-cb60ccf11a39" providerId="ADAL" clId="{93DB1CD9-20AB-4E84-A1BB-C10A532314AB}" dt="2019-04-05T08:25:26.136" v="1440"/>
          <ac:spMkLst>
            <pc:docMk/>
            <pc:sldMk cId="3033432069" sldId="257"/>
            <ac:spMk id="62" creationId="{4B63140E-CFC0-4E98-B93A-714FB9B1CA9F}"/>
          </ac:spMkLst>
        </pc:spChg>
        <pc:spChg chg="add">
          <ac:chgData name="Kyle Tidswell-Brown" userId="3518c4a0-5c99-4880-b127-cb60ccf11a39" providerId="ADAL" clId="{93DB1CD9-20AB-4E84-A1BB-C10A532314AB}" dt="2019-04-05T08:25:26.136" v="1440"/>
          <ac:spMkLst>
            <pc:docMk/>
            <pc:sldMk cId="3033432069" sldId="257"/>
            <ac:spMk id="63" creationId="{E0D621A3-0EEA-4AE5-8716-F1A112EF96A1}"/>
          </ac:spMkLst>
        </pc:spChg>
        <pc:spChg chg="add">
          <ac:chgData name="Kyle Tidswell-Brown" userId="3518c4a0-5c99-4880-b127-cb60ccf11a39" providerId="ADAL" clId="{93DB1CD9-20AB-4E84-A1BB-C10A532314AB}" dt="2019-04-05T08:25:26.136" v="1440"/>
          <ac:spMkLst>
            <pc:docMk/>
            <pc:sldMk cId="3033432069" sldId="257"/>
            <ac:spMk id="64" creationId="{018A1134-A5E2-4306-B8FF-ABCD8CA223F3}"/>
          </ac:spMkLst>
        </pc:spChg>
        <pc:spChg chg="add">
          <ac:chgData name="Kyle Tidswell-Brown" userId="3518c4a0-5c99-4880-b127-cb60ccf11a39" providerId="ADAL" clId="{93DB1CD9-20AB-4E84-A1BB-C10A532314AB}" dt="2019-04-05T08:25:26.136" v="1440"/>
          <ac:spMkLst>
            <pc:docMk/>
            <pc:sldMk cId="3033432069" sldId="257"/>
            <ac:spMk id="70" creationId="{902D842F-3289-43E3-B96C-D2D6DCB201C6}"/>
          </ac:spMkLst>
        </pc:spChg>
        <pc:spChg chg="add">
          <ac:chgData name="Kyle Tidswell-Brown" userId="3518c4a0-5c99-4880-b127-cb60ccf11a39" providerId="ADAL" clId="{93DB1CD9-20AB-4E84-A1BB-C10A532314AB}" dt="2019-04-05T08:25:26.136" v="1440"/>
          <ac:spMkLst>
            <pc:docMk/>
            <pc:sldMk cId="3033432069" sldId="257"/>
            <ac:spMk id="71" creationId="{410A5A87-D720-4C37-9817-A4B608DEF335}"/>
          </ac:spMkLst>
        </pc:spChg>
        <pc:spChg chg="add">
          <ac:chgData name="Kyle Tidswell-Brown" userId="3518c4a0-5c99-4880-b127-cb60ccf11a39" providerId="ADAL" clId="{93DB1CD9-20AB-4E84-A1BB-C10A532314AB}" dt="2019-04-05T08:25:26.136" v="1440"/>
          <ac:spMkLst>
            <pc:docMk/>
            <pc:sldMk cId="3033432069" sldId="257"/>
            <ac:spMk id="72" creationId="{8ADC8C14-EFEB-40D3-B1F7-E38CAE07C409}"/>
          </ac:spMkLst>
        </pc:spChg>
        <pc:spChg chg="del">
          <ac:chgData name="Kyle Tidswell-Brown" userId="3518c4a0-5c99-4880-b127-cb60ccf11a39" providerId="ADAL" clId="{93DB1CD9-20AB-4E84-A1BB-C10A532314AB}" dt="2019-04-05T08:01:53.217" v="1205" actId="478"/>
          <ac:spMkLst>
            <pc:docMk/>
            <pc:sldMk cId="3033432069" sldId="257"/>
            <ac:spMk id="101" creationId="{239AF0EA-9A27-439E-A3CD-B2DCAFEA7ED0}"/>
          </ac:spMkLst>
        </pc:spChg>
        <pc:spChg chg="del">
          <ac:chgData name="Kyle Tidswell-Brown" userId="3518c4a0-5c99-4880-b127-cb60ccf11a39" providerId="ADAL" clId="{93DB1CD9-20AB-4E84-A1BB-C10A532314AB}" dt="2019-04-05T08:02:12.418" v="1239" actId="478"/>
          <ac:spMkLst>
            <pc:docMk/>
            <pc:sldMk cId="3033432069" sldId="257"/>
            <ac:spMk id="105" creationId="{513CC746-0605-438B-A1AB-BE23FCE6C008}"/>
          </ac:spMkLst>
        </pc:spChg>
        <pc:spChg chg="del">
          <ac:chgData name="Kyle Tidswell-Brown" userId="3518c4a0-5c99-4880-b127-cb60ccf11a39" providerId="ADAL" clId="{93DB1CD9-20AB-4E84-A1BB-C10A532314AB}" dt="2019-04-05T08:02:14.308" v="1240" actId="478"/>
          <ac:spMkLst>
            <pc:docMk/>
            <pc:sldMk cId="3033432069" sldId="257"/>
            <ac:spMk id="109" creationId="{4DDC761A-8D0A-40F7-A684-409D002CE287}"/>
          </ac:spMkLst>
        </pc:spChg>
        <pc:spChg chg="del">
          <ac:chgData name="Kyle Tidswell-Brown" userId="3518c4a0-5c99-4880-b127-cb60ccf11a39" providerId="ADAL" clId="{93DB1CD9-20AB-4E84-A1BB-C10A532314AB}" dt="2019-04-05T08:02:16.098" v="1241" actId="478"/>
          <ac:spMkLst>
            <pc:docMk/>
            <pc:sldMk cId="3033432069" sldId="257"/>
            <ac:spMk id="113" creationId="{FB9120F2-1E96-4914-9374-877AC992C5E8}"/>
          </ac:spMkLst>
        </pc:spChg>
        <pc:spChg chg="mod">
          <ac:chgData name="Kyle Tidswell-Brown" userId="3518c4a0-5c99-4880-b127-cb60ccf11a39" providerId="ADAL" clId="{93DB1CD9-20AB-4E84-A1BB-C10A532314AB}" dt="2019-04-05T10:43:54.377" v="1468" actId="555"/>
          <ac:spMkLst>
            <pc:docMk/>
            <pc:sldMk cId="3033432069" sldId="257"/>
            <ac:spMk id="120" creationId="{5F868FA9-4D50-48DE-938F-30D3B32C6B38}"/>
          </ac:spMkLst>
        </pc:spChg>
        <pc:spChg chg="del">
          <ac:chgData name="Kyle Tidswell-Brown" userId="3518c4a0-5c99-4880-b127-cb60ccf11a39" providerId="ADAL" clId="{93DB1CD9-20AB-4E84-A1BB-C10A532314AB}" dt="2019-04-05T08:01:53.217" v="1205" actId="478"/>
          <ac:spMkLst>
            <pc:docMk/>
            <pc:sldMk cId="3033432069" sldId="257"/>
            <ac:spMk id="124" creationId="{1ACAE7D5-725C-4E5A-9E55-C6BCD2226FFC}"/>
          </ac:spMkLst>
        </pc:spChg>
        <pc:spChg chg="del">
          <ac:chgData name="Kyle Tidswell-Brown" userId="3518c4a0-5c99-4880-b127-cb60ccf11a39" providerId="ADAL" clId="{93DB1CD9-20AB-4E84-A1BB-C10A532314AB}" dt="2019-04-05T08:01:53.217" v="1205" actId="478"/>
          <ac:spMkLst>
            <pc:docMk/>
            <pc:sldMk cId="3033432069" sldId="257"/>
            <ac:spMk id="125" creationId="{DB3A1D3F-DD50-4AB0-A13D-02250D817CD9}"/>
          </ac:spMkLst>
        </pc:spChg>
        <pc:spChg chg="del">
          <ac:chgData name="Kyle Tidswell-Brown" userId="3518c4a0-5c99-4880-b127-cb60ccf11a39" providerId="ADAL" clId="{93DB1CD9-20AB-4E84-A1BB-C10A532314AB}" dt="2019-04-05T08:02:12.418" v="1239" actId="478"/>
          <ac:spMkLst>
            <pc:docMk/>
            <pc:sldMk cId="3033432069" sldId="257"/>
            <ac:spMk id="126" creationId="{C9A9AD33-56B5-4D57-95F6-5A1C9235AE6D}"/>
          </ac:spMkLst>
        </pc:spChg>
        <pc:spChg chg="del">
          <ac:chgData name="Kyle Tidswell-Brown" userId="3518c4a0-5c99-4880-b127-cb60ccf11a39" providerId="ADAL" clId="{93DB1CD9-20AB-4E84-A1BB-C10A532314AB}" dt="2019-04-05T08:02:12.418" v="1239" actId="478"/>
          <ac:spMkLst>
            <pc:docMk/>
            <pc:sldMk cId="3033432069" sldId="257"/>
            <ac:spMk id="127" creationId="{BD0D1EFD-F42C-40DF-9A8D-BA603284C016}"/>
          </ac:spMkLst>
        </pc:spChg>
        <pc:spChg chg="del">
          <ac:chgData name="Kyle Tidswell-Brown" userId="3518c4a0-5c99-4880-b127-cb60ccf11a39" providerId="ADAL" clId="{93DB1CD9-20AB-4E84-A1BB-C10A532314AB}" dt="2019-04-05T08:02:14.308" v="1240" actId="478"/>
          <ac:spMkLst>
            <pc:docMk/>
            <pc:sldMk cId="3033432069" sldId="257"/>
            <ac:spMk id="128" creationId="{E77EC176-770A-42B6-A21D-1B51F2FC82AD}"/>
          </ac:spMkLst>
        </pc:spChg>
        <pc:spChg chg="del">
          <ac:chgData name="Kyle Tidswell-Brown" userId="3518c4a0-5c99-4880-b127-cb60ccf11a39" providerId="ADAL" clId="{93DB1CD9-20AB-4E84-A1BB-C10A532314AB}" dt="2019-04-05T08:02:14.308" v="1240" actId="478"/>
          <ac:spMkLst>
            <pc:docMk/>
            <pc:sldMk cId="3033432069" sldId="257"/>
            <ac:spMk id="129" creationId="{5B645736-B5CA-4C16-B051-BBCFD272CE9D}"/>
          </ac:spMkLst>
        </pc:spChg>
        <pc:spChg chg="del">
          <ac:chgData name="Kyle Tidswell-Brown" userId="3518c4a0-5c99-4880-b127-cb60ccf11a39" providerId="ADAL" clId="{93DB1CD9-20AB-4E84-A1BB-C10A532314AB}" dt="2019-04-05T08:02:16.098" v="1241" actId="478"/>
          <ac:spMkLst>
            <pc:docMk/>
            <pc:sldMk cId="3033432069" sldId="257"/>
            <ac:spMk id="130" creationId="{E7140917-A388-47FB-AF97-CD175B152FE9}"/>
          </ac:spMkLst>
        </pc:spChg>
        <pc:spChg chg="del">
          <ac:chgData name="Kyle Tidswell-Brown" userId="3518c4a0-5c99-4880-b127-cb60ccf11a39" providerId="ADAL" clId="{93DB1CD9-20AB-4E84-A1BB-C10A532314AB}" dt="2019-04-05T08:02:16.098" v="1241" actId="478"/>
          <ac:spMkLst>
            <pc:docMk/>
            <pc:sldMk cId="3033432069" sldId="257"/>
            <ac:spMk id="131" creationId="{0DEC7B3E-EB44-4DEB-AA0E-EF624EE59F15}"/>
          </ac:spMkLst>
        </pc:spChg>
        <pc:spChg chg="del">
          <ac:chgData name="Kyle Tidswell-Brown" userId="3518c4a0-5c99-4880-b127-cb60ccf11a39" providerId="ADAL" clId="{93DB1CD9-20AB-4E84-A1BB-C10A532314AB}" dt="2019-04-05T08:01:53.217" v="1205" actId="478"/>
          <ac:spMkLst>
            <pc:docMk/>
            <pc:sldMk cId="3033432069" sldId="257"/>
            <ac:spMk id="134" creationId="{A679C8D3-713F-4317-B820-FF8D0492A24C}"/>
          </ac:spMkLst>
        </pc:spChg>
        <pc:spChg chg="del">
          <ac:chgData name="Kyle Tidswell-Brown" userId="3518c4a0-5c99-4880-b127-cb60ccf11a39" providerId="ADAL" clId="{93DB1CD9-20AB-4E84-A1BB-C10A532314AB}" dt="2019-04-05T08:02:12.418" v="1239" actId="478"/>
          <ac:spMkLst>
            <pc:docMk/>
            <pc:sldMk cId="3033432069" sldId="257"/>
            <ac:spMk id="135" creationId="{2A5B204E-6417-4BFF-9D0B-9265290C516E}"/>
          </ac:spMkLst>
        </pc:spChg>
        <pc:spChg chg="del">
          <ac:chgData name="Kyle Tidswell-Brown" userId="3518c4a0-5c99-4880-b127-cb60ccf11a39" providerId="ADAL" clId="{93DB1CD9-20AB-4E84-A1BB-C10A532314AB}" dt="2019-04-05T08:02:14.308" v="1240" actId="478"/>
          <ac:spMkLst>
            <pc:docMk/>
            <pc:sldMk cId="3033432069" sldId="257"/>
            <ac:spMk id="136" creationId="{48A441BC-77AD-4331-BB30-5918898CEC8E}"/>
          </ac:spMkLst>
        </pc:spChg>
        <pc:spChg chg="del">
          <ac:chgData name="Kyle Tidswell-Brown" userId="3518c4a0-5c99-4880-b127-cb60ccf11a39" providerId="ADAL" clId="{93DB1CD9-20AB-4E84-A1BB-C10A532314AB}" dt="2019-04-05T08:02:16.098" v="1241" actId="478"/>
          <ac:spMkLst>
            <pc:docMk/>
            <pc:sldMk cId="3033432069" sldId="257"/>
            <ac:spMk id="137" creationId="{B9460C34-8AED-4549-B258-2CD5A9801F83}"/>
          </ac:spMkLst>
        </pc:spChg>
        <pc:grpChg chg="del">
          <ac:chgData name="Kyle Tidswell-Brown" userId="3518c4a0-5c99-4880-b127-cb60ccf11a39" providerId="ADAL" clId="{93DB1CD9-20AB-4E84-A1BB-C10A532314AB}" dt="2019-04-05T07:58:07.952" v="1148" actId="478"/>
          <ac:grpSpMkLst>
            <pc:docMk/>
            <pc:sldMk cId="3033432069" sldId="257"/>
            <ac:grpSpMk id="3" creationId="{99F766B7-E263-4305-9EDB-1398CDD1C4EE}"/>
          </ac:grpSpMkLst>
        </pc:grpChg>
        <pc:grpChg chg="del">
          <ac:chgData name="Kyle Tidswell-Brown" userId="3518c4a0-5c99-4880-b127-cb60ccf11a39" providerId="ADAL" clId="{93DB1CD9-20AB-4E84-A1BB-C10A532314AB}" dt="2019-04-05T07:58:08.882" v="1149" actId="478"/>
          <ac:grpSpMkLst>
            <pc:docMk/>
            <pc:sldMk cId="3033432069" sldId="257"/>
            <ac:grpSpMk id="50" creationId="{E2EA3981-24A9-45D7-A6C2-209B856B274B}"/>
          </ac:grpSpMkLst>
        </pc:grpChg>
        <pc:grpChg chg="mod">
          <ac:chgData name="Kyle Tidswell-Brown" userId="3518c4a0-5c99-4880-b127-cb60ccf11a39" providerId="ADAL" clId="{93DB1CD9-20AB-4E84-A1BB-C10A532314AB}" dt="2019-04-05T08:23:10.502" v="1387" actId="1038"/>
          <ac:grpSpMkLst>
            <pc:docMk/>
            <pc:sldMk cId="3033432069" sldId="257"/>
            <ac:grpSpMk id="65" creationId="{BB3823A4-5249-4C98-ABA6-E13EC085C489}"/>
          </ac:grpSpMkLst>
        </pc:grpChg>
        <pc:graphicFrameChg chg="mod modGraphic">
          <ac:chgData name="Kyle Tidswell-Brown" userId="3518c4a0-5c99-4880-b127-cb60ccf11a39" providerId="ADAL" clId="{93DB1CD9-20AB-4E84-A1BB-C10A532314AB}" dt="2019-04-05T10:43:58.886" v="1469" actId="554"/>
          <ac:graphicFrameMkLst>
            <pc:docMk/>
            <pc:sldMk cId="3033432069" sldId="257"/>
            <ac:graphicFrameMk id="4" creationId="{EFB3214C-05EC-4A89-B465-54E3B7BB1C57}"/>
          </ac:graphicFrameMkLst>
        </pc:graphicFrameChg>
        <pc:graphicFrameChg chg="add modGraphic">
          <ac:chgData name="Kyle Tidswell-Brown" userId="3518c4a0-5c99-4880-b127-cb60ccf11a39" providerId="ADAL" clId="{93DB1CD9-20AB-4E84-A1BB-C10A532314AB}" dt="2019-04-05T08:01:49.659" v="1203" actId="20577"/>
          <ac:graphicFrameMkLst>
            <pc:docMk/>
            <pc:sldMk cId="3033432069" sldId="257"/>
            <ac:graphicFrameMk id="45" creationId="{E2C6B976-5877-4A51-BB9B-492DB3ACFA14}"/>
          </ac:graphicFrameMkLst>
        </pc:graphicFrameChg>
        <pc:graphicFrameChg chg="add modGraphic">
          <ac:chgData name="Kyle Tidswell-Brown" userId="3518c4a0-5c99-4880-b127-cb60ccf11a39" providerId="ADAL" clId="{93DB1CD9-20AB-4E84-A1BB-C10A532314AB}" dt="2019-04-05T08:02:06.389" v="1237" actId="20577"/>
          <ac:graphicFrameMkLst>
            <pc:docMk/>
            <pc:sldMk cId="3033432069" sldId="257"/>
            <ac:graphicFrameMk id="46" creationId="{06AC20AC-ABB2-41E8-AFD6-9DC7CC93EA65}"/>
          </ac:graphicFrameMkLst>
        </pc:graphicFrameChg>
        <pc:picChg chg="add del mod">
          <ac:chgData name="Kyle Tidswell-Brown" userId="3518c4a0-5c99-4880-b127-cb60ccf11a39" providerId="ADAL" clId="{93DB1CD9-20AB-4E84-A1BB-C10A532314AB}" dt="2019-04-05T08:01:51.360" v="1204" actId="478"/>
          <ac:picMkLst>
            <pc:docMk/>
            <pc:sldMk cId="3033432069" sldId="257"/>
            <ac:picMk id="2" creationId="{BDDE3016-00E3-410F-92B7-625C481449E5}"/>
          </ac:picMkLst>
        </pc:picChg>
        <pc:picChg chg="add del mod">
          <ac:chgData name="Kyle Tidswell-Brown" userId="3518c4a0-5c99-4880-b127-cb60ccf11a39" providerId="ADAL" clId="{93DB1CD9-20AB-4E84-A1BB-C10A532314AB}" dt="2019-04-05T08:02:09.045" v="1238" actId="478"/>
          <ac:picMkLst>
            <pc:docMk/>
            <pc:sldMk cId="3033432069" sldId="257"/>
            <ac:picMk id="5" creationId="{53A906CD-1276-4173-8A87-FB2FFDE85D83}"/>
          </ac:picMkLst>
        </pc:picChg>
      </pc:sldChg>
      <pc:sldChg chg="delSp modSp">
        <pc:chgData name="Kyle Tidswell-Brown" userId="3518c4a0-5c99-4880-b127-cb60ccf11a39" providerId="ADAL" clId="{93DB1CD9-20AB-4E84-A1BB-C10A532314AB}" dt="2019-04-05T10:46:12.372" v="1500"/>
        <pc:sldMkLst>
          <pc:docMk/>
          <pc:sldMk cId="3857565638" sldId="259"/>
        </pc:sldMkLst>
        <pc:spChg chg="del">
          <ac:chgData name="Kyle Tidswell-Brown" userId="3518c4a0-5c99-4880-b127-cb60ccf11a39" providerId="ADAL" clId="{93DB1CD9-20AB-4E84-A1BB-C10A532314AB}" dt="2019-04-04T14:02:43.287" v="0" actId="478"/>
          <ac:spMkLst>
            <pc:docMk/>
            <pc:sldMk cId="3857565638" sldId="259"/>
            <ac:spMk id="10" creationId="{578BB36A-7733-447F-8DDC-EA1CC7BC7AA9}"/>
          </ac:spMkLst>
        </pc:spChg>
        <pc:spChg chg="mod">
          <ac:chgData name="Kyle Tidswell-Brown" userId="3518c4a0-5c99-4880-b127-cb60ccf11a39" providerId="ADAL" clId="{93DB1CD9-20AB-4E84-A1BB-C10A532314AB}" dt="2019-04-04T15:13:14.442" v="631" actId="20577"/>
          <ac:spMkLst>
            <pc:docMk/>
            <pc:sldMk cId="3857565638" sldId="259"/>
            <ac:spMk id="13" creationId="{103BB94D-A8FE-4A0F-BEEA-A64B8D3BAD63}"/>
          </ac:spMkLst>
        </pc:spChg>
        <pc:spChg chg="mod">
          <ac:chgData name="Kyle Tidswell-Brown" userId="3518c4a0-5c99-4880-b127-cb60ccf11a39" providerId="ADAL" clId="{93DB1CD9-20AB-4E84-A1BB-C10A532314AB}" dt="2019-04-04T14:05:12.920" v="4"/>
          <ac:spMkLst>
            <pc:docMk/>
            <pc:sldMk cId="3857565638" sldId="259"/>
            <ac:spMk id="14" creationId="{D7CE6DFA-E790-4CD7-9617-25F77F209640}"/>
          </ac:spMkLst>
        </pc:spChg>
        <pc:spChg chg="mod">
          <ac:chgData name="Kyle Tidswell-Brown" userId="3518c4a0-5c99-4880-b127-cb60ccf11a39" providerId="ADAL" clId="{93DB1CD9-20AB-4E84-A1BB-C10A532314AB}" dt="2019-04-05T10:46:12.372" v="1500"/>
          <ac:spMkLst>
            <pc:docMk/>
            <pc:sldMk cId="3857565638" sldId="259"/>
            <ac:spMk id="3076" creationId="{00000000-0000-0000-0000-000000000000}"/>
          </ac:spMkLst>
        </pc:spChg>
      </pc:sldChg>
      <pc:sldChg chg="addSp delSp modSp">
        <pc:chgData name="Kyle Tidswell-Brown" userId="3518c4a0-5c99-4880-b127-cb60ccf11a39" providerId="ADAL" clId="{93DB1CD9-20AB-4E84-A1BB-C10A532314AB}" dt="2019-04-05T10:43:46.052" v="1467" actId="555"/>
        <pc:sldMkLst>
          <pc:docMk/>
          <pc:sldMk cId="486425725" sldId="261"/>
        </pc:sldMkLst>
        <pc:spChg chg="mod">
          <ac:chgData name="Kyle Tidswell-Brown" userId="3518c4a0-5c99-4880-b127-cb60ccf11a39" providerId="ADAL" clId="{93DB1CD9-20AB-4E84-A1BB-C10A532314AB}" dt="2019-04-04T14:05:12.920" v="4"/>
          <ac:spMkLst>
            <pc:docMk/>
            <pc:sldMk cId="486425725" sldId="261"/>
            <ac:spMk id="57" creationId="{4DB17704-A5E5-402E-9841-92255F7A8917}"/>
          </ac:spMkLst>
        </pc:spChg>
        <pc:spChg chg="del">
          <ac:chgData name="Kyle Tidswell-Brown" userId="3518c4a0-5c99-4880-b127-cb60ccf11a39" providerId="ADAL" clId="{93DB1CD9-20AB-4E84-A1BB-C10A532314AB}" dt="2019-04-04T15:22:19.957" v="684" actId="478"/>
          <ac:spMkLst>
            <pc:docMk/>
            <pc:sldMk cId="486425725" sldId="261"/>
            <ac:spMk id="63" creationId="{A33F2F66-9F30-44C4-9A9C-B756273609C5}"/>
          </ac:spMkLst>
        </pc:spChg>
        <pc:spChg chg="add mod">
          <ac:chgData name="Kyle Tidswell-Brown" userId="3518c4a0-5c99-4880-b127-cb60ccf11a39" providerId="ADAL" clId="{93DB1CD9-20AB-4E84-A1BB-C10A532314AB}" dt="2019-04-05T08:25:54.428" v="1451" actId="313"/>
          <ac:spMkLst>
            <pc:docMk/>
            <pc:sldMk cId="486425725" sldId="261"/>
            <ac:spMk id="64" creationId="{0D73F5BF-289D-4432-992D-C67AEA3F40D9}"/>
          </ac:spMkLst>
        </pc:spChg>
        <pc:spChg chg="add mod">
          <ac:chgData name="Kyle Tidswell-Brown" userId="3518c4a0-5c99-4880-b127-cb60ccf11a39" providerId="ADAL" clId="{93DB1CD9-20AB-4E84-A1BB-C10A532314AB}" dt="2019-04-05T08:25:54.666" v="1452" actId="313"/>
          <ac:spMkLst>
            <pc:docMk/>
            <pc:sldMk cId="486425725" sldId="261"/>
            <ac:spMk id="65" creationId="{E8D8EDC7-46BD-49E8-B603-30A4DF541AE9}"/>
          </ac:spMkLst>
        </pc:spChg>
        <pc:spChg chg="add mod">
          <ac:chgData name="Kyle Tidswell-Brown" userId="3518c4a0-5c99-4880-b127-cb60ccf11a39" providerId="ADAL" clId="{93DB1CD9-20AB-4E84-A1BB-C10A532314AB}" dt="2019-04-05T08:25:54.960" v="1453" actId="313"/>
          <ac:spMkLst>
            <pc:docMk/>
            <pc:sldMk cId="486425725" sldId="261"/>
            <ac:spMk id="66" creationId="{48A8EC9D-AB23-4497-8997-03DA118C8AE4}"/>
          </ac:spMkLst>
        </pc:spChg>
        <pc:spChg chg="add mod">
          <ac:chgData name="Kyle Tidswell-Brown" userId="3518c4a0-5c99-4880-b127-cb60ccf11a39" providerId="ADAL" clId="{93DB1CD9-20AB-4E84-A1BB-C10A532314AB}" dt="2019-04-05T08:25:55.243" v="1454" actId="313"/>
          <ac:spMkLst>
            <pc:docMk/>
            <pc:sldMk cId="486425725" sldId="261"/>
            <ac:spMk id="67" creationId="{A12B6274-936E-4325-AD84-B0182DAE859E}"/>
          </ac:spMkLst>
        </pc:spChg>
        <pc:spChg chg="add mod">
          <ac:chgData name="Kyle Tidswell-Brown" userId="3518c4a0-5c99-4880-b127-cb60ccf11a39" providerId="ADAL" clId="{93DB1CD9-20AB-4E84-A1BB-C10A532314AB}" dt="2019-04-05T08:25:55.523" v="1455" actId="313"/>
          <ac:spMkLst>
            <pc:docMk/>
            <pc:sldMk cId="486425725" sldId="261"/>
            <ac:spMk id="68" creationId="{A9894E2D-2455-40D7-A135-046DB52AC99E}"/>
          </ac:spMkLst>
        </pc:spChg>
        <pc:spChg chg="add mod">
          <ac:chgData name="Kyle Tidswell-Brown" userId="3518c4a0-5c99-4880-b127-cb60ccf11a39" providerId="ADAL" clId="{93DB1CD9-20AB-4E84-A1BB-C10A532314AB}" dt="2019-04-05T08:25:55.797" v="1456" actId="313"/>
          <ac:spMkLst>
            <pc:docMk/>
            <pc:sldMk cId="486425725" sldId="261"/>
            <ac:spMk id="69" creationId="{067C0F53-054D-4F0D-9CC2-2A04FA334400}"/>
          </ac:spMkLst>
        </pc:spChg>
        <pc:spChg chg="add mod">
          <ac:chgData name="Kyle Tidswell-Brown" userId="3518c4a0-5c99-4880-b127-cb60ccf11a39" providerId="ADAL" clId="{93DB1CD9-20AB-4E84-A1BB-C10A532314AB}" dt="2019-04-05T08:25:56.238" v="1457" actId="313"/>
          <ac:spMkLst>
            <pc:docMk/>
            <pc:sldMk cId="486425725" sldId="261"/>
            <ac:spMk id="70" creationId="{5728CDBE-38AA-4674-828D-E2E6F2C1169D}"/>
          </ac:spMkLst>
        </pc:spChg>
        <pc:spChg chg="add mod">
          <ac:chgData name="Kyle Tidswell-Brown" userId="3518c4a0-5c99-4880-b127-cb60ccf11a39" providerId="ADAL" clId="{93DB1CD9-20AB-4E84-A1BB-C10A532314AB}" dt="2019-04-05T08:25:56.581" v="1458" actId="313"/>
          <ac:spMkLst>
            <pc:docMk/>
            <pc:sldMk cId="486425725" sldId="261"/>
            <ac:spMk id="71" creationId="{4E8CE6AB-9A2B-4E8E-8156-6AB218A2BA02}"/>
          </ac:spMkLst>
        </pc:spChg>
        <pc:spChg chg="add">
          <ac:chgData name="Kyle Tidswell-Brown" userId="3518c4a0-5c99-4880-b127-cb60ccf11a39" providerId="ADAL" clId="{93DB1CD9-20AB-4E84-A1BB-C10A532314AB}" dt="2019-04-05T08:25:06.830" v="1436"/>
          <ac:spMkLst>
            <pc:docMk/>
            <pc:sldMk cId="486425725" sldId="261"/>
            <ac:spMk id="72" creationId="{4D669127-B30E-4C92-B840-14697FB40237}"/>
          </ac:spMkLst>
        </pc:spChg>
        <pc:spChg chg="add">
          <ac:chgData name="Kyle Tidswell-Brown" userId="3518c4a0-5c99-4880-b127-cb60ccf11a39" providerId="ADAL" clId="{93DB1CD9-20AB-4E84-A1BB-C10A532314AB}" dt="2019-04-05T08:25:06.830" v="1436"/>
          <ac:spMkLst>
            <pc:docMk/>
            <pc:sldMk cId="486425725" sldId="261"/>
            <ac:spMk id="73" creationId="{697BAADC-496B-4A1E-8C16-70067062969B}"/>
          </ac:spMkLst>
        </pc:spChg>
        <pc:spChg chg="add">
          <ac:chgData name="Kyle Tidswell-Brown" userId="3518c4a0-5c99-4880-b127-cb60ccf11a39" providerId="ADAL" clId="{93DB1CD9-20AB-4E84-A1BB-C10A532314AB}" dt="2019-04-05T08:25:06.830" v="1436"/>
          <ac:spMkLst>
            <pc:docMk/>
            <pc:sldMk cId="486425725" sldId="261"/>
            <ac:spMk id="74" creationId="{30374AA3-9A5E-4AFB-A742-A38589DB1F75}"/>
          </ac:spMkLst>
        </pc:spChg>
        <pc:spChg chg="add">
          <ac:chgData name="Kyle Tidswell-Brown" userId="3518c4a0-5c99-4880-b127-cb60ccf11a39" providerId="ADAL" clId="{93DB1CD9-20AB-4E84-A1BB-C10A532314AB}" dt="2019-04-05T08:25:06.830" v="1436"/>
          <ac:spMkLst>
            <pc:docMk/>
            <pc:sldMk cId="486425725" sldId="261"/>
            <ac:spMk id="75" creationId="{F70DA31D-972B-479B-876D-4521FCB13BB8}"/>
          </ac:spMkLst>
        </pc:spChg>
        <pc:spChg chg="add">
          <ac:chgData name="Kyle Tidswell-Brown" userId="3518c4a0-5c99-4880-b127-cb60ccf11a39" providerId="ADAL" clId="{93DB1CD9-20AB-4E84-A1BB-C10A532314AB}" dt="2019-04-05T08:25:06.830" v="1436"/>
          <ac:spMkLst>
            <pc:docMk/>
            <pc:sldMk cId="486425725" sldId="261"/>
            <ac:spMk id="76" creationId="{0DF58B78-B050-4EE1-99D8-DEDAF27044DE}"/>
          </ac:spMkLst>
        </pc:spChg>
        <pc:spChg chg="add">
          <ac:chgData name="Kyle Tidswell-Brown" userId="3518c4a0-5c99-4880-b127-cb60ccf11a39" providerId="ADAL" clId="{93DB1CD9-20AB-4E84-A1BB-C10A532314AB}" dt="2019-04-05T08:25:06.830" v="1436"/>
          <ac:spMkLst>
            <pc:docMk/>
            <pc:sldMk cId="486425725" sldId="261"/>
            <ac:spMk id="77" creationId="{4F714FDC-6443-4071-BA0F-61C6E99F714E}"/>
          </ac:spMkLst>
        </pc:spChg>
        <pc:spChg chg="add">
          <ac:chgData name="Kyle Tidswell-Brown" userId="3518c4a0-5c99-4880-b127-cb60ccf11a39" providerId="ADAL" clId="{93DB1CD9-20AB-4E84-A1BB-C10A532314AB}" dt="2019-04-05T08:25:06.830" v="1436"/>
          <ac:spMkLst>
            <pc:docMk/>
            <pc:sldMk cId="486425725" sldId="261"/>
            <ac:spMk id="78" creationId="{15DE9CDD-584F-4347-9D19-01845A17DE31}"/>
          </ac:spMkLst>
        </pc:spChg>
        <pc:spChg chg="add">
          <ac:chgData name="Kyle Tidswell-Brown" userId="3518c4a0-5c99-4880-b127-cb60ccf11a39" providerId="ADAL" clId="{93DB1CD9-20AB-4E84-A1BB-C10A532314AB}" dt="2019-04-05T08:25:06.830" v="1436"/>
          <ac:spMkLst>
            <pc:docMk/>
            <pc:sldMk cId="486425725" sldId="261"/>
            <ac:spMk id="79" creationId="{B3179FC6-94FE-438D-9C7B-A1CBD33E022C}"/>
          </ac:spMkLst>
        </pc:spChg>
        <pc:spChg chg="del">
          <ac:chgData name="Kyle Tidswell-Brown" userId="3518c4a0-5c99-4880-b127-cb60ccf11a39" providerId="ADAL" clId="{93DB1CD9-20AB-4E84-A1BB-C10A532314AB}" dt="2019-04-05T07:56:11.455" v="992" actId="478"/>
          <ac:spMkLst>
            <pc:docMk/>
            <pc:sldMk cId="486425725" sldId="261"/>
            <ac:spMk id="80" creationId="{15C76571-75BC-4E38-A2E7-7D8DE8205571}"/>
          </ac:spMkLst>
        </pc:spChg>
        <pc:spChg chg="del">
          <ac:chgData name="Kyle Tidswell-Brown" userId="3518c4a0-5c99-4880-b127-cb60ccf11a39" providerId="ADAL" clId="{93DB1CD9-20AB-4E84-A1BB-C10A532314AB}" dt="2019-04-05T07:56:11.455" v="992" actId="478"/>
          <ac:spMkLst>
            <pc:docMk/>
            <pc:sldMk cId="486425725" sldId="261"/>
            <ac:spMk id="81" creationId="{8EECDC55-E518-4649-95E0-C32D7959CAD2}"/>
          </ac:spMkLst>
        </pc:spChg>
        <pc:spChg chg="del">
          <ac:chgData name="Kyle Tidswell-Brown" userId="3518c4a0-5c99-4880-b127-cb60ccf11a39" providerId="ADAL" clId="{93DB1CD9-20AB-4E84-A1BB-C10A532314AB}" dt="2019-04-05T08:03:43.986" v="1309" actId="478"/>
          <ac:spMkLst>
            <pc:docMk/>
            <pc:sldMk cId="486425725" sldId="261"/>
            <ac:spMk id="82" creationId="{1B789DB9-CFC5-41DA-B2DB-885C4A89EB12}"/>
          </ac:spMkLst>
        </pc:spChg>
        <pc:spChg chg="del">
          <ac:chgData name="Kyle Tidswell-Brown" userId="3518c4a0-5c99-4880-b127-cb60ccf11a39" providerId="ADAL" clId="{93DB1CD9-20AB-4E84-A1BB-C10A532314AB}" dt="2019-04-05T08:03:43.986" v="1309" actId="478"/>
          <ac:spMkLst>
            <pc:docMk/>
            <pc:sldMk cId="486425725" sldId="261"/>
            <ac:spMk id="83" creationId="{8A1A4B12-5162-4DC6-8D5F-4253F44E846D}"/>
          </ac:spMkLst>
        </pc:spChg>
        <pc:spChg chg="del">
          <ac:chgData name="Kyle Tidswell-Brown" userId="3518c4a0-5c99-4880-b127-cb60ccf11a39" providerId="ADAL" clId="{93DB1CD9-20AB-4E84-A1BB-C10A532314AB}" dt="2019-04-05T08:04:24.970" v="1318" actId="478"/>
          <ac:spMkLst>
            <pc:docMk/>
            <pc:sldMk cId="486425725" sldId="261"/>
            <ac:spMk id="84" creationId="{FA3F122D-DBB0-4FE5-8585-BA8082F4EE40}"/>
          </ac:spMkLst>
        </pc:spChg>
        <pc:spChg chg="del">
          <ac:chgData name="Kyle Tidswell-Brown" userId="3518c4a0-5c99-4880-b127-cb60ccf11a39" providerId="ADAL" clId="{93DB1CD9-20AB-4E84-A1BB-C10A532314AB}" dt="2019-04-05T08:04:24.970" v="1318" actId="478"/>
          <ac:spMkLst>
            <pc:docMk/>
            <pc:sldMk cId="486425725" sldId="261"/>
            <ac:spMk id="85" creationId="{5FBE8833-0FD2-4254-A683-B04D9E0100F3}"/>
          </ac:spMkLst>
        </pc:spChg>
        <pc:spChg chg="del">
          <ac:chgData name="Kyle Tidswell-Brown" userId="3518c4a0-5c99-4880-b127-cb60ccf11a39" providerId="ADAL" clId="{93DB1CD9-20AB-4E84-A1BB-C10A532314AB}" dt="2019-04-05T08:23:46.077" v="1398" actId="478"/>
          <ac:spMkLst>
            <pc:docMk/>
            <pc:sldMk cId="486425725" sldId="261"/>
            <ac:spMk id="86" creationId="{E9C58FED-C1D5-4EB7-A522-613162A8AA59}"/>
          </ac:spMkLst>
        </pc:spChg>
        <pc:spChg chg="del">
          <ac:chgData name="Kyle Tidswell-Brown" userId="3518c4a0-5c99-4880-b127-cb60ccf11a39" providerId="ADAL" clId="{93DB1CD9-20AB-4E84-A1BB-C10A532314AB}" dt="2019-04-05T08:23:46.077" v="1398" actId="478"/>
          <ac:spMkLst>
            <pc:docMk/>
            <pc:sldMk cId="486425725" sldId="261"/>
            <ac:spMk id="87" creationId="{AF51FEDC-8520-44FA-AB90-48542D7C1437}"/>
          </ac:spMkLst>
        </pc:spChg>
        <pc:spChg chg="del mod">
          <ac:chgData name="Kyle Tidswell-Brown" userId="3518c4a0-5c99-4880-b127-cb60ccf11a39" providerId="ADAL" clId="{93DB1CD9-20AB-4E84-A1BB-C10A532314AB}" dt="2019-04-05T08:25:23.887" v="1439" actId="478"/>
          <ac:spMkLst>
            <pc:docMk/>
            <pc:sldMk cId="486425725" sldId="261"/>
            <ac:spMk id="88" creationId="{2AC9E00D-CF87-4AA3-A955-BC088617E679}"/>
          </ac:spMkLst>
        </pc:spChg>
        <pc:spChg chg="del">
          <ac:chgData name="Kyle Tidswell-Brown" userId="3518c4a0-5c99-4880-b127-cb60ccf11a39" providerId="ADAL" clId="{93DB1CD9-20AB-4E84-A1BB-C10A532314AB}" dt="2019-04-05T08:03:43.986" v="1309" actId="478"/>
          <ac:spMkLst>
            <pc:docMk/>
            <pc:sldMk cId="486425725" sldId="261"/>
            <ac:spMk id="89" creationId="{E1627BA4-0B83-4B45-BF59-7597391C3410}"/>
          </ac:spMkLst>
        </pc:spChg>
        <pc:spChg chg="del">
          <ac:chgData name="Kyle Tidswell-Brown" userId="3518c4a0-5c99-4880-b127-cb60ccf11a39" providerId="ADAL" clId="{93DB1CD9-20AB-4E84-A1BB-C10A532314AB}" dt="2019-04-05T08:04:24.970" v="1318" actId="478"/>
          <ac:spMkLst>
            <pc:docMk/>
            <pc:sldMk cId="486425725" sldId="261"/>
            <ac:spMk id="90" creationId="{52F01932-E66F-42A6-B505-8AAF6B34ACF2}"/>
          </ac:spMkLst>
        </pc:spChg>
        <pc:spChg chg="del">
          <ac:chgData name="Kyle Tidswell-Brown" userId="3518c4a0-5c99-4880-b127-cb60ccf11a39" providerId="ADAL" clId="{93DB1CD9-20AB-4E84-A1BB-C10A532314AB}" dt="2019-04-05T08:23:46.077" v="1398" actId="478"/>
          <ac:spMkLst>
            <pc:docMk/>
            <pc:sldMk cId="486425725" sldId="261"/>
            <ac:spMk id="91" creationId="{9BC37E52-07D9-47EA-9F71-30BF043043FF}"/>
          </ac:spMkLst>
        </pc:spChg>
        <pc:spChg chg="del">
          <ac:chgData name="Kyle Tidswell-Brown" userId="3518c4a0-5c99-4880-b127-cb60ccf11a39" providerId="ADAL" clId="{93DB1CD9-20AB-4E84-A1BB-C10A532314AB}" dt="2019-04-05T07:56:11.455" v="992" actId="478"/>
          <ac:spMkLst>
            <pc:docMk/>
            <pc:sldMk cId="486425725" sldId="261"/>
            <ac:spMk id="92" creationId="{AB882392-0946-466F-BBE0-C08E1BCD2084}"/>
          </ac:spMkLst>
        </pc:spChg>
        <pc:spChg chg="del">
          <ac:chgData name="Kyle Tidswell-Brown" userId="3518c4a0-5c99-4880-b127-cb60ccf11a39" providerId="ADAL" clId="{93DB1CD9-20AB-4E84-A1BB-C10A532314AB}" dt="2019-04-05T08:03:43.986" v="1309" actId="478"/>
          <ac:spMkLst>
            <pc:docMk/>
            <pc:sldMk cId="486425725" sldId="261"/>
            <ac:spMk id="93" creationId="{06B08F7C-A31F-47A5-B08E-759146E6018B}"/>
          </ac:spMkLst>
        </pc:spChg>
        <pc:spChg chg="del">
          <ac:chgData name="Kyle Tidswell-Brown" userId="3518c4a0-5c99-4880-b127-cb60ccf11a39" providerId="ADAL" clId="{93DB1CD9-20AB-4E84-A1BB-C10A532314AB}" dt="2019-04-05T08:04:24.970" v="1318" actId="478"/>
          <ac:spMkLst>
            <pc:docMk/>
            <pc:sldMk cId="486425725" sldId="261"/>
            <ac:spMk id="94" creationId="{B8297EB6-B9E4-454B-AFFC-4D96546350C0}"/>
          </ac:spMkLst>
        </pc:spChg>
        <pc:spChg chg="del">
          <ac:chgData name="Kyle Tidswell-Brown" userId="3518c4a0-5c99-4880-b127-cb60ccf11a39" providerId="ADAL" clId="{93DB1CD9-20AB-4E84-A1BB-C10A532314AB}" dt="2019-04-05T08:23:46.077" v="1398" actId="478"/>
          <ac:spMkLst>
            <pc:docMk/>
            <pc:sldMk cId="486425725" sldId="261"/>
            <ac:spMk id="95" creationId="{C03ABE49-BE65-4144-B64E-537771C04BE4}"/>
          </ac:spMkLst>
        </pc:spChg>
        <pc:spChg chg="mod">
          <ac:chgData name="Kyle Tidswell-Brown" userId="3518c4a0-5c99-4880-b127-cb60ccf11a39" providerId="ADAL" clId="{93DB1CD9-20AB-4E84-A1BB-C10A532314AB}" dt="2019-04-05T10:43:46.052" v="1467" actId="555"/>
          <ac:spMkLst>
            <pc:docMk/>
            <pc:sldMk cId="486425725" sldId="261"/>
            <ac:spMk id="120" creationId="{5F868FA9-4D50-48DE-938F-30D3B32C6B38}"/>
          </ac:spMkLst>
        </pc:spChg>
        <pc:grpChg chg="mod">
          <ac:chgData name="Kyle Tidswell-Brown" userId="3518c4a0-5c99-4880-b127-cb60ccf11a39" providerId="ADAL" clId="{93DB1CD9-20AB-4E84-A1BB-C10A532314AB}" dt="2019-04-05T08:22:19.538" v="1361" actId="555"/>
          <ac:grpSpMkLst>
            <pc:docMk/>
            <pc:sldMk cId="486425725" sldId="261"/>
            <ac:grpSpMk id="9" creationId="{827653FC-A29C-463B-B7C3-99700F517310}"/>
          </ac:grpSpMkLst>
        </pc:grpChg>
        <pc:grpChg chg="mod">
          <ac:chgData name="Kyle Tidswell-Brown" userId="3518c4a0-5c99-4880-b127-cb60ccf11a39" providerId="ADAL" clId="{93DB1CD9-20AB-4E84-A1BB-C10A532314AB}" dt="2019-04-05T08:22:19.538" v="1361" actId="555"/>
          <ac:grpSpMkLst>
            <pc:docMk/>
            <pc:sldMk cId="486425725" sldId="261"/>
            <ac:grpSpMk id="10" creationId="{D02F63E9-7F2A-4D94-A71A-8F289955D611}"/>
          </ac:grpSpMkLst>
        </pc:grpChg>
        <pc:grpChg chg="del">
          <ac:chgData name="Kyle Tidswell-Brown" userId="3518c4a0-5c99-4880-b127-cb60ccf11a39" providerId="ADAL" clId="{93DB1CD9-20AB-4E84-A1BB-C10A532314AB}" dt="2019-04-05T07:55:15.781" v="980" actId="478"/>
          <ac:grpSpMkLst>
            <pc:docMk/>
            <pc:sldMk cId="486425725" sldId="261"/>
            <ac:grpSpMk id="12" creationId="{66AFD307-32CD-484F-8A47-4010B9FF22AF}"/>
          </ac:grpSpMkLst>
        </pc:grpChg>
        <pc:grpChg chg="mod">
          <ac:chgData name="Kyle Tidswell-Brown" userId="3518c4a0-5c99-4880-b127-cb60ccf11a39" providerId="ADAL" clId="{93DB1CD9-20AB-4E84-A1BB-C10A532314AB}" dt="2019-04-05T08:22:19.538" v="1361" actId="555"/>
          <ac:grpSpMkLst>
            <pc:docMk/>
            <pc:sldMk cId="486425725" sldId="261"/>
            <ac:grpSpMk id="47" creationId="{0222809D-C953-4652-977C-A6C3FFAFB3A0}"/>
          </ac:grpSpMkLst>
        </pc:grpChg>
        <pc:grpChg chg="mod">
          <ac:chgData name="Kyle Tidswell-Brown" userId="3518c4a0-5c99-4880-b127-cb60ccf11a39" providerId="ADAL" clId="{93DB1CD9-20AB-4E84-A1BB-C10A532314AB}" dt="2019-04-05T08:22:19.538" v="1361" actId="555"/>
          <ac:grpSpMkLst>
            <pc:docMk/>
            <pc:sldMk cId="486425725" sldId="261"/>
            <ac:grpSpMk id="51" creationId="{DB37E1CC-434D-4D6D-943B-CE4907DB7912}"/>
          </ac:grpSpMkLst>
        </pc:grpChg>
        <pc:grpChg chg="add del">
          <ac:chgData name="Kyle Tidswell-Brown" userId="3518c4a0-5c99-4880-b127-cb60ccf11a39" providerId="ADAL" clId="{93DB1CD9-20AB-4E84-A1BB-C10A532314AB}" dt="2019-04-05T07:55:54.832" v="988" actId="478"/>
          <ac:grpSpMkLst>
            <pc:docMk/>
            <pc:sldMk cId="486425725" sldId="261"/>
            <ac:grpSpMk id="58" creationId="{5CA60F5C-962D-4948-87C7-20596B2CD196}"/>
          </ac:grpSpMkLst>
        </pc:grpChg>
        <pc:graphicFrameChg chg="mod modGraphic">
          <ac:chgData name="Kyle Tidswell-Brown" userId="3518c4a0-5c99-4880-b127-cb60ccf11a39" providerId="ADAL" clId="{93DB1CD9-20AB-4E84-A1BB-C10A532314AB}" dt="2019-04-05T08:22:11.796" v="1360" actId="798"/>
          <ac:graphicFrameMkLst>
            <pc:docMk/>
            <pc:sldMk cId="486425725" sldId="261"/>
            <ac:graphicFrameMk id="4" creationId="{EFB3214C-05EC-4A89-B465-54E3B7BB1C57}"/>
          </ac:graphicFrameMkLst>
        </pc:graphicFrameChg>
        <pc:graphicFrameChg chg="add mod modGraphic">
          <ac:chgData name="Kyle Tidswell-Brown" userId="3518c4a0-5c99-4880-b127-cb60ccf11a39" providerId="ADAL" clId="{93DB1CD9-20AB-4E84-A1BB-C10A532314AB}" dt="2019-04-05T07:57:12.247" v="1096" actId="20577"/>
          <ac:graphicFrameMkLst>
            <pc:docMk/>
            <pc:sldMk cId="486425725" sldId="261"/>
            <ac:graphicFrameMk id="62" creationId="{0897C3C7-8720-4DB8-A5A1-C7DA7546B238}"/>
          </ac:graphicFrameMkLst>
        </pc:graphicFrameChg>
        <pc:graphicFrameChg chg="add mod modGraphic">
          <ac:chgData name="Kyle Tidswell-Brown" userId="3518c4a0-5c99-4880-b127-cb60ccf11a39" providerId="ADAL" clId="{93DB1CD9-20AB-4E84-A1BB-C10A532314AB}" dt="2019-04-05T07:57:32.534" v="1138" actId="20577"/>
          <ac:graphicFrameMkLst>
            <pc:docMk/>
            <pc:sldMk cId="486425725" sldId="261"/>
            <ac:graphicFrameMk id="63" creationId="{9AC8FCAB-8D6B-42F5-90B5-8E5D131E7B9C}"/>
          </ac:graphicFrameMkLst>
        </pc:graphicFrameChg>
        <pc:picChg chg="add del mod">
          <ac:chgData name="Kyle Tidswell-Brown" userId="3518c4a0-5c99-4880-b127-cb60ccf11a39" providerId="ADAL" clId="{93DB1CD9-20AB-4E84-A1BB-C10A532314AB}" dt="2019-04-05T07:57:13.690" v="1097" actId="478"/>
          <ac:picMkLst>
            <pc:docMk/>
            <pc:sldMk cId="486425725" sldId="261"/>
            <ac:picMk id="3" creationId="{25A0C511-023A-4585-BEB8-758C51D9C989}"/>
          </ac:picMkLst>
        </pc:picChg>
        <pc:picChg chg="add del mod">
          <ac:chgData name="Kyle Tidswell-Brown" userId="3518c4a0-5c99-4880-b127-cb60ccf11a39" providerId="ADAL" clId="{93DB1CD9-20AB-4E84-A1BB-C10A532314AB}" dt="2019-04-05T07:57:34.209" v="1139" actId="478"/>
          <ac:picMkLst>
            <pc:docMk/>
            <pc:sldMk cId="486425725" sldId="261"/>
            <ac:picMk id="5" creationId="{5AE0467E-F38D-4CBD-B41B-6BA05230E0CA}"/>
          </ac:picMkLst>
        </pc:picChg>
      </pc:sldChg>
      <pc:sldChg chg="addSp delSp modSp">
        <pc:chgData name="Kyle Tidswell-Brown" userId="3518c4a0-5c99-4880-b127-cb60ccf11a39" providerId="ADAL" clId="{93DB1CD9-20AB-4E84-A1BB-C10A532314AB}" dt="2019-04-05T10:43:33.938" v="1465" actId="555"/>
        <pc:sldMkLst>
          <pc:docMk/>
          <pc:sldMk cId="2087922601" sldId="262"/>
        </pc:sldMkLst>
        <pc:spChg chg="mod">
          <ac:chgData name="Kyle Tidswell-Brown" userId="3518c4a0-5c99-4880-b127-cb60ccf11a39" providerId="ADAL" clId="{93DB1CD9-20AB-4E84-A1BB-C10A532314AB}" dt="2019-04-04T14:05:12.920" v="4"/>
          <ac:spMkLst>
            <pc:docMk/>
            <pc:sldMk cId="2087922601" sldId="262"/>
            <ac:spMk id="67" creationId="{05820A1C-85AF-408E-9A7C-F2239ADA832A}"/>
          </ac:spMkLst>
        </pc:spChg>
        <pc:spChg chg="del">
          <ac:chgData name="Kyle Tidswell-Brown" userId="3518c4a0-5c99-4880-b127-cb60ccf11a39" providerId="ADAL" clId="{93DB1CD9-20AB-4E84-A1BB-C10A532314AB}" dt="2019-04-04T15:28:01.646" v="871" actId="478"/>
          <ac:spMkLst>
            <pc:docMk/>
            <pc:sldMk cId="2087922601" sldId="262"/>
            <ac:spMk id="72" creationId="{FDD5890C-5146-4640-A7A6-60A9B9420FA4}"/>
          </ac:spMkLst>
        </pc:spChg>
        <pc:spChg chg="del">
          <ac:chgData name="Kyle Tidswell-Brown" userId="3518c4a0-5c99-4880-b127-cb60ccf11a39" providerId="ADAL" clId="{93DB1CD9-20AB-4E84-A1BB-C10A532314AB}" dt="2019-04-04T15:28:01.646" v="871" actId="478"/>
          <ac:spMkLst>
            <pc:docMk/>
            <pc:sldMk cId="2087922601" sldId="262"/>
            <ac:spMk id="73" creationId="{029693CA-1743-4697-B188-BCDE5742ED41}"/>
          </ac:spMkLst>
        </pc:spChg>
        <pc:spChg chg="mod">
          <ac:chgData name="Kyle Tidswell-Brown" userId="3518c4a0-5c99-4880-b127-cb60ccf11a39" providerId="ADAL" clId="{93DB1CD9-20AB-4E84-A1BB-C10A532314AB}" dt="2019-04-04T14:45:07.750" v="234" actId="20577"/>
          <ac:spMkLst>
            <pc:docMk/>
            <pc:sldMk cId="2087922601" sldId="262"/>
            <ac:spMk id="78" creationId="{12B6B0FF-6670-466A-B102-34616CD3C5D5}"/>
          </ac:spMkLst>
        </pc:spChg>
        <pc:spChg chg="del mod">
          <ac:chgData name="Kyle Tidswell-Brown" userId="3518c4a0-5c99-4880-b127-cb60ccf11a39" providerId="ADAL" clId="{93DB1CD9-20AB-4E84-A1BB-C10A532314AB}" dt="2019-04-04T15:29:22.277" v="899" actId="478"/>
          <ac:spMkLst>
            <pc:docMk/>
            <pc:sldMk cId="2087922601" sldId="262"/>
            <ac:spMk id="103" creationId="{FE989F35-B464-4AC6-8EB2-F57AAF942848}"/>
          </ac:spMkLst>
        </pc:spChg>
        <pc:spChg chg="del mod">
          <ac:chgData name="Kyle Tidswell-Brown" userId="3518c4a0-5c99-4880-b127-cb60ccf11a39" providerId="ADAL" clId="{93DB1CD9-20AB-4E84-A1BB-C10A532314AB}" dt="2019-04-04T15:29:02.547" v="894" actId="478"/>
          <ac:spMkLst>
            <pc:docMk/>
            <pc:sldMk cId="2087922601" sldId="262"/>
            <ac:spMk id="104" creationId="{87FCD1E7-ED9D-4908-91D8-ABBDA954609E}"/>
          </ac:spMkLst>
        </pc:spChg>
        <pc:spChg chg="del">
          <ac:chgData name="Kyle Tidswell-Brown" userId="3518c4a0-5c99-4880-b127-cb60ccf11a39" providerId="ADAL" clId="{93DB1CD9-20AB-4E84-A1BB-C10A532314AB}" dt="2019-04-04T15:21:08.232" v="649" actId="478"/>
          <ac:spMkLst>
            <pc:docMk/>
            <pc:sldMk cId="2087922601" sldId="262"/>
            <ac:spMk id="107" creationId="{9C2F0D56-2C72-402E-85BE-4F339DBD06BA}"/>
          </ac:spMkLst>
        </pc:spChg>
        <pc:spChg chg="mod">
          <ac:chgData name="Kyle Tidswell-Brown" userId="3518c4a0-5c99-4880-b127-cb60ccf11a39" providerId="ADAL" clId="{93DB1CD9-20AB-4E84-A1BB-C10A532314AB}" dt="2019-04-05T07:54:20.403" v="972" actId="1038"/>
          <ac:spMkLst>
            <pc:docMk/>
            <pc:sldMk cId="2087922601" sldId="262"/>
            <ac:spMk id="108" creationId="{8A15CCCA-A321-4A14-904F-D16DDBF950C8}"/>
          </ac:spMkLst>
        </pc:spChg>
        <pc:spChg chg="mod">
          <ac:chgData name="Kyle Tidswell-Brown" userId="3518c4a0-5c99-4880-b127-cb60ccf11a39" providerId="ADAL" clId="{93DB1CD9-20AB-4E84-A1BB-C10A532314AB}" dt="2019-04-05T08:02:41.616" v="1256" actId="1038"/>
          <ac:spMkLst>
            <pc:docMk/>
            <pc:sldMk cId="2087922601" sldId="262"/>
            <ac:spMk id="110" creationId="{ECBB4504-F548-4672-B6F2-560246B93B22}"/>
          </ac:spMkLst>
        </pc:spChg>
        <pc:spChg chg="mod">
          <ac:chgData name="Kyle Tidswell-Brown" userId="3518c4a0-5c99-4880-b127-cb60ccf11a39" providerId="ADAL" clId="{93DB1CD9-20AB-4E84-A1BB-C10A532314AB}" dt="2019-04-05T08:04:46.014" v="1332" actId="1038"/>
          <ac:spMkLst>
            <pc:docMk/>
            <pc:sldMk cId="2087922601" sldId="262"/>
            <ac:spMk id="111" creationId="{909AA7A7-3848-4D05-BD21-2ABC327E8F9B}"/>
          </ac:spMkLst>
        </pc:spChg>
        <pc:spChg chg="mod">
          <ac:chgData name="Kyle Tidswell-Brown" userId="3518c4a0-5c99-4880-b127-cb60ccf11a39" providerId="ADAL" clId="{93DB1CD9-20AB-4E84-A1BB-C10A532314AB}" dt="2019-04-05T08:23:35.184" v="1397" actId="1037"/>
          <ac:spMkLst>
            <pc:docMk/>
            <pc:sldMk cId="2087922601" sldId="262"/>
            <ac:spMk id="112" creationId="{010BF1B9-DAFF-4EB3-95D2-C5AAAAE9124C}"/>
          </ac:spMkLst>
        </pc:spChg>
        <pc:spChg chg="mod">
          <ac:chgData name="Kyle Tidswell-Brown" userId="3518c4a0-5c99-4880-b127-cb60ccf11a39" providerId="ADAL" clId="{93DB1CD9-20AB-4E84-A1BB-C10A532314AB}" dt="2019-04-05T07:54:12.838" v="963" actId="1035"/>
          <ac:spMkLst>
            <pc:docMk/>
            <pc:sldMk cId="2087922601" sldId="262"/>
            <ac:spMk id="114" creationId="{837DD736-842E-453E-A0EB-5AAC8B02532F}"/>
          </ac:spMkLst>
        </pc:spChg>
        <pc:spChg chg="mod">
          <ac:chgData name="Kyle Tidswell-Brown" userId="3518c4a0-5c99-4880-b127-cb60ccf11a39" providerId="ADAL" clId="{93DB1CD9-20AB-4E84-A1BB-C10A532314AB}" dt="2019-04-05T08:02:33.501" v="1244" actId="1038"/>
          <ac:spMkLst>
            <pc:docMk/>
            <pc:sldMk cId="2087922601" sldId="262"/>
            <ac:spMk id="115" creationId="{3EF62DB7-1215-4AFA-8E41-6E49EC56B622}"/>
          </ac:spMkLst>
        </pc:spChg>
        <pc:spChg chg="mod">
          <ac:chgData name="Kyle Tidswell-Brown" userId="3518c4a0-5c99-4880-b127-cb60ccf11a39" providerId="ADAL" clId="{93DB1CD9-20AB-4E84-A1BB-C10A532314AB}" dt="2019-04-05T08:04:35.269" v="1320" actId="1036"/>
          <ac:spMkLst>
            <pc:docMk/>
            <pc:sldMk cId="2087922601" sldId="262"/>
            <ac:spMk id="116" creationId="{A01E95CA-4A65-4382-884C-E57B11FA058B}"/>
          </ac:spMkLst>
        </pc:spChg>
        <pc:spChg chg="mod">
          <ac:chgData name="Kyle Tidswell-Brown" userId="3518c4a0-5c99-4880-b127-cb60ccf11a39" providerId="ADAL" clId="{93DB1CD9-20AB-4E84-A1BB-C10A532314AB}" dt="2019-04-05T08:23:27.155" v="1389" actId="555"/>
          <ac:spMkLst>
            <pc:docMk/>
            <pc:sldMk cId="2087922601" sldId="262"/>
            <ac:spMk id="117" creationId="{186199DD-CE12-4DDE-B56B-B2457BE8B15C}"/>
          </ac:spMkLst>
        </pc:spChg>
        <pc:spChg chg="mod">
          <ac:chgData name="Kyle Tidswell-Brown" userId="3518c4a0-5c99-4880-b127-cb60ccf11a39" providerId="ADAL" clId="{93DB1CD9-20AB-4E84-A1BB-C10A532314AB}" dt="2019-04-05T07:54:16.087" v="964" actId="1037"/>
          <ac:spMkLst>
            <pc:docMk/>
            <pc:sldMk cId="2087922601" sldId="262"/>
            <ac:spMk id="118" creationId="{6888AD94-11EB-4727-A740-F4AF42AE1D7A}"/>
          </ac:spMkLst>
        </pc:spChg>
        <pc:spChg chg="mod">
          <ac:chgData name="Kyle Tidswell-Brown" userId="3518c4a0-5c99-4880-b127-cb60ccf11a39" providerId="ADAL" clId="{93DB1CD9-20AB-4E84-A1BB-C10A532314AB}" dt="2019-04-05T07:54:20.403" v="972" actId="1038"/>
          <ac:spMkLst>
            <pc:docMk/>
            <pc:sldMk cId="2087922601" sldId="262"/>
            <ac:spMk id="119" creationId="{6F18132F-E6B8-4DB2-A141-C22B2BD5FF7D}"/>
          </ac:spMkLst>
        </pc:spChg>
        <pc:spChg chg="mod">
          <ac:chgData name="Kyle Tidswell-Brown" userId="3518c4a0-5c99-4880-b127-cb60ccf11a39" providerId="ADAL" clId="{93DB1CD9-20AB-4E84-A1BB-C10A532314AB}" dt="2019-04-05T10:43:33.938" v="1465" actId="555"/>
          <ac:spMkLst>
            <pc:docMk/>
            <pc:sldMk cId="2087922601" sldId="262"/>
            <ac:spMk id="120" creationId="{5F868FA9-4D50-48DE-938F-30D3B32C6B38}"/>
          </ac:spMkLst>
        </pc:spChg>
        <pc:spChg chg="mod">
          <ac:chgData name="Kyle Tidswell-Brown" userId="3518c4a0-5c99-4880-b127-cb60ccf11a39" providerId="ADAL" clId="{93DB1CD9-20AB-4E84-A1BB-C10A532314AB}" dt="2019-04-05T08:02:37.101" v="1245" actId="1037"/>
          <ac:spMkLst>
            <pc:docMk/>
            <pc:sldMk cId="2087922601" sldId="262"/>
            <ac:spMk id="132" creationId="{13114853-8E3B-4625-9831-FE11EC56EE7D}"/>
          </ac:spMkLst>
        </pc:spChg>
        <pc:spChg chg="mod">
          <ac:chgData name="Kyle Tidswell-Brown" userId="3518c4a0-5c99-4880-b127-cb60ccf11a39" providerId="ADAL" clId="{93DB1CD9-20AB-4E84-A1BB-C10A532314AB}" dt="2019-04-05T08:02:41.616" v="1256" actId="1038"/>
          <ac:spMkLst>
            <pc:docMk/>
            <pc:sldMk cId="2087922601" sldId="262"/>
            <ac:spMk id="133" creationId="{EE318EDE-49B4-418D-9879-411C78DAC2CB}"/>
          </ac:spMkLst>
        </pc:spChg>
        <pc:spChg chg="mod">
          <ac:chgData name="Kyle Tidswell-Brown" userId="3518c4a0-5c99-4880-b127-cb60ccf11a39" providerId="ADAL" clId="{93DB1CD9-20AB-4E84-A1BB-C10A532314AB}" dt="2019-04-05T08:04:38.639" v="1321" actId="1037"/>
          <ac:spMkLst>
            <pc:docMk/>
            <pc:sldMk cId="2087922601" sldId="262"/>
            <ac:spMk id="138" creationId="{BA7BF282-0171-41BE-A645-A786373ACE17}"/>
          </ac:spMkLst>
        </pc:spChg>
        <pc:spChg chg="mod">
          <ac:chgData name="Kyle Tidswell-Brown" userId="3518c4a0-5c99-4880-b127-cb60ccf11a39" providerId="ADAL" clId="{93DB1CD9-20AB-4E84-A1BB-C10A532314AB}" dt="2019-04-05T08:04:42.792" v="1330" actId="1038"/>
          <ac:spMkLst>
            <pc:docMk/>
            <pc:sldMk cId="2087922601" sldId="262"/>
            <ac:spMk id="139" creationId="{7FC9FFFB-D64B-427D-A49C-E4A2CB335E96}"/>
          </ac:spMkLst>
        </pc:spChg>
        <pc:spChg chg="mod">
          <ac:chgData name="Kyle Tidswell-Brown" userId="3518c4a0-5c99-4880-b127-cb60ccf11a39" providerId="ADAL" clId="{93DB1CD9-20AB-4E84-A1BB-C10A532314AB}" dt="2019-04-05T08:23:31.433" v="1390" actId="1037"/>
          <ac:spMkLst>
            <pc:docMk/>
            <pc:sldMk cId="2087922601" sldId="262"/>
            <ac:spMk id="140" creationId="{1412ABB5-CF31-4165-AE39-88A4E58D66AB}"/>
          </ac:spMkLst>
        </pc:spChg>
        <pc:spChg chg="mod">
          <ac:chgData name="Kyle Tidswell-Brown" userId="3518c4a0-5c99-4880-b127-cb60ccf11a39" providerId="ADAL" clId="{93DB1CD9-20AB-4E84-A1BB-C10A532314AB}" dt="2019-04-05T08:23:35.184" v="1397" actId="1037"/>
          <ac:spMkLst>
            <pc:docMk/>
            <pc:sldMk cId="2087922601" sldId="262"/>
            <ac:spMk id="141" creationId="{667F873F-A806-451F-A290-4ADA4A186A91}"/>
          </ac:spMkLst>
        </pc:spChg>
        <pc:grpChg chg="del">
          <ac:chgData name="Kyle Tidswell-Brown" userId="3518c4a0-5c99-4880-b127-cb60ccf11a39" providerId="ADAL" clId="{93DB1CD9-20AB-4E84-A1BB-C10A532314AB}" dt="2019-04-04T15:28:01.646" v="871" actId="478"/>
          <ac:grpSpMkLst>
            <pc:docMk/>
            <pc:sldMk cId="2087922601" sldId="262"/>
            <ac:grpSpMk id="3" creationId="{B9A566C6-B5F5-4747-B857-35E99B122D87}"/>
          </ac:grpSpMkLst>
        </pc:grpChg>
        <pc:grpChg chg="mod">
          <ac:chgData name="Kyle Tidswell-Brown" userId="3518c4a0-5c99-4880-b127-cb60ccf11a39" providerId="ADAL" clId="{93DB1CD9-20AB-4E84-A1BB-C10A532314AB}" dt="2019-04-05T08:22:51.854" v="1376" actId="12789"/>
          <ac:grpSpMkLst>
            <pc:docMk/>
            <pc:sldMk cId="2087922601" sldId="262"/>
            <ac:grpSpMk id="10" creationId="{DBA3CEF8-8458-4B1B-8FA8-81F6CBE37F16}"/>
          </ac:grpSpMkLst>
        </pc:grpChg>
        <pc:grpChg chg="mod">
          <ac:chgData name="Kyle Tidswell-Brown" userId="3518c4a0-5c99-4880-b127-cb60ccf11a39" providerId="ADAL" clId="{93DB1CD9-20AB-4E84-A1BB-C10A532314AB}" dt="2019-04-05T08:22:51.854" v="1376" actId="12789"/>
          <ac:grpSpMkLst>
            <pc:docMk/>
            <pc:sldMk cId="2087922601" sldId="262"/>
            <ac:grpSpMk id="12" creationId="{2DC02917-5DC3-498F-99E8-C3843C1C49E5}"/>
          </ac:grpSpMkLst>
        </pc:grpChg>
        <pc:grpChg chg="mod">
          <ac:chgData name="Kyle Tidswell-Brown" userId="3518c4a0-5c99-4880-b127-cb60ccf11a39" providerId="ADAL" clId="{93DB1CD9-20AB-4E84-A1BB-C10A532314AB}" dt="2019-04-05T08:22:51.854" v="1376" actId="12789"/>
          <ac:grpSpMkLst>
            <pc:docMk/>
            <pc:sldMk cId="2087922601" sldId="262"/>
            <ac:grpSpMk id="80" creationId="{37D7A3C0-0E7F-495D-A05C-EA44AA331AF4}"/>
          </ac:grpSpMkLst>
        </pc:grpChg>
        <pc:grpChg chg="mod">
          <ac:chgData name="Kyle Tidswell-Brown" userId="3518c4a0-5c99-4880-b127-cb60ccf11a39" providerId="ADAL" clId="{93DB1CD9-20AB-4E84-A1BB-C10A532314AB}" dt="2019-04-05T08:22:51.854" v="1376" actId="12789"/>
          <ac:grpSpMkLst>
            <pc:docMk/>
            <pc:sldMk cId="2087922601" sldId="262"/>
            <ac:grpSpMk id="85" creationId="{CC474D9C-39B3-49CE-94B1-FA972D6D36D9}"/>
          </ac:grpSpMkLst>
        </pc:grpChg>
        <pc:grpChg chg="mod">
          <ac:chgData name="Kyle Tidswell-Brown" userId="3518c4a0-5c99-4880-b127-cb60ccf11a39" providerId="ADAL" clId="{93DB1CD9-20AB-4E84-A1BB-C10A532314AB}" dt="2019-04-05T08:22:51.854" v="1376" actId="12789"/>
          <ac:grpSpMkLst>
            <pc:docMk/>
            <pc:sldMk cId="2087922601" sldId="262"/>
            <ac:grpSpMk id="86" creationId="{CE427226-306C-41D0-B60B-AA0B2330B3D3}"/>
          </ac:grpSpMkLst>
        </pc:grpChg>
        <pc:grpChg chg="mod">
          <ac:chgData name="Kyle Tidswell-Brown" userId="3518c4a0-5c99-4880-b127-cb60ccf11a39" providerId="ADAL" clId="{93DB1CD9-20AB-4E84-A1BB-C10A532314AB}" dt="2019-04-05T08:22:51.854" v="1376" actId="12789"/>
          <ac:grpSpMkLst>
            <pc:docMk/>
            <pc:sldMk cId="2087922601" sldId="262"/>
            <ac:grpSpMk id="87" creationId="{A1E6ECD5-BB1D-4E96-AF93-A4E356433F92}"/>
          </ac:grpSpMkLst>
        </pc:grpChg>
        <pc:grpChg chg="del">
          <ac:chgData name="Kyle Tidswell-Brown" userId="3518c4a0-5c99-4880-b127-cb60ccf11a39" providerId="ADAL" clId="{93DB1CD9-20AB-4E84-A1BB-C10A532314AB}" dt="2019-04-04T15:29:21.356" v="898" actId="478"/>
          <ac:grpSpMkLst>
            <pc:docMk/>
            <pc:sldMk cId="2087922601" sldId="262"/>
            <ac:grpSpMk id="99" creationId="{3A0564BD-5FE7-404D-ADF1-1463EF00C065}"/>
          </ac:grpSpMkLst>
        </pc:grpChg>
        <pc:graphicFrameChg chg="add mod modGraphic">
          <ac:chgData name="Kyle Tidswell-Brown" userId="3518c4a0-5c99-4880-b127-cb60ccf11a39" providerId="ADAL" clId="{93DB1CD9-20AB-4E84-A1BB-C10A532314AB}" dt="2019-04-05T07:54:32.700" v="973" actId="12789"/>
          <ac:graphicFrameMkLst>
            <pc:docMk/>
            <pc:sldMk cId="2087922601" sldId="262"/>
            <ac:graphicFrameMk id="2" creationId="{AAD08555-6935-431D-A7CD-30C639DFC195}"/>
          </ac:graphicFrameMkLst>
        </pc:graphicFrameChg>
        <pc:graphicFrameChg chg="mod modGraphic">
          <ac:chgData name="Kyle Tidswell-Brown" userId="3518c4a0-5c99-4880-b127-cb60ccf11a39" providerId="ADAL" clId="{93DB1CD9-20AB-4E84-A1BB-C10A532314AB}" dt="2019-04-05T08:24:45.245" v="1435" actId="404"/>
          <ac:graphicFrameMkLst>
            <pc:docMk/>
            <pc:sldMk cId="2087922601" sldId="262"/>
            <ac:graphicFrameMk id="4" creationId="{EFB3214C-05EC-4A89-B465-54E3B7BB1C57}"/>
          </ac:graphicFrameMkLst>
        </pc:graphicFrameChg>
        <pc:graphicFrameChg chg="mod">
          <ac:chgData name="Kyle Tidswell-Brown" userId="3518c4a0-5c99-4880-b127-cb60ccf11a39" providerId="ADAL" clId="{93DB1CD9-20AB-4E84-A1BB-C10A532314AB}" dt="2019-04-05T08:02:52.485" v="1264" actId="1036"/>
          <ac:graphicFrameMkLst>
            <pc:docMk/>
            <pc:sldMk cId="2087922601" sldId="262"/>
            <ac:graphicFrameMk id="7" creationId="{B3072D21-BB54-462C-9A77-D610FB81B330}"/>
          </ac:graphicFrameMkLst>
        </pc:graphicFrameChg>
        <pc:graphicFrameChg chg="add mod modGraphic">
          <ac:chgData name="Kyle Tidswell-Brown" userId="3518c4a0-5c99-4880-b127-cb60ccf11a39" providerId="ADAL" clId="{93DB1CD9-20AB-4E84-A1BB-C10A532314AB}" dt="2019-04-05T07:54:32.700" v="973" actId="12789"/>
          <ac:graphicFrameMkLst>
            <pc:docMk/>
            <pc:sldMk cId="2087922601" sldId="262"/>
            <ac:graphicFrameMk id="58" creationId="{07E3BFC7-4C8B-45B5-BCA2-4E3F328A1026}"/>
          </ac:graphicFrameMkLst>
        </pc:graphicFrameChg>
      </pc:sldChg>
      <pc:sldChg chg="addSp delSp modSp">
        <pc:chgData name="Kyle Tidswell-Brown" userId="3518c4a0-5c99-4880-b127-cb60ccf11a39" providerId="ADAL" clId="{93DB1CD9-20AB-4E84-A1BB-C10A532314AB}" dt="2019-04-05T10:44:23.712" v="1499" actId="207"/>
        <pc:sldMkLst>
          <pc:docMk/>
          <pc:sldMk cId="1240380260" sldId="263"/>
        </pc:sldMkLst>
        <pc:spChg chg="del mod">
          <ac:chgData name="Kyle Tidswell-Brown" userId="3518c4a0-5c99-4880-b127-cb60ccf11a39" providerId="ADAL" clId="{93DB1CD9-20AB-4E84-A1BB-C10A532314AB}" dt="2019-04-05T10:44:08.756" v="1470" actId="478"/>
          <ac:spMkLst>
            <pc:docMk/>
            <pc:sldMk cId="1240380260" sldId="263"/>
            <ac:spMk id="23" creationId="{D941CD4D-A2F6-4E8E-A219-4E931334A165}"/>
          </ac:spMkLst>
        </pc:spChg>
        <pc:spChg chg="mod">
          <ac:chgData name="Kyle Tidswell-Brown" userId="3518c4a0-5c99-4880-b127-cb60ccf11a39" providerId="ADAL" clId="{93DB1CD9-20AB-4E84-A1BB-C10A532314AB}" dt="2019-04-04T14:05:12.920" v="4"/>
          <ac:spMkLst>
            <pc:docMk/>
            <pc:sldMk cId="1240380260" sldId="263"/>
            <ac:spMk id="95" creationId="{82264E93-BAA6-4AB2-9488-15E3A431C01A}"/>
          </ac:spMkLst>
        </pc:spChg>
        <pc:spChg chg="add mod">
          <ac:chgData name="Kyle Tidswell-Brown" userId="3518c4a0-5c99-4880-b127-cb60ccf11a39" providerId="ADAL" clId="{93DB1CD9-20AB-4E84-A1BB-C10A532314AB}" dt="2019-04-05T10:44:23.712" v="1499" actId="207"/>
          <ac:spMkLst>
            <pc:docMk/>
            <pc:sldMk cId="1240380260" sldId="263"/>
            <ac:spMk id="96" creationId="{3F1E0176-E105-4170-97BC-B9FA68D0C18B}"/>
          </ac:spMkLst>
        </pc:spChg>
        <pc:grpChg chg="add del mod">
          <ac:chgData name="Kyle Tidswell-Brown" userId="3518c4a0-5c99-4880-b127-cb60ccf11a39" providerId="ADAL" clId="{93DB1CD9-20AB-4E84-A1BB-C10A532314AB}" dt="2019-04-04T14:56:21.239" v="384" actId="478"/>
          <ac:grpSpMkLst>
            <pc:docMk/>
            <pc:sldMk cId="1240380260" sldId="263"/>
            <ac:grpSpMk id="13" creationId="{F01DF2F6-8020-4680-B3F3-5E6C8F9CA2FF}"/>
          </ac:grpSpMkLst>
        </pc:grpChg>
        <pc:grpChg chg="mod">
          <ac:chgData name="Kyle Tidswell-Brown" userId="3518c4a0-5c99-4880-b127-cb60ccf11a39" providerId="ADAL" clId="{93DB1CD9-20AB-4E84-A1BB-C10A532314AB}" dt="2019-04-04T14:53:19.905" v="311" actId="1035"/>
          <ac:grpSpMkLst>
            <pc:docMk/>
            <pc:sldMk cId="1240380260" sldId="263"/>
            <ac:grpSpMk id="21" creationId="{0B52C3F5-BCFE-475D-834E-A19CC6CCE7DC}"/>
          </ac:grpSpMkLst>
        </pc:grpChg>
        <pc:grpChg chg="mod">
          <ac:chgData name="Kyle Tidswell-Brown" userId="3518c4a0-5c99-4880-b127-cb60ccf11a39" providerId="ADAL" clId="{93DB1CD9-20AB-4E84-A1BB-C10A532314AB}" dt="2019-04-04T15:02:07.239" v="457" actId="555"/>
          <ac:grpSpMkLst>
            <pc:docMk/>
            <pc:sldMk cId="1240380260" sldId="263"/>
            <ac:grpSpMk id="34" creationId="{52BE7011-FA12-43AC-97DF-19FA258C416E}"/>
          </ac:grpSpMkLst>
        </pc:grpChg>
        <pc:grpChg chg="mod">
          <ac:chgData name="Kyle Tidswell-Brown" userId="3518c4a0-5c99-4880-b127-cb60ccf11a39" providerId="ADAL" clId="{93DB1CD9-20AB-4E84-A1BB-C10A532314AB}" dt="2019-04-04T15:03:23.798" v="480" actId="1035"/>
          <ac:grpSpMkLst>
            <pc:docMk/>
            <pc:sldMk cId="1240380260" sldId="263"/>
            <ac:grpSpMk id="47" creationId="{E2B7AB90-CEA7-46F5-80E3-0DB3E7A86909}"/>
          </ac:grpSpMkLst>
        </pc:grpChg>
        <pc:grpChg chg="mod">
          <ac:chgData name="Kyle Tidswell-Brown" userId="3518c4a0-5c99-4880-b127-cb60ccf11a39" providerId="ADAL" clId="{93DB1CD9-20AB-4E84-A1BB-C10A532314AB}" dt="2019-04-04T15:02:07.239" v="457" actId="555"/>
          <ac:grpSpMkLst>
            <pc:docMk/>
            <pc:sldMk cId="1240380260" sldId="263"/>
            <ac:grpSpMk id="48" creationId="{B26BA996-305C-4778-B1E0-E66AB33B0373}"/>
          </ac:grpSpMkLst>
        </pc:grpChg>
        <pc:grpChg chg="mod">
          <ac:chgData name="Kyle Tidswell-Brown" userId="3518c4a0-5c99-4880-b127-cb60ccf11a39" providerId="ADAL" clId="{93DB1CD9-20AB-4E84-A1BB-C10A532314AB}" dt="2019-04-04T15:02:07.239" v="457" actId="555"/>
          <ac:grpSpMkLst>
            <pc:docMk/>
            <pc:sldMk cId="1240380260" sldId="263"/>
            <ac:grpSpMk id="52" creationId="{8D216F3D-48A8-4A64-8B0B-A9C841F55802}"/>
          </ac:grpSpMkLst>
        </pc:grpChg>
        <pc:grpChg chg="mod">
          <ac:chgData name="Kyle Tidswell-Brown" userId="3518c4a0-5c99-4880-b127-cb60ccf11a39" providerId="ADAL" clId="{93DB1CD9-20AB-4E84-A1BB-C10A532314AB}" dt="2019-04-04T15:02:07.239" v="457" actId="555"/>
          <ac:grpSpMkLst>
            <pc:docMk/>
            <pc:sldMk cId="1240380260" sldId="263"/>
            <ac:grpSpMk id="53" creationId="{8C9ECAE7-4C1F-4B30-8ED8-61664A9AE87F}"/>
          </ac:grpSpMkLst>
        </pc:grpChg>
        <pc:grpChg chg="mod">
          <ac:chgData name="Kyle Tidswell-Brown" userId="3518c4a0-5c99-4880-b127-cb60ccf11a39" providerId="ADAL" clId="{93DB1CD9-20AB-4E84-A1BB-C10A532314AB}" dt="2019-04-04T15:10:33.695" v="594" actId="1035"/>
          <ac:grpSpMkLst>
            <pc:docMk/>
            <pc:sldMk cId="1240380260" sldId="263"/>
            <ac:grpSpMk id="60" creationId="{5696615D-9D24-40CE-BF84-A27B7A849CF5}"/>
          </ac:grpSpMkLst>
        </pc:grpChg>
        <pc:grpChg chg="mod">
          <ac:chgData name="Kyle Tidswell-Brown" userId="3518c4a0-5c99-4880-b127-cb60ccf11a39" providerId="ADAL" clId="{93DB1CD9-20AB-4E84-A1BB-C10A532314AB}" dt="2019-04-04T15:10:27.048" v="576" actId="1035"/>
          <ac:grpSpMkLst>
            <pc:docMk/>
            <pc:sldMk cId="1240380260" sldId="263"/>
            <ac:grpSpMk id="76" creationId="{C2B21FB8-151D-423D-A0AC-1BA202A32219}"/>
          </ac:grpSpMkLst>
        </pc:grpChg>
        <pc:graphicFrameChg chg="modGraphic">
          <ac:chgData name="Kyle Tidswell-Brown" userId="3518c4a0-5c99-4880-b127-cb60ccf11a39" providerId="ADAL" clId="{93DB1CD9-20AB-4E84-A1BB-C10A532314AB}" dt="2019-04-04T15:11:53.522" v="613" actId="20577"/>
          <ac:graphicFrameMkLst>
            <pc:docMk/>
            <pc:sldMk cId="1240380260" sldId="263"/>
            <ac:graphicFrameMk id="4" creationId="{EFB3214C-05EC-4A89-B465-54E3B7BB1C57}"/>
          </ac:graphicFrameMkLst>
        </pc:graphicFrameChg>
        <pc:graphicFrameChg chg="mod modGraphic">
          <ac:chgData name="Kyle Tidswell-Brown" userId="3518c4a0-5c99-4880-b127-cb60ccf11a39" providerId="ADAL" clId="{93DB1CD9-20AB-4E84-A1BB-C10A532314AB}" dt="2019-04-04T15:10:09.086" v="524" actId="13219"/>
          <ac:graphicFrameMkLst>
            <pc:docMk/>
            <pc:sldMk cId="1240380260" sldId="263"/>
            <ac:graphicFrameMk id="93" creationId="{97B17204-E141-4D30-99C6-1405E166E8F6}"/>
          </ac:graphicFrameMkLst>
        </pc:graphicFrameChg>
        <pc:cxnChg chg="mod">
          <ac:chgData name="Kyle Tidswell-Brown" userId="3518c4a0-5c99-4880-b127-cb60ccf11a39" providerId="ADAL" clId="{93DB1CD9-20AB-4E84-A1BB-C10A532314AB}" dt="2019-04-04T14:56:21.239" v="384" actId="478"/>
          <ac:cxnSpMkLst>
            <pc:docMk/>
            <pc:sldMk cId="1240380260" sldId="263"/>
            <ac:cxnSpMk id="15" creationId="{A1830FD4-4E1A-4DBD-8DFE-970CFF9B21BD}"/>
          </ac:cxnSpMkLst>
        </pc:cxnChg>
        <pc:cxnChg chg="mod">
          <ac:chgData name="Kyle Tidswell-Brown" userId="3518c4a0-5c99-4880-b127-cb60ccf11a39" providerId="ADAL" clId="{93DB1CD9-20AB-4E84-A1BB-C10A532314AB}" dt="2019-04-04T14:56:21.239" v="384" actId="478"/>
          <ac:cxnSpMkLst>
            <pc:docMk/>
            <pc:sldMk cId="1240380260" sldId="263"/>
            <ac:cxnSpMk id="16" creationId="{BCF2AFB6-E17E-475D-867E-9C2C45BB7AD2}"/>
          </ac:cxnSpMkLst>
        </pc:cxnChg>
      </pc:sldChg>
    </pc:docChg>
  </pc:docChgLst>
  <pc:docChgLst>
    <pc:chgData name="Kyle Berkeley" userId="3518c4a0-5c99-4880-b127-cb60ccf11a39" providerId="ADAL" clId="{9BB151CD-37F7-44C8-8655-C765012426FA}"/>
  </pc:docChgLst>
  <pc:docChgLst>
    <pc:chgData name="Lindsay Grix" userId="a678036f-2d88-407c-addb-d0af3fea6eec" providerId="ADAL" clId="{F04D7FFF-2613-4011-904A-6BB147477F8C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 dirty="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87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8897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secrets.co.uk/content-domain-filter/?fwp_contentdomain=4m4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hyperlink" Target="https://classroomsecrets.co.uk/years-months-weeks-days-year-4-time-resource-pack" TargetMode="External"/><Relationship Id="rId4" Type="http://schemas.openxmlformats.org/officeDocument/2006/relationships/hyperlink" Target="https://classroomsecrets.co.uk/category/maths/year-4/summer-block-3-time-year-4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0" y="0"/>
            <a:ext cx="6859588" cy="9201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5440" rIns="90000" bIns="45000"/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lvl="0" algn="ctr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600" b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Varied Fluency </a:t>
            </a:r>
          </a:p>
          <a:p>
            <a:pPr lvl="0" algn="ctr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600" b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Step 2: Years, Months, Weeks and Days</a:t>
            </a: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6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Teaching Note:</a:t>
            </a: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The questions in this resource do not refer to leap years unless specifically stated.</a:t>
            </a: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National Curriculum Objectives:</a:t>
            </a:r>
            <a:endParaRPr lang="en-GB" sz="1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fontAlgn="base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Mathematics Year 4: (4M4c) </a:t>
            </a:r>
            <a:r>
              <a:rPr lang="en-GB" sz="1200" b="1" u="sng" dirty="0">
                <a:latin typeface="Century Gothic" panose="020B0502020202020204" pitchFamily="34" charset="0"/>
                <a:hlinkClick r:id="rId3"/>
              </a:rPr>
              <a:t>Solve problems involving converting from hours to minutes; minutes to seconds; years to months; weeks to days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fontAlgn="base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fontAlgn="base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Differentiation: 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fontAlgn="base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fontAlgn="base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Developing 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Questions to support converting years, months, weeks and days. One-step conversions only, using consecutive units of time, e.g. days to weeks.</a:t>
            </a:r>
          </a:p>
          <a:p>
            <a:pPr lvl="0" fontAlgn="base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2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Expected 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Questions to support converting years, months, weeks and days. Up to two-step conversions, using consecutive units of time, e.g. days to weeks.</a:t>
            </a:r>
          </a:p>
          <a:p>
            <a:pPr lvl="0" fontAlgn="base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2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Greater Depth 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Questions to support converting years, months, weeks and days. Up to two-step conversions, using some non-consecutive units of time, e.g. days to months.</a:t>
            </a: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More </a:t>
            </a: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  <a:hlinkClick r:id="rId4"/>
              </a:rPr>
              <a:t>Year 4 Time</a:t>
            </a: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resources.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Did you like this resource? Don’t forget to </a:t>
            </a: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  <a:hlinkClick r:id="rId5"/>
              </a:rPr>
              <a:t>review</a:t>
            </a: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it on our website.</a:t>
            </a: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6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103BB94D-A8FE-4A0F-BEEA-A64B8D3BA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9253578"/>
            <a:ext cx="6858000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>
                <a:latin typeface="Century Gothic" panose="020B0502020202020204" pitchFamily="34" charset="0"/>
              </a:rPr>
              <a:t>classroomsecrets.co.uk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GB" altLang="en-US" sz="1100" b="1" dirty="0">
                <a:latin typeface="Century Gothic" panose="020B0502020202020204" pitchFamily="34" charset="0"/>
              </a:rPr>
              <a:t>Varied Fluency – Years, Months, Weeks and Days – Teaching Information</a:t>
            </a:r>
            <a:endParaRPr lang="en-GB" altLang="en-US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" name="Group 3">
            <a:extLst>
              <a:ext uri="{FF2B5EF4-FFF2-40B4-BE49-F238E27FC236}">
                <a16:creationId xmlns:a16="http://schemas.microsoft.com/office/drawing/2014/main" id="{2150C706-58D8-42B5-B116-DF5FF7030036}"/>
              </a:ext>
            </a:extLst>
          </p:cNvPr>
          <p:cNvGrpSpPr>
            <a:grpSpLocks/>
          </p:cNvGrpSpPr>
          <p:nvPr/>
        </p:nvGrpSpPr>
        <p:grpSpPr bwMode="auto">
          <a:xfrm>
            <a:off x="1588" y="9534525"/>
            <a:ext cx="1130300" cy="352425"/>
            <a:chOff x="1" y="6007"/>
            <a:chExt cx="712" cy="222"/>
          </a:xfrm>
        </p:grpSpPr>
        <p:pic>
          <p:nvPicPr>
            <p:cNvPr id="12" name="Picture 4">
              <a:extLst>
                <a:ext uri="{FF2B5EF4-FFF2-40B4-BE49-F238E27FC236}">
                  <a16:creationId xmlns:a16="http://schemas.microsoft.com/office/drawing/2014/main" id="{5DAEF9B8-00D1-4D73-98D9-9BCD39CEB1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" y="6007"/>
              <a:ext cx="49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D7CE6DFA-E790-4CD7-9617-25F77F209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133"/>
              <a:ext cx="712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eaLnBrk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en-GB" altLang="en-US" sz="4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75656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B3214C-05EC-4A89-B465-54E3B7BB1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1394"/>
              </p:ext>
            </p:extLst>
          </p:nvPr>
        </p:nvGraphicFramePr>
        <p:xfrm>
          <a:off x="114744" y="0"/>
          <a:ext cx="6628512" cy="9262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256">
                  <a:extLst>
                    <a:ext uri="{9D8B030D-6E8A-4147-A177-3AD203B41FA5}">
                      <a16:colId xmlns:a16="http://schemas.microsoft.com/office/drawing/2014/main" val="2245041639"/>
                    </a:ext>
                  </a:extLst>
                </a:gridCol>
                <a:gridCol w="3314256">
                  <a:extLst>
                    <a:ext uri="{9D8B030D-6E8A-4147-A177-3AD203B41FA5}">
                      <a16:colId xmlns:a16="http://schemas.microsoft.com/office/drawing/2014/main" val="2264307327"/>
                    </a:ext>
                  </a:extLst>
                </a:gridCol>
              </a:tblGrid>
              <a:tr h="38492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latin typeface="Century Gothic" panose="020B0502020202020204" pitchFamily="34" charset="0"/>
                        </a:rPr>
                        <a:t>Years, Months, Weeks and Days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latin typeface="Century Gothic" panose="020B0502020202020204" pitchFamily="34" charset="0"/>
                        </a:rPr>
                        <a:t>Years, Months, Weeks and Days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2278951"/>
                  </a:ext>
                </a:extLst>
              </a:tr>
              <a:tr h="22752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1a. Complete the statements.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1b. Complete the statements.</a:t>
                      </a: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7094970"/>
                  </a:ext>
                </a:extLst>
              </a:tr>
              <a:tr h="2124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2a. Circle the true statement.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28 days in 4 weeks.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3 weeks in March.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2b. Circle the true statement.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24 months in 2 years.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15 days in 2 weeks.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7340326"/>
                  </a:ext>
                </a:extLst>
              </a:tr>
              <a:tr h="24372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3a. Match the durations.</a:t>
                      </a:r>
                      <a:br>
                        <a:rPr lang="en-GB" sz="1200" b="1" dirty="0">
                          <a:latin typeface="Century Gothic" panose="020B0502020202020204" pitchFamily="34" charset="0"/>
                        </a:rPr>
                      </a:b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3b. Match the durations.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7254041"/>
                  </a:ext>
                </a:extLst>
              </a:tr>
              <a:tr h="20412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4a. Circle the shortest duration.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 week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 days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4b. Circle the longest duration.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 days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 months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4523926"/>
                  </a:ext>
                </a:extLst>
              </a:tr>
            </a:tbl>
          </a:graphicData>
        </a:graphic>
      </p:graphicFrame>
      <p:sp>
        <p:nvSpPr>
          <p:cNvPr id="120" name="Rectangle 1">
            <a:extLst>
              <a:ext uri="{FF2B5EF4-FFF2-40B4-BE49-F238E27FC236}">
                <a16:creationId xmlns:a16="http://schemas.microsoft.com/office/drawing/2014/main" id="{5F868FA9-4D50-48DE-938F-30D3B32C6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9261123"/>
            <a:ext cx="6858000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>
                <a:latin typeface="Century Gothic" panose="020B0502020202020204" pitchFamily="34" charset="0"/>
              </a:rPr>
              <a:t>classroomsecrets.co.uk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GB" altLang="en-US" sz="1100" b="1" dirty="0">
                <a:latin typeface="Century Gothic" panose="020B0502020202020204" pitchFamily="34" charset="0"/>
              </a:rPr>
              <a:t>Varied Fluency – Years, Months, Weeks and Days – Year 4 Developing</a:t>
            </a:r>
            <a:endParaRPr lang="en-GB" altLang="en-US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3525D24-5779-4F8A-9C4E-B0CE52047126}"/>
              </a:ext>
            </a:extLst>
          </p:cNvPr>
          <p:cNvGrpSpPr/>
          <p:nvPr/>
        </p:nvGrpSpPr>
        <p:grpSpPr>
          <a:xfrm>
            <a:off x="383854" y="5514928"/>
            <a:ext cx="2796896" cy="1143166"/>
            <a:chOff x="576654" y="5469414"/>
            <a:chExt cx="2542632" cy="94476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14B3D8C-3285-4936-8A8E-CF94FC48A107}"/>
                </a:ext>
              </a:extLst>
            </p:cNvPr>
            <p:cNvSpPr/>
            <p:nvPr/>
          </p:nvSpPr>
          <p:spPr>
            <a:xfrm>
              <a:off x="576654" y="5469414"/>
              <a:ext cx="1005959" cy="38380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24 months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CE9DBAB9-28F7-4C69-BA2B-AF8AD7F95E3A}"/>
                </a:ext>
              </a:extLst>
            </p:cNvPr>
            <p:cNvSpPr/>
            <p:nvPr/>
          </p:nvSpPr>
          <p:spPr>
            <a:xfrm>
              <a:off x="576654" y="6030373"/>
              <a:ext cx="1005960" cy="38380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21 days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597B5710-4CE2-4533-944D-4121AB4E4294}"/>
                </a:ext>
              </a:extLst>
            </p:cNvPr>
            <p:cNvSpPr/>
            <p:nvPr/>
          </p:nvSpPr>
          <p:spPr>
            <a:xfrm>
              <a:off x="2114559" y="6030373"/>
              <a:ext cx="1004727" cy="38380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 years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A1E9658E-8932-49C3-85AD-590EE2E956DD}"/>
                </a:ext>
              </a:extLst>
            </p:cNvPr>
            <p:cNvSpPr/>
            <p:nvPr/>
          </p:nvSpPr>
          <p:spPr>
            <a:xfrm>
              <a:off x="2114559" y="5487151"/>
              <a:ext cx="1004727" cy="38380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 weeks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B3823A4-5249-4C98-ABA6-E13EC085C489}"/>
              </a:ext>
            </a:extLst>
          </p:cNvPr>
          <p:cNvGrpSpPr/>
          <p:nvPr/>
        </p:nvGrpSpPr>
        <p:grpSpPr>
          <a:xfrm>
            <a:off x="3687843" y="5517408"/>
            <a:ext cx="2796896" cy="1143166"/>
            <a:chOff x="576654" y="5469414"/>
            <a:chExt cx="2542632" cy="944765"/>
          </a:xfrm>
        </p:grpSpPr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F6314DCF-540A-48A8-B3D0-93F51B198E0D}"/>
                </a:ext>
              </a:extLst>
            </p:cNvPr>
            <p:cNvSpPr/>
            <p:nvPr/>
          </p:nvSpPr>
          <p:spPr>
            <a:xfrm>
              <a:off x="576654" y="5469414"/>
              <a:ext cx="1005959" cy="38380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30 days</a:t>
              </a:r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AEBFDD00-FF62-4377-B91B-006284D96AA2}"/>
                </a:ext>
              </a:extLst>
            </p:cNvPr>
            <p:cNvSpPr/>
            <p:nvPr/>
          </p:nvSpPr>
          <p:spPr>
            <a:xfrm>
              <a:off x="576654" y="6030373"/>
              <a:ext cx="1005960" cy="38380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31 days</a:t>
              </a:r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D2B17C16-7405-4B90-BEC4-FBFE5D21CCA4}"/>
                </a:ext>
              </a:extLst>
            </p:cNvPr>
            <p:cNvSpPr/>
            <p:nvPr/>
          </p:nvSpPr>
          <p:spPr>
            <a:xfrm>
              <a:off x="2114559" y="6030373"/>
              <a:ext cx="1004727" cy="38380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September</a:t>
              </a:r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299F0111-9A70-4139-A9AA-CBB49671A9FA}"/>
                </a:ext>
              </a:extLst>
            </p:cNvPr>
            <p:cNvSpPr/>
            <p:nvPr/>
          </p:nvSpPr>
          <p:spPr>
            <a:xfrm>
              <a:off x="2114559" y="5487151"/>
              <a:ext cx="1004727" cy="38380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October</a:t>
              </a:r>
            </a:p>
          </p:txBody>
        </p:sp>
      </p:grpSp>
      <p:grpSp>
        <p:nvGrpSpPr>
          <p:cNvPr id="39" name="Group 3">
            <a:extLst>
              <a:ext uri="{FF2B5EF4-FFF2-40B4-BE49-F238E27FC236}">
                <a16:creationId xmlns:a16="http://schemas.microsoft.com/office/drawing/2014/main" id="{06F3010D-AE4B-4087-8C36-613B230254DF}"/>
              </a:ext>
            </a:extLst>
          </p:cNvPr>
          <p:cNvGrpSpPr>
            <a:grpSpLocks/>
          </p:cNvGrpSpPr>
          <p:nvPr/>
        </p:nvGrpSpPr>
        <p:grpSpPr bwMode="auto">
          <a:xfrm>
            <a:off x="1588" y="9534525"/>
            <a:ext cx="1130300" cy="352425"/>
            <a:chOff x="1" y="6007"/>
            <a:chExt cx="712" cy="222"/>
          </a:xfrm>
        </p:grpSpPr>
        <p:pic>
          <p:nvPicPr>
            <p:cNvPr id="42" name="Picture 4">
              <a:extLst>
                <a:ext uri="{FF2B5EF4-FFF2-40B4-BE49-F238E27FC236}">
                  <a16:creationId xmlns:a16="http://schemas.microsoft.com/office/drawing/2014/main" id="{6546E2AE-09E3-438E-A1CA-5B5711749A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" y="6007"/>
              <a:ext cx="49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3" name="Rectangle 5">
              <a:extLst>
                <a:ext uri="{FF2B5EF4-FFF2-40B4-BE49-F238E27FC236}">
                  <a16:creationId xmlns:a16="http://schemas.microsoft.com/office/drawing/2014/main" id="{C158EE42-4795-4ACE-82A2-DD45D0298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133"/>
              <a:ext cx="712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eaLnBrk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en-GB" altLang="en-US" sz="4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E2C6B976-5877-4A51-BB9B-492DB3ACF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090811"/>
              </p:ext>
            </p:extLst>
          </p:nvPr>
        </p:nvGraphicFramePr>
        <p:xfrm>
          <a:off x="146405" y="950393"/>
          <a:ext cx="3240000" cy="78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15725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5249606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8766375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months in 1 year.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9404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497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days in 2 weeks.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576258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06AC20AC-ABB2-41E8-AFD6-9DC7CC93E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67774"/>
              </p:ext>
            </p:extLst>
          </p:nvPr>
        </p:nvGraphicFramePr>
        <p:xfrm>
          <a:off x="3461435" y="950393"/>
          <a:ext cx="3240000" cy="78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15725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5249606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8766375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days in 3 weeks.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9404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497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months in 2 years.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576258"/>
                  </a:ext>
                </a:extLst>
              </a:tr>
            </a:tbl>
          </a:graphicData>
        </a:graphic>
      </p:graphicFrame>
      <p:sp>
        <p:nvSpPr>
          <p:cNvPr id="49" name="Star: 5 Points 48">
            <a:extLst>
              <a:ext uri="{FF2B5EF4-FFF2-40B4-BE49-F238E27FC236}">
                <a16:creationId xmlns:a16="http://schemas.microsoft.com/office/drawing/2014/main" id="{D460172A-E241-44A8-BDC0-144A1404A4A4}"/>
              </a:ext>
            </a:extLst>
          </p:cNvPr>
          <p:cNvSpPr/>
          <p:nvPr/>
        </p:nvSpPr>
        <p:spPr>
          <a:xfrm>
            <a:off x="172875" y="2350799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</a:t>
            </a:r>
            <a:endParaRPr lang="en-GB" sz="105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AFCC75CD-5C73-48CF-BB2C-C03A9D1015D8}"/>
              </a:ext>
            </a:extLst>
          </p:cNvPr>
          <p:cNvSpPr/>
          <p:nvPr/>
        </p:nvSpPr>
        <p:spPr>
          <a:xfrm>
            <a:off x="171809" y="4476772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</a:t>
            </a:r>
            <a:endParaRPr lang="en-GB" sz="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Star: 5 Points 53">
            <a:extLst>
              <a:ext uri="{FF2B5EF4-FFF2-40B4-BE49-F238E27FC236}">
                <a16:creationId xmlns:a16="http://schemas.microsoft.com/office/drawing/2014/main" id="{596AC4DC-9B55-40DC-8B97-5850DA0283F8}"/>
              </a:ext>
            </a:extLst>
          </p:cNvPr>
          <p:cNvSpPr/>
          <p:nvPr/>
        </p:nvSpPr>
        <p:spPr>
          <a:xfrm>
            <a:off x="173767" y="6913106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</a:t>
            </a:r>
            <a:endParaRPr lang="en-GB" sz="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Star: 5 Points 54">
            <a:extLst>
              <a:ext uri="{FF2B5EF4-FFF2-40B4-BE49-F238E27FC236}">
                <a16:creationId xmlns:a16="http://schemas.microsoft.com/office/drawing/2014/main" id="{D71016C8-6627-43D4-9891-8B9F62B1746A}"/>
              </a:ext>
            </a:extLst>
          </p:cNvPr>
          <p:cNvSpPr/>
          <p:nvPr/>
        </p:nvSpPr>
        <p:spPr>
          <a:xfrm>
            <a:off x="171605" y="8954226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</a:t>
            </a:r>
            <a:endParaRPr lang="en-GB" sz="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Star: 5 Points 55">
            <a:extLst>
              <a:ext uri="{FF2B5EF4-FFF2-40B4-BE49-F238E27FC236}">
                <a16:creationId xmlns:a16="http://schemas.microsoft.com/office/drawing/2014/main" id="{DAE4F944-4BCB-450F-85B1-112A615B2D1F}"/>
              </a:ext>
            </a:extLst>
          </p:cNvPr>
          <p:cNvSpPr/>
          <p:nvPr/>
        </p:nvSpPr>
        <p:spPr>
          <a:xfrm>
            <a:off x="3490415" y="2350799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</a:t>
            </a:r>
            <a:endParaRPr lang="en-GB" sz="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Star: 5 Points 56">
            <a:extLst>
              <a:ext uri="{FF2B5EF4-FFF2-40B4-BE49-F238E27FC236}">
                <a16:creationId xmlns:a16="http://schemas.microsoft.com/office/drawing/2014/main" id="{A095A4C0-24A4-43ED-BA15-C69F9E086EC6}"/>
              </a:ext>
            </a:extLst>
          </p:cNvPr>
          <p:cNvSpPr/>
          <p:nvPr/>
        </p:nvSpPr>
        <p:spPr>
          <a:xfrm>
            <a:off x="3491685" y="4476772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</a:t>
            </a:r>
            <a:endParaRPr lang="en-GB" sz="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55D04C27-4E88-4D08-9F8E-F874B1C7AB08}"/>
              </a:ext>
            </a:extLst>
          </p:cNvPr>
          <p:cNvSpPr/>
          <p:nvPr/>
        </p:nvSpPr>
        <p:spPr>
          <a:xfrm>
            <a:off x="3490415" y="6913106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</a:t>
            </a:r>
            <a:endParaRPr lang="en-GB" sz="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D8162D89-5C05-4BDE-A182-EA33940DC035}"/>
              </a:ext>
            </a:extLst>
          </p:cNvPr>
          <p:cNvSpPr/>
          <p:nvPr/>
        </p:nvSpPr>
        <p:spPr>
          <a:xfrm>
            <a:off x="3490414" y="8954226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</a:t>
            </a:r>
            <a:endParaRPr lang="en-GB" sz="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50C4631-8A93-4C8B-AAEB-D3F0F52FA9E9}"/>
              </a:ext>
            </a:extLst>
          </p:cNvPr>
          <p:cNvSpPr/>
          <p:nvPr/>
        </p:nvSpPr>
        <p:spPr>
          <a:xfrm>
            <a:off x="3182796" y="2439472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94AE38-12E3-495D-8F71-CC115B360DD4}"/>
              </a:ext>
            </a:extLst>
          </p:cNvPr>
          <p:cNvSpPr/>
          <p:nvPr/>
        </p:nvSpPr>
        <p:spPr>
          <a:xfrm>
            <a:off x="6495176" y="2439472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B63140E-CFC0-4E98-B93A-714FB9B1CA9F}"/>
              </a:ext>
            </a:extLst>
          </p:cNvPr>
          <p:cNvSpPr/>
          <p:nvPr/>
        </p:nvSpPr>
        <p:spPr>
          <a:xfrm>
            <a:off x="3184066" y="4565445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0D621A3-0EEA-4AE5-8716-F1A112EF96A1}"/>
              </a:ext>
            </a:extLst>
          </p:cNvPr>
          <p:cNvSpPr/>
          <p:nvPr/>
        </p:nvSpPr>
        <p:spPr>
          <a:xfrm>
            <a:off x="6493906" y="4565445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18A1134-A5E2-4306-B8FF-ABCD8CA223F3}"/>
              </a:ext>
            </a:extLst>
          </p:cNvPr>
          <p:cNvSpPr/>
          <p:nvPr/>
        </p:nvSpPr>
        <p:spPr>
          <a:xfrm>
            <a:off x="3176932" y="7001779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2D842F-3289-43E3-B96C-D2D6DCB201C6}"/>
              </a:ext>
            </a:extLst>
          </p:cNvPr>
          <p:cNvSpPr/>
          <p:nvPr/>
        </p:nvSpPr>
        <p:spPr>
          <a:xfrm>
            <a:off x="6491649" y="7001779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10A5A87-D720-4C37-9817-A4B608DEF335}"/>
              </a:ext>
            </a:extLst>
          </p:cNvPr>
          <p:cNvSpPr/>
          <p:nvPr/>
        </p:nvSpPr>
        <p:spPr>
          <a:xfrm>
            <a:off x="3180139" y="9042899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ADC8C14-EFEB-40D3-B1F7-E38CAE07C409}"/>
              </a:ext>
            </a:extLst>
          </p:cNvPr>
          <p:cNvSpPr/>
          <p:nvPr/>
        </p:nvSpPr>
        <p:spPr>
          <a:xfrm>
            <a:off x="6495105" y="9042899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3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B3214C-05EC-4A89-B465-54E3B7BB1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259038"/>
              </p:ext>
            </p:extLst>
          </p:nvPr>
        </p:nvGraphicFramePr>
        <p:xfrm>
          <a:off x="114744" y="0"/>
          <a:ext cx="6628512" cy="9262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256">
                  <a:extLst>
                    <a:ext uri="{9D8B030D-6E8A-4147-A177-3AD203B41FA5}">
                      <a16:colId xmlns:a16="http://schemas.microsoft.com/office/drawing/2014/main" val="2245041639"/>
                    </a:ext>
                  </a:extLst>
                </a:gridCol>
                <a:gridCol w="3314256">
                  <a:extLst>
                    <a:ext uri="{9D8B030D-6E8A-4147-A177-3AD203B41FA5}">
                      <a16:colId xmlns:a16="http://schemas.microsoft.com/office/drawing/2014/main" val="2264307327"/>
                    </a:ext>
                  </a:extLst>
                </a:gridCol>
              </a:tblGrid>
              <a:tr h="384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b="1" u="sng" dirty="0">
                          <a:latin typeface="Century Gothic" panose="020B0502020202020204" pitchFamily="34" charset="0"/>
                        </a:rPr>
                        <a:t>Years, Months, Weeks and Days</a:t>
                      </a:r>
                      <a:endParaRPr lang="en-GB" sz="1200" b="1" u="sng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latin typeface="Century Gothic" panose="020B0502020202020204" pitchFamily="34" charset="0"/>
                        </a:rPr>
                        <a:t>Years, Months, Weeks and Days</a:t>
                      </a:r>
                      <a:endParaRPr lang="en-GB" sz="1200" b="1" u="sng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2278951"/>
                  </a:ext>
                </a:extLst>
              </a:tr>
              <a:tr h="22752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5a. Complete the statements.</a:t>
                      </a: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5b. Complete the statements.</a:t>
                      </a: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7094970"/>
                  </a:ext>
                </a:extLst>
              </a:tr>
              <a:tr h="2124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6a. Circle the true statement.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30 days in July.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38 months in 3 years 2 months.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100 weeks in 2 years.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6b. Circle the true statement.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6 months in half a year.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31 days in April.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28 days in 3 weeks 3 days.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7340326"/>
                  </a:ext>
                </a:extLst>
              </a:tr>
              <a:tr h="24372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7a. Match the durations.</a:t>
                      </a:r>
                      <a:br>
                        <a:rPr lang="en-GB" sz="1200" b="1" dirty="0">
                          <a:latin typeface="Century Gothic" panose="020B0502020202020204" pitchFamily="34" charset="0"/>
                        </a:rPr>
                      </a:b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7b. Match the durations.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7254041"/>
                  </a:ext>
                </a:extLst>
              </a:tr>
              <a:tr h="20412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8a. Circle the longest duration.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 weeks 4 days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 months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23 days</a:t>
                      </a: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8b. Circle the shortest duration.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365 days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 year 2 weeks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11 months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4523926"/>
                  </a:ext>
                </a:extLst>
              </a:tr>
            </a:tbl>
          </a:graphicData>
        </a:graphic>
      </p:graphicFrame>
      <p:sp>
        <p:nvSpPr>
          <p:cNvPr id="120" name="Rectangle 1">
            <a:extLst>
              <a:ext uri="{FF2B5EF4-FFF2-40B4-BE49-F238E27FC236}">
                <a16:creationId xmlns:a16="http://schemas.microsoft.com/office/drawing/2014/main" id="{5F868FA9-4D50-48DE-938F-30D3B32C6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9261123"/>
            <a:ext cx="6858000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>
                <a:latin typeface="Century Gothic" panose="020B0502020202020204" pitchFamily="34" charset="0"/>
              </a:rPr>
              <a:t>classroomsecrets.co.uk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GB" altLang="en-US" sz="1100" b="1" dirty="0">
                <a:latin typeface="Century Gothic" panose="020B0502020202020204" pitchFamily="34" charset="0"/>
              </a:rPr>
              <a:t>Varied Fluency – Years, Months, Weeks and Days – Year 4 Expected</a:t>
            </a:r>
            <a:endParaRPr lang="en-GB" altLang="en-US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27653FC-A29C-463B-B7C3-99700F517310}"/>
              </a:ext>
            </a:extLst>
          </p:cNvPr>
          <p:cNvGrpSpPr/>
          <p:nvPr/>
        </p:nvGrpSpPr>
        <p:grpSpPr>
          <a:xfrm>
            <a:off x="500454" y="5308749"/>
            <a:ext cx="2542306" cy="1522537"/>
            <a:chOff x="576654" y="5469414"/>
            <a:chExt cx="2542306" cy="152253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A1C9584-70BC-441A-997C-4FE95EDD7E3F}"/>
                </a:ext>
              </a:extLst>
            </p:cNvPr>
            <p:cNvGrpSpPr/>
            <p:nvPr/>
          </p:nvGrpSpPr>
          <p:grpSpPr>
            <a:xfrm>
              <a:off x="576654" y="5469414"/>
              <a:ext cx="1005960" cy="1505725"/>
              <a:chOff x="576654" y="5469414"/>
              <a:chExt cx="1005960" cy="1505725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B14B3D8C-3285-4936-8A8E-CF94FC48A107}"/>
                  </a:ext>
                </a:extLst>
              </p:cNvPr>
              <p:cNvSpPr/>
              <p:nvPr/>
            </p:nvSpPr>
            <p:spPr>
              <a:xfrm>
                <a:off x="576654" y="5469414"/>
                <a:ext cx="1005959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3 weeks</a:t>
                </a:r>
              </a:p>
            </p:txBody>
          </p:sp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CE9DBAB9-28F7-4C69-BA2B-AF8AD7F95E3A}"/>
                  </a:ext>
                </a:extLst>
              </p:cNvPr>
              <p:cNvSpPr/>
              <p:nvPr/>
            </p:nvSpPr>
            <p:spPr>
              <a:xfrm>
                <a:off x="576654" y="6030373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16 months</a:t>
                </a:r>
              </a:p>
            </p:txBody>
          </p:sp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533126C0-015A-4B7F-90C0-752C4A31A0B7}"/>
                  </a:ext>
                </a:extLst>
              </p:cNvPr>
              <p:cNvSpPr/>
              <p:nvPr/>
            </p:nvSpPr>
            <p:spPr>
              <a:xfrm>
                <a:off x="576654" y="6591333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A fortnight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96F6590-E371-4AE6-BA78-79DEBF1305D1}"/>
                </a:ext>
              </a:extLst>
            </p:cNvPr>
            <p:cNvGrpSpPr/>
            <p:nvPr/>
          </p:nvGrpSpPr>
          <p:grpSpPr>
            <a:xfrm>
              <a:off x="2114560" y="5487151"/>
              <a:ext cx="1004400" cy="1504800"/>
              <a:chOff x="2114560" y="5523384"/>
              <a:chExt cx="1004400" cy="1470250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597B5710-4CE2-4533-944D-4121AB4E4294}"/>
                  </a:ext>
                </a:extLst>
              </p:cNvPr>
              <p:cNvSpPr/>
              <p:nvPr/>
            </p:nvSpPr>
            <p:spPr>
              <a:xfrm>
                <a:off x="2114560" y="6066606"/>
                <a:ext cx="100440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21 days</a:t>
                </a:r>
              </a:p>
            </p:txBody>
          </p: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E4D76E23-E3E0-4B93-B6BB-E389CBBDC8DD}"/>
                  </a:ext>
                </a:extLst>
              </p:cNvPr>
              <p:cNvSpPr/>
              <p:nvPr/>
            </p:nvSpPr>
            <p:spPr>
              <a:xfrm>
                <a:off x="2114560" y="6609828"/>
                <a:ext cx="100440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 year and 4 months</a:t>
                </a:r>
              </a:p>
            </p:txBody>
          </p:sp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A1E9658E-8932-49C3-85AD-590EE2E956DD}"/>
                  </a:ext>
                </a:extLst>
              </p:cNvPr>
              <p:cNvSpPr/>
              <p:nvPr/>
            </p:nvSpPr>
            <p:spPr>
              <a:xfrm>
                <a:off x="2114560" y="5523384"/>
                <a:ext cx="100440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14 days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02F63E9-7F2A-4D94-A71A-8F289955D611}"/>
              </a:ext>
            </a:extLst>
          </p:cNvPr>
          <p:cNvGrpSpPr/>
          <p:nvPr/>
        </p:nvGrpSpPr>
        <p:grpSpPr>
          <a:xfrm>
            <a:off x="3825486" y="5308749"/>
            <a:ext cx="2542306" cy="1522537"/>
            <a:chOff x="3863586" y="5451677"/>
            <a:chExt cx="2542306" cy="1522537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222809D-C953-4652-977C-A6C3FFAFB3A0}"/>
                </a:ext>
              </a:extLst>
            </p:cNvPr>
            <p:cNvGrpSpPr/>
            <p:nvPr/>
          </p:nvGrpSpPr>
          <p:grpSpPr>
            <a:xfrm>
              <a:off x="3863586" y="5451677"/>
              <a:ext cx="1005960" cy="1505725"/>
              <a:chOff x="576654" y="5469414"/>
              <a:chExt cx="1005960" cy="1505725"/>
            </a:xfrm>
          </p:grpSpPr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5A0ADC89-105A-4E6E-87D6-B3AB3B81DA84}"/>
                  </a:ext>
                </a:extLst>
              </p:cNvPr>
              <p:cNvSpPr/>
              <p:nvPr/>
            </p:nvSpPr>
            <p:spPr>
              <a:xfrm>
                <a:off x="576654" y="5469414"/>
                <a:ext cx="1005959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30 days</a:t>
                </a:r>
              </a:p>
            </p:txBody>
          </p:sp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773086D7-B78E-4323-ABF9-BCE9A70FBA79}"/>
                  </a:ext>
                </a:extLst>
              </p:cNvPr>
              <p:cNvSpPr/>
              <p:nvPr/>
            </p:nvSpPr>
            <p:spPr>
              <a:xfrm>
                <a:off x="576654" y="6030373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28 days</a:t>
                </a:r>
              </a:p>
            </p:txBody>
          </p:sp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9D716F46-C411-4552-BBF1-F753A7866924}"/>
                  </a:ext>
                </a:extLst>
              </p:cNvPr>
              <p:cNvSpPr/>
              <p:nvPr/>
            </p:nvSpPr>
            <p:spPr>
              <a:xfrm>
                <a:off x="576654" y="6591333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31 days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DB37E1CC-434D-4D6D-943B-CE4907DB7912}"/>
                </a:ext>
              </a:extLst>
            </p:cNvPr>
            <p:cNvGrpSpPr/>
            <p:nvPr/>
          </p:nvGrpSpPr>
          <p:grpSpPr>
            <a:xfrm>
              <a:off x="5401492" y="5469414"/>
              <a:ext cx="1004400" cy="1504800"/>
              <a:chOff x="2114560" y="5523384"/>
              <a:chExt cx="1004400" cy="1470250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BB8CBA48-EC94-4C8F-AFD4-9622E5A34DAF}"/>
                  </a:ext>
                </a:extLst>
              </p:cNvPr>
              <p:cNvSpPr/>
              <p:nvPr/>
            </p:nvSpPr>
            <p:spPr>
              <a:xfrm>
                <a:off x="2114560" y="6066606"/>
                <a:ext cx="100440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June</a:t>
                </a:r>
              </a:p>
            </p:txBody>
          </p:sp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34EB786A-BA10-42E5-97ED-2BE09E690BB8}"/>
                  </a:ext>
                </a:extLst>
              </p:cNvPr>
              <p:cNvSpPr/>
              <p:nvPr/>
            </p:nvSpPr>
            <p:spPr>
              <a:xfrm>
                <a:off x="2114560" y="6609828"/>
                <a:ext cx="100440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4 weeks</a:t>
                </a:r>
              </a:p>
            </p:txBody>
          </p: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790A3DEF-42E1-4095-B7A7-2C90C1A68850}"/>
                  </a:ext>
                </a:extLst>
              </p:cNvPr>
              <p:cNvSpPr/>
              <p:nvPr/>
            </p:nvSpPr>
            <p:spPr>
              <a:xfrm>
                <a:off x="2114560" y="5523384"/>
                <a:ext cx="100440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March</a:t>
                </a:r>
              </a:p>
            </p:txBody>
          </p:sp>
        </p:grpSp>
      </p:grpSp>
      <p:grpSp>
        <p:nvGrpSpPr>
          <p:cNvPr id="55" name="Group 3">
            <a:extLst>
              <a:ext uri="{FF2B5EF4-FFF2-40B4-BE49-F238E27FC236}">
                <a16:creationId xmlns:a16="http://schemas.microsoft.com/office/drawing/2014/main" id="{BE8735B0-29BF-48AB-9FA6-61B409C61069}"/>
              </a:ext>
            </a:extLst>
          </p:cNvPr>
          <p:cNvGrpSpPr>
            <a:grpSpLocks/>
          </p:cNvGrpSpPr>
          <p:nvPr/>
        </p:nvGrpSpPr>
        <p:grpSpPr bwMode="auto">
          <a:xfrm>
            <a:off x="1588" y="9534525"/>
            <a:ext cx="1130300" cy="352425"/>
            <a:chOff x="1" y="6007"/>
            <a:chExt cx="712" cy="222"/>
          </a:xfrm>
        </p:grpSpPr>
        <p:pic>
          <p:nvPicPr>
            <p:cNvPr id="56" name="Picture 4">
              <a:extLst>
                <a:ext uri="{FF2B5EF4-FFF2-40B4-BE49-F238E27FC236}">
                  <a16:creationId xmlns:a16="http://schemas.microsoft.com/office/drawing/2014/main" id="{B8D29FC5-F923-4D0F-8B29-DB359EF728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" y="6007"/>
              <a:ext cx="49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7" name="Rectangle 5">
              <a:extLst>
                <a:ext uri="{FF2B5EF4-FFF2-40B4-BE49-F238E27FC236}">
                  <a16:creationId xmlns:a16="http://schemas.microsoft.com/office/drawing/2014/main" id="{4DB17704-A5E5-402E-9841-92255F7A8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133"/>
              <a:ext cx="712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eaLnBrk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en-GB" altLang="en-US" sz="4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0897C3C7-8720-4DB8-A5A1-C7DA7546B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608051"/>
              </p:ext>
            </p:extLst>
          </p:nvPr>
        </p:nvGraphicFramePr>
        <p:xfrm>
          <a:off x="146405" y="950393"/>
          <a:ext cx="3240000" cy="126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15725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5249606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8766375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days in a fortnight.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9404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497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days in 3 weeks 6 days.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57625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9998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months in 3 years.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872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381645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9AC8FCAB-8D6B-42F5-90B5-8E5D131E7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840466"/>
              </p:ext>
            </p:extLst>
          </p:nvPr>
        </p:nvGraphicFramePr>
        <p:xfrm>
          <a:off x="3461435" y="950393"/>
          <a:ext cx="3240000" cy="126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15725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5249606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8766375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days in 2 years.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9404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497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days in 5 weeks 2 days.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57625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9998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months in 5 years.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872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381645"/>
                  </a:ext>
                </a:extLst>
              </a:tr>
            </a:tbl>
          </a:graphicData>
        </a:graphic>
      </p:graphicFrame>
      <p:sp>
        <p:nvSpPr>
          <p:cNvPr id="64" name="Star: 5 Points 63">
            <a:extLst>
              <a:ext uri="{FF2B5EF4-FFF2-40B4-BE49-F238E27FC236}">
                <a16:creationId xmlns:a16="http://schemas.microsoft.com/office/drawing/2014/main" id="{0D73F5BF-289D-4432-992D-C67AEA3F40D9}"/>
              </a:ext>
            </a:extLst>
          </p:cNvPr>
          <p:cNvSpPr/>
          <p:nvPr/>
        </p:nvSpPr>
        <p:spPr>
          <a:xfrm>
            <a:off x="172875" y="2350799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  <a:endParaRPr lang="en-GB" sz="105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Star: 5 Points 64">
            <a:extLst>
              <a:ext uri="{FF2B5EF4-FFF2-40B4-BE49-F238E27FC236}">
                <a16:creationId xmlns:a16="http://schemas.microsoft.com/office/drawing/2014/main" id="{E8D8EDC7-46BD-49E8-B603-30A4DF541AE9}"/>
              </a:ext>
            </a:extLst>
          </p:cNvPr>
          <p:cNvSpPr/>
          <p:nvPr/>
        </p:nvSpPr>
        <p:spPr>
          <a:xfrm>
            <a:off x="171809" y="4476772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  <a:endParaRPr lang="en-GB" sz="8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Star: 5 Points 65">
            <a:extLst>
              <a:ext uri="{FF2B5EF4-FFF2-40B4-BE49-F238E27FC236}">
                <a16:creationId xmlns:a16="http://schemas.microsoft.com/office/drawing/2014/main" id="{48A8EC9D-AB23-4497-8997-03DA118C8AE4}"/>
              </a:ext>
            </a:extLst>
          </p:cNvPr>
          <p:cNvSpPr/>
          <p:nvPr/>
        </p:nvSpPr>
        <p:spPr>
          <a:xfrm>
            <a:off x="173767" y="6913106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  <a:endParaRPr lang="en-GB" sz="8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Star: 5 Points 66">
            <a:extLst>
              <a:ext uri="{FF2B5EF4-FFF2-40B4-BE49-F238E27FC236}">
                <a16:creationId xmlns:a16="http://schemas.microsoft.com/office/drawing/2014/main" id="{A12B6274-936E-4325-AD84-B0182DAE859E}"/>
              </a:ext>
            </a:extLst>
          </p:cNvPr>
          <p:cNvSpPr/>
          <p:nvPr/>
        </p:nvSpPr>
        <p:spPr>
          <a:xfrm>
            <a:off x="171605" y="8954226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  <a:endParaRPr lang="en-GB" sz="8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Star: 5 Points 67">
            <a:extLst>
              <a:ext uri="{FF2B5EF4-FFF2-40B4-BE49-F238E27FC236}">
                <a16:creationId xmlns:a16="http://schemas.microsoft.com/office/drawing/2014/main" id="{A9894E2D-2455-40D7-A135-046DB52AC99E}"/>
              </a:ext>
            </a:extLst>
          </p:cNvPr>
          <p:cNvSpPr/>
          <p:nvPr/>
        </p:nvSpPr>
        <p:spPr>
          <a:xfrm>
            <a:off x="3490415" y="2350799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  <a:endParaRPr lang="en-GB" sz="8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Star: 5 Points 68">
            <a:extLst>
              <a:ext uri="{FF2B5EF4-FFF2-40B4-BE49-F238E27FC236}">
                <a16:creationId xmlns:a16="http://schemas.microsoft.com/office/drawing/2014/main" id="{067C0F53-054D-4F0D-9CC2-2A04FA334400}"/>
              </a:ext>
            </a:extLst>
          </p:cNvPr>
          <p:cNvSpPr/>
          <p:nvPr/>
        </p:nvSpPr>
        <p:spPr>
          <a:xfrm>
            <a:off x="3491685" y="4476772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  <a:endParaRPr lang="en-GB" sz="8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Star: 5 Points 69">
            <a:extLst>
              <a:ext uri="{FF2B5EF4-FFF2-40B4-BE49-F238E27FC236}">
                <a16:creationId xmlns:a16="http://schemas.microsoft.com/office/drawing/2014/main" id="{5728CDBE-38AA-4674-828D-E2E6F2C1169D}"/>
              </a:ext>
            </a:extLst>
          </p:cNvPr>
          <p:cNvSpPr/>
          <p:nvPr/>
        </p:nvSpPr>
        <p:spPr>
          <a:xfrm>
            <a:off x="3490415" y="6913106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  <a:endParaRPr lang="en-GB" sz="8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4E8CE6AB-9A2B-4E8E-8156-6AB218A2BA02}"/>
              </a:ext>
            </a:extLst>
          </p:cNvPr>
          <p:cNvSpPr/>
          <p:nvPr/>
        </p:nvSpPr>
        <p:spPr>
          <a:xfrm>
            <a:off x="3490414" y="8954226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6699FF"/>
                </a:solidFill>
                <a:latin typeface="Century Gothic" panose="020B0502020202020204" pitchFamily="34" charset="0"/>
              </a:rPr>
              <a:t>E</a:t>
            </a:r>
            <a:endParaRPr lang="en-GB" sz="800" b="1" dirty="0">
              <a:solidFill>
                <a:srgbClr val="6699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D669127-B30E-4C92-B840-14697FB40237}"/>
              </a:ext>
            </a:extLst>
          </p:cNvPr>
          <p:cNvSpPr/>
          <p:nvPr/>
        </p:nvSpPr>
        <p:spPr>
          <a:xfrm>
            <a:off x="3182796" y="2439472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97BAADC-496B-4A1E-8C16-70067062969B}"/>
              </a:ext>
            </a:extLst>
          </p:cNvPr>
          <p:cNvSpPr/>
          <p:nvPr/>
        </p:nvSpPr>
        <p:spPr>
          <a:xfrm>
            <a:off x="6495176" y="2439472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0374AA3-9A5E-4AFB-A742-A38589DB1F75}"/>
              </a:ext>
            </a:extLst>
          </p:cNvPr>
          <p:cNvSpPr/>
          <p:nvPr/>
        </p:nvSpPr>
        <p:spPr>
          <a:xfrm>
            <a:off x="3184066" y="4565445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70DA31D-972B-479B-876D-4521FCB13BB8}"/>
              </a:ext>
            </a:extLst>
          </p:cNvPr>
          <p:cNvSpPr/>
          <p:nvPr/>
        </p:nvSpPr>
        <p:spPr>
          <a:xfrm>
            <a:off x="6493906" y="4565445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DF58B78-B050-4EE1-99D8-DEDAF27044DE}"/>
              </a:ext>
            </a:extLst>
          </p:cNvPr>
          <p:cNvSpPr/>
          <p:nvPr/>
        </p:nvSpPr>
        <p:spPr>
          <a:xfrm>
            <a:off x="3176932" y="7001779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F714FDC-6443-4071-BA0F-61C6E99F714E}"/>
              </a:ext>
            </a:extLst>
          </p:cNvPr>
          <p:cNvSpPr/>
          <p:nvPr/>
        </p:nvSpPr>
        <p:spPr>
          <a:xfrm>
            <a:off x="6491649" y="7001779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5DE9CDD-584F-4347-9D19-01845A17DE31}"/>
              </a:ext>
            </a:extLst>
          </p:cNvPr>
          <p:cNvSpPr/>
          <p:nvPr/>
        </p:nvSpPr>
        <p:spPr>
          <a:xfrm>
            <a:off x="3180139" y="9042899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3179FC6-94FE-438D-9C7B-A1CBD33E022C}"/>
              </a:ext>
            </a:extLst>
          </p:cNvPr>
          <p:cNvSpPr/>
          <p:nvPr/>
        </p:nvSpPr>
        <p:spPr>
          <a:xfrm>
            <a:off x="6495105" y="9042899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42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B3214C-05EC-4A89-B465-54E3B7BB1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416485"/>
              </p:ext>
            </p:extLst>
          </p:nvPr>
        </p:nvGraphicFramePr>
        <p:xfrm>
          <a:off x="114744" y="0"/>
          <a:ext cx="6628512" cy="9262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256">
                  <a:extLst>
                    <a:ext uri="{9D8B030D-6E8A-4147-A177-3AD203B41FA5}">
                      <a16:colId xmlns:a16="http://schemas.microsoft.com/office/drawing/2014/main" val="2245041639"/>
                    </a:ext>
                  </a:extLst>
                </a:gridCol>
                <a:gridCol w="3314256">
                  <a:extLst>
                    <a:ext uri="{9D8B030D-6E8A-4147-A177-3AD203B41FA5}">
                      <a16:colId xmlns:a16="http://schemas.microsoft.com/office/drawing/2014/main" val="2264307327"/>
                    </a:ext>
                  </a:extLst>
                </a:gridCol>
              </a:tblGrid>
              <a:tr h="38492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latin typeface="Century Gothic" panose="020B0502020202020204" pitchFamily="34" charset="0"/>
                        </a:rPr>
                        <a:t>Years, Months, Weeks and Days</a:t>
                      </a:r>
                      <a:endParaRPr lang="en-GB" sz="1200" b="1" u="sng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latin typeface="Century Gothic" panose="020B0502020202020204" pitchFamily="34" charset="0"/>
                        </a:rPr>
                        <a:t>Years, Months, Weeks and Days</a:t>
                      </a:r>
                      <a:endParaRPr lang="en-GB" sz="1200" b="1" u="sng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2278951"/>
                  </a:ext>
                </a:extLst>
              </a:tr>
              <a:tr h="22752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9a. Complete the statements.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9b. Complete the statements.</a:t>
                      </a: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7094970"/>
                  </a:ext>
                </a:extLst>
              </a:tr>
              <a:tr h="2124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10a. Circle the true statement.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1,460 days in 3 years.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40 months in 4 years.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102 weeks in 2 years.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156 weeks in 3 years.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10b. Circle the true statements.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30 months in 2        years.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85 months in 5 years.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28 weeks in half a year.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84 days in 12 weeks.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7340326"/>
                  </a:ext>
                </a:extLst>
              </a:tr>
              <a:tr h="24372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11a. Match the durations.</a:t>
                      </a:r>
                      <a:br>
                        <a:rPr lang="en-GB" sz="1200" b="1" dirty="0">
                          <a:latin typeface="Century Gothic" panose="020B0502020202020204" pitchFamily="34" charset="0"/>
                        </a:rPr>
                      </a:b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11b. Match the durations.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7254041"/>
                  </a:ext>
                </a:extLst>
              </a:tr>
              <a:tr h="20412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12a. Circle the longest duration.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250 days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17 weeks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Half a year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January and 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12b. Circle the shortest duration.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14 weeks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60 days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 months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A quarter of a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4523926"/>
                  </a:ext>
                </a:extLst>
              </a:tr>
            </a:tbl>
          </a:graphicData>
        </a:graphic>
      </p:graphicFrame>
      <p:sp>
        <p:nvSpPr>
          <p:cNvPr id="120" name="Rectangle 1">
            <a:extLst>
              <a:ext uri="{FF2B5EF4-FFF2-40B4-BE49-F238E27FC236}">
                <a16:creationId xmlns:a16="http://schemas.microsoft.com/office/drawing/2014/main" id="{5F868FA9-4D50-48DE-938F-30D3B32C6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9261123"/>
            <a:ext cx="6858000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>
                <a:latin typeface="Century Gothic" panose="020B0502020202020204" pitchFamily="34" charset="0"/>
              </a:rPr>
              <a:t>classroomsecrets.co.uk</a:t>
            </a:r>
            <a:br>
              <a:rPr lang="en-GB" altLang="en-US" sz="2400" b="1" dirty="0">
                <a:latin typeface="Century Gothic" panose="020B0502020202020204" pitchFamily="34" charset="0"/>
              </a:rPr>
            </a:br>
            <a:r>
              <a:rPr lang="en-GB" altLang="en-US" sz="1100" b="1" dirty="0">
                <a:latin typeface="Century Gothic" panose="020B0502020202020204" pitchFamily="34" charset="0"/>
              </a:rPr>
              <a:t>Varied Fluency – Years, Months, Weeks and Days – Year 4 Greater Depth</a:t>
            </a:r>
            <a:endParaRPr lang="en-GB" altLang="en-US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DC02917-5DC3-498F-99E8-C3843C1C49E5}"/>
              </a:ext>
            </a:extLst>
          </p:cNvPr>
          <p:cNvGrpSpPr/>
          <p:nvPr/>
        </p:nvGrpSpPr>
        <p:grpSpPr>
          <a:xfrm>
            <a:off x="530933" y="5219358"/>
            <a:ext cx="2479417" cy="1815297"/>
            <a:chOff x="576653" y="5215597"/>
            <a:chExt cx="2479417" cy="181529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BA3CEF8-8458-4B1B-8FA8-81F6CBE37F16}"/>
                </a:ext>
              </a:extLst>
            </p:cNvPr>
            <p:cNvGrpSpPr/>
            <p:nvPr/>
          </p:nvGrpSpPr>
          <p:grpSpPr>
            <a:xfrm>
              <a:off x="576653" y="5215597"/>
              <a:ext cx="1005960" cy="1815297"/>
              <a:chOff x="576653" y="5215597"/>
              <a:chExt cx="1005960" cy="1815297"/>
            </a:xfrm>
          </p:grpSpPr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1CD56A5E-0EFF-4816-B29C-85759B413A14}"/>
                  </a:ext>
                </a:extLst>
              </p:cNvPr>
              <p:cNvSpPr/>
              <p:nvPr/>
            </p:nvSpPr>
            <p:spPr>
              <a:xfrm>
                <a:off x="576653" y="5692761"/>
                <a:ext cx="1005959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7 weeks</a:t>
                </a:r>
              </a:p>
            </p:txBody>
          </p:sp>
          <p:sp>
            <p:nvSpPr>
              <p:cNvPr id="64" name="Rectangle: Rounded Corners 63">
                <a:extLst>
                  <a:ext uri="{FF2B5EF4-FFF2-40B4-BE49-F238E27FC236}">
                    <a16:creationId xmlns:a16="http://schemas.microsoft.com/office/drawing/2014/main" id="{2377044C-CD56-4437-9ACD-985B718D90FA}"/>
                  </a:ext>
                </a:extLst>
              </p:cNvPr>
              <p:cNvSpPr/>
              <p:nvPr/>
            </p:nvSpPr>
            <p:spPr>
              <a:xfrm>
                <a:off x="576653" y="6169925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26 weeks</a:t>
                </a:r>
              </a:p>
            </p:txBody>
          </p:sp>
          <p:sp>
            <p:nvSpPr>
              <p:cNvPr id="65" name="Rectangle: Rounded Corners 64">
                <a:extLst>
                  <a:ext uri="{FF2B5EF4-FFF2-40B4-BE49-F238E27FC236}">
                    <a16:creationId xmlns:a16="http://schemas.microsoft.com/office/drawing/2014/main" id="{F3217C9E-000E-46EA-82D1-B1E9ADB241FA}"/>
                  </a:ext>
                </a:extLst>
              </p:cNvPr>
              <p:cNvSpPr/>
              <p:nvPr/>
            </p:nvSpPr>
            <p:spPr>
              <a:xfrm>
                <a:off x="576653" y="6647088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24 months</a:t>
                </a:r>
              </a:p>
            </p:txBody>
          </p:sp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12B6B0FF-6670-466A-B102-34616CD3C5D5}"/>
                  </a:ext>
                </a:extLst>
              </p:cNvPr>
              <p:cNvSpPr/>
              <p:nvPr/>
            </p:nvSpPr>
            <p:spPr>
              <a:xfrm>
                <a:off x="576653" y="5215597"/>
                <a:ext cx="1005959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120 months</a:t>
                </a: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37D7A3C0-0E7F-495D-A05C-EA44AA331AF4}"/>
                </a:ext>
              </a:extLst>
            </p:cNvPr>
            <p:cNvGrpSpPr/>
            <p:nvPr/>
          </p:nvGrpSpPr>
          <p:grpSpPr>
            <a:xfrm>
              <a:off x="2050110" y="5215597"/>
              <a:ext cx="1005960" cy="1815297"/>
              <a:chOff x="576653" y="5215597"/>
              <a:chExt cx="1005960" cy="1815297"/>
            </a:xfrm>
          </p:grpSpPr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EB01EED4-CD03-4619-AFD5-46E970F53255}"/>
                  </a:ext>
                </a:extLst>
              </p:cNvPr>
              <p:cNvSpPr/>
              <p:nvPr/>
            </p:nvSpPr>
            <p:spPr>
              <a:xfrm>
                <a:off x="576653" y="5692761"/>
                <a:ext cx="1005959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 years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82124EBC-504E-4EE9-92E8-CAA5A8BDB50D}"/>
                  </a:ext>
                </a:extLst>
              </p:cNvPr>
              <p:cNvSpPr/>
              <p:nvPr/>
            </p:nvSpPr>
            <p:spPr>
              <a:xfrm>
                <a:off x="576653" y="6169925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 years</a:t>
                </a: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C62FB47B-A9CE-48DA-A18E-DEED0E38A196}"/>
                  </a:ext>
                </a:extLst>
              </p:cNvPr>
              <p:cNvSpPr/>
              <p:nvPr/>
            </p:nvSpPr>
            <p:spPr>
              <a:xfrm>
                <a:off x="576653" y="6647088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Half a year</a:t>
                </a: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D06E6C17-9A69-46A5-8263-E3DA98D36D62}"/>
                  </a:ext>
                </a:extLst>
              </p:cNvPr>
              <p:cNvSpPr/>
              <p:nvPr/>
            </p:nvSpPr>
            <p:spPr>
              <a:xfrm>
                <a:off x="576653" y="5215597"/>
                <a:ext cx="1005959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49 days</a:t>
                </a:r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C474D9C-39B3-49CE-94B1-FA972D6D36D9}"/>
              </a:ext>
            </a:extLst>
          </p:cNvPr>
          <p:cNvGrpSpPr/>
          <p:nvPr/>
        </p:nvGrpSpPr>
        <p:grpSpPr>
          <a:xfrm>
            <a:off x="3847652" y="5219358"/>
            <a:ext cx="2479417" cy="1815297"/>
            <a:chOff x="576653" y="5215597"/>
            <a:chExt cx="2479417" cy="1815297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CE427226-306C-41D0-B60B-AA0B2330B3D3}"/>
                </a:ext>
              </a:extLst>
            </p:cNvPr>
            <p:cNvGrpSpPr/>
            <p:nvPr/>
          </p:nvGrpSpPr>
          <p:grpSpPr>
            <a:xfrm>
              <a:off x="576653" y="5215597"/>
              <a:ext cx="1005960" cy="1815297"/>
              <a:chOff x="576653" y="5215597"/>
              <a:chExt cx="1005960" cy="1815297"/>
            </a:xfrm>
          </p:grpSpPr>
          <p:sp>
            <p:nvSpPr>
              <p:cNvPr id="92" name="Rectangle: Rounded Corners 91">
                <a:extLst>
                  <a:ext uri="{FF2B5EF4-FFF2-40B4-BE49-F238E27FC236}">
                    <a16:creationId xmlns:a16="http://schemas.microsoft.com/office/drawing/2014/main" id="{1BBA6EE9-2768-4258-A306-4AC9BA6101AD}"/>
                  </a:ext>
                </a:extLst>
              </p:cNvPr>
              <p:cNvSpPr/>
              <p:nvPr/>
            </p:nvSpPr>
            <p:spPr>
              <a:xfrm>
                <a:off x="576653" y="5692761"/>
                <a:ext cx="1005959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8 weeks</a:t>
                </a:r>
              </a:p>
            </p:txBody>
          </p:sp>
          <p:sp>
            <p:nvSpPr>
              <p:cNvPr id="93" name="Rectangle: Rounded Corners 92">
                <a:extLst>
                  <a:ext uri="{FF2B5EF4-FFF2-40B4-BE49-F238E27FC236}">
                    <a16:creationId xmlns:a16="http://schemas.microsoft.com/office/drawing/2014/main" id="{BFF731EC-DFED-48E2-9784-C8C07454D3D3}"/>
                  </a:ext>
                </a:extLst>
              </p:cNvPr>
              <p:cNvSpPr/>
              <p:nvPr/>
            </p:nvSpPr>
            <p:spPr>
              <a:xfrm>
                <a:off x="576653" y="6169925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 years 14 weeks</a:t>
                </a:r>
              </a:p>
            </p:txBody>
          </p:sp>
          <p:sp>
            <p:nvSpPr>
              <p:cNvPr id="94" name="Rectangle: Rounded Corners 93">
                <a:extLst>
                  <a:ext uri="{FF2B5EF4-FFF2-40B4-BE49-F238E27FC236}">
                    <a16:creationId xmlns:a16="http://schemas.microsoft.com/office/drawing/2014/main" id="{1D8259A1-5F33-4BAB-A0AD-D7F344C2B4A2}"/>
                  </a:ext>
                </a:extLst>
              </p:cNvPr>
              <p:cNvSpPr/>
              <p:nvPr/>
            </p:nvSpPr>
            <p:spPr>
              <a:xfrm>
                <a:off x="576653" y="6647088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6 weeks</a:t>
                </a:r>
              </a:p>
            </p:txBody>
          </p:sp>
          <p:sp>
            <p:nvSpPr>
              <p:cNvPr id="95" name="Rectangle: Rounded Corners 94">
                <a:extLst>
                  <a:ext uri="{FF2B5EF4-FFF2-40B4-BE49-F238E27FC236}">
                    <a16:creationId xmlns:a16="http://schemas.microsoft.com/office/drawing/2014/main" id="{292EFDB2-4E55-4378-8DE8-0430BE72B0B3}"/>
                  </a:ext>
                </a:extLst>
              </p:cNvPr>
              <p:cNvSpPr/>
              <p:nvPr/>
            </p:nvSpPr>
            <p:spPr>
              <a:xfrm>
                <a:off x="576653" y="5215597"/>
                <a:ext cx="1005959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3 weeks 2 days</a:t>
                </a:r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A1E6ECD5-BB1D-4E96-AF93-A4E356433F92}"/>
                </a:ext>
              </a:extLst>
            </p:cNvPr>
            <p:cNvGrpSpPr/>
            <p:nvPr/>
          </p:nvGrpSpPr>
          <p:grpSpPr>
            <a:xfrm>
              <a:off x="2050110" y="5215597"/>
              <a:ext cx="1005960" cy="1815297"/>
              <a:chOff x="576653" y="5215597"/>
              <a:chExt cx="1005960" cy="1815297"/>
            </a:xfrm>
          </p:grpSpPr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id="{4D778568-FF30-4576-B00F-1802BCCF25E0}"/>
                  </a:ext>
                </a:extLst>
              </p:cNvPr>
              <p:cNvSpPr/>
              <p:nvPr/>
            </p:nvSpPr>
            <p:spPr>
              <a:xfrm>
                <a:off x="576653" y="5692761"/>
                <a:ext cx="1005959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828 days</a:t>
                </a:r>
              </a:p>
            </p:txBody>
          </p:sp>
          <p:sp>
            <p:nvSpPr>
              <p:cNvPr id="89" name="Rectangle: Rounded Corners 88">
                <a:extLst>
                  <a:ext uri="{FF2B5EF4-FFF2-40B4-BE49-F238E27FC236}">
                    <a16:creationId xmlns:a16="http://schemas.microsoft.com/office/drawing/2014/main" id="{27F9CBD9-170C-4772-A867-151CFCF9155E}"/>
                  </a:ext>
                </a:extLst>
              </p:cNvPr>
              <p:cNvSpPr/>
              <p:nvPr/>
            </p:nvSpPr>
            <p:spPr>
              <a:xfrm>
                <a:off x="576653" y="6169925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23 days</a:t>
                </a:r>
              </a:p>
            </p:txBody>
          </p:sp>
          <p:sp>
            <p:nvSpPr>
              <p:cNvPr id="90" name="Rectangle: Rounded Corners 89">
                <a:extLst>
                  <a:ext uri="{FF2B5EF4-FFF2-40B4-BE49-F238E27FC236}">
                    <a16:creationId xmlns:a16="http://schemas.microsoft.com/office/drawing/2014/main" id="{80E084D7-DA9E-41D5-93B6-30186482A174}"/>
                  </a:ext>
                </a:extLst>
              </p:cNvPr>
              <p:cNvSpPr/>
              <p:nvPr/>
            </p:nvSpPr>
            <p:spPr>
              <a:xfrm>
                <a:off x="576653" y="6647088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42 days</a:t>
                </a:r>
              </a:p>
            </p:txBody>
          </p:sp>
          <p:sp>
            <p:nvSpPr>
              <p:cNvPr id="91" name="Rectangle: Rounded Corners 90">
                <a:extLst>
                  <a:ext uri="{FF2B5EF4-FFF2-40B4-BE49-F238E27FC236}">
                    <a16:creationId xmlns:a16="http://schemas.microsoft.com/office/drawing/2014/main" id="{5CC12A8B-0B27-4AEF-9CEB-74B8EB37656C}"/>
                  </a:ext>
                </a:extLst>
              </p:cNvPr>
              <p:cNvSpPr/>
              <p:nvPr/>
            </p:nvSpPr>
            <p:spPr>
              <a:xfrm>
                <a:off x="576653" y="5215597"/>
                <a:ext cx="1005959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56 days</a:t>
                </a:r>
              </a:p>
            </p:txBody>
          </p:sp>
        </p:grpSp>
      </p:grpSp>
      <p:grpSp>
        <p:nvGrpSpPr>
          <p:cNvPr id="62" name="Group 3">
            <a:extLst>
              <a:ext uri="{FF2B5EF4-FFF2-40B4-BE49-F238E27FC236}">
                <a16:creationId xmlns:a16="http://schemas.microsoft.com/office/drawing/2014/main" id="{C0F71289-E9C9-43F9-9687-7DEB673BD0AF}"/>
              </a:ext>
            </a:extLst>
          </p:cNvPr>
          <p:cNvGrpSpPr>
            <a:grpSpLocks/>
          </p:cNvGrpSpPr>
          <p:nvPr/>
        </p:nvGrpSpPr>
        <p:grpSpPr bwMode="auto">
          <a:xfrm>
            <a:off x="1588" y="9534525"/>
            <a:ext cx="1130300" cy="352425"/>
            <a:chOff x="1" y="6007"/>
            <a:chExt cx="712" cy="222"/>
          </a:xfrm>
        </p:grpSpPr>
        <p:pic>
          <p:nvPicPr>
            <p:cNvPr id="66" name="Picture 4">
              <a:extLst>
                <a:ext uri="{FF2B5EF4-FFF2-40B4-BE49-F238E27FC236}">
                  <a16:creationId xmlns:a16="http://schemas.microsoft.com/office/drawing/2014/main" id="{3F6AE9ED-54F9-4938-B3D1-C59C59C313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" y="6007"/>
              <a:ext cx="49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7" name="Rectangle 5">
              <a:extLst>
                <a:ext uri="{FF2B5EF4-FFF2-40B4-BE49-F238E27FC236}">
                  <a16:creationId xmlns:a16="http://schemas.microsoft.com/office/drawing/2014/main" id="{05820A1C-85AF-408E-9A7C-F2239ADA8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133"/>
              <a:ext cx="712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eaLnBrk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en-GB" altLang="en-US" sz="4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3072D21-BB54-462C-9A77-D610FB81B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79728"/>
              </p:ext>
            </p:extLst>
          </p:nvPr>
        </p:nvGraphicFramePr>
        <p:xfrm>
          <a:off x="5636127" y="2930662"/>
          <a:ext cx="208281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1">
                  <a:extLst>
                    <a:ext uri="{9D8B030D-6E8A-4147-A177-3AD203B41FA5}">
                      <a16:colId xmlns:a16="http://schemas.microsoft.com/office/drawing/2014/main" val="3177254220"/>
                    </a:ext>
                  </a:extLst>
                </a:gridCol>
              </a:tblGrid>
              <a:tr h="216713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latin typeface="Century Gothic" panose="020B0502020202020204" pitchFamily="34" charset="0"/>
                        </a:rPr>
                        <a:t>1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2290276"/>
                  </a:ext>
                </a:extLst>
              </a:tr>
              <a:tr h="216713"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715282"/>
                  </a:ext>
                </a:extLst>
              </a:tr>
            </a:tbl>
          </a:graphicData>
        </a:graphic>
      </p:graphicFrame>
      <p:sp>
        <p:nvSpPr>
          <p:cNvPr id="108" name="Star: 5 Points 107">
            <a:extLst>
              <a:ext uri="{FF2B5EF4-FFF2-40B4-BE49-F238E27FC236}">
                <a16:creationId xmlns:a16="http://schemas.microsoft.com/office/drawing/2014/main" id="{8A15CCCA-A321-4A14-904F-D16DDBF950C8}"/>
              </a:ext>
            </a:extLst>
          </p:cNvPr>
          <p:cNvSpPr/>
          <p:nvPr/>
        </p:nvSpPr>
        <p:spPr>
          <a:xfrm>
            <a:off x="172875" y="2350799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GD</a:t>
            </a:r>
            <a:endParaRPr lang="en-GB" sz="1050" b="1" dirty="0">
              <a:solidFill>
                <a:srgbClr val="FF9933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Star: 5 Points 109">
            <a:extLst>
              <a:ext uri="{FF2B5EF4-FFF2-40B4-BE49-F238E27FC236}">
                <a16:creationId xmlns:a16="http://schemas.microsoft.com/office/drawing/2014/main" id="{ECBB4504-F548-4672-B6F2-560246B93B22}"/>
              </a:ext>
            </a:extLst>
          </p:cNvPr>
          <p:cNvSpPr/>
          <p:nvPr/>
        </p:nvSpPr>
        <p:spPr>
          <a:xfrm>
            <a:off x="171809" y="4476772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GD</a:t>
            </a:r>
            <a:endParaRPr lang="en-GB" sz="800" b="1" dirty="0">
              <a:solidFill>
                <a:srgbClr val="FF9933"/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Star: 5 Points 110">
            <a:extLst>
              <a:ext uri="{FF2B5EF4-FFF2-40B4-BE49-F238E27FC236}">
                <a16:creationId xmlns:a16="http://schemas.microsoft.com/office/drawing/2014/main" id="{909AA7A7-3848-4D05-BD21-2ABC327E8F9B}"/>
              </a:ext>
            </a:extLst>
          </p:cNvPr>
          <p:cNvSpPr/>
          <p:nvPr/>
        </p:nvSpPr>
        <p:spPr>
          <a:xfrm>
            <a:off x="173767" y="6913106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GD</a:t>
            </a:r>
            <a:endParaRPr lang="en-GB" sz="800" b="1" dirty="0">
              <a:solidFill>
                <a:srgbClr val="FF9933"/>
              </a:solidFill>
              <a:latin typeface="Century Gothic" panose="020B0502020202020204" pitchFamily="34" charset="0"/>
            </a:endParaRPr>
          </a:p>
        </p:txBody>
      </p:sp>
      <p:sp>
        <p:nvSpPr>
          <p:cNvPr id="112" name="Star: 5 Points 111">
            <a:extLst>
              <a:ext uri="{FF2B5EF4-FFF2-40B4-BE49-F238E27FC236}">
                <a16:creationId xmlns:a16="http://schemas.microsoft.com/office/drawing/2014/main" id="{010BF1B9-DAFF-4EB3-95D2-C5AAAAE9124C}"/>
              </a:ext>
            </a:extLst>
          </p:cNvPr>
          <p:cNvSpPr/>
          <p:nvPr/>
        </p:nvSpPr>
        <p:spPr>
          <a:xfrm>
            <a:off x="171605" y="8954226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GD</a:t>
            </a:r>
            <a:endParaRPr lang="en-GB" sz="800" b="1" dirty="0">
              <a:solidFill>
                <a:srgbClr val="FF9933"/>
              </a:solidFill>
              <a:latin typeface="Century Gothic" panose="020B0502020202020204" pitchFamily="34" charset="0"/>
            </a:endParaRPr>
          </a:p>
        </p:txBody>
      </p:sp>
      <p:sp>
        <p:nvSpPr>
          <p:cNvPr id="114" name="Star: 5 Points 113">
            <a:extLst>
              <a:ext uri="{FF2B5EF4-FFF2-40B4-BE49-F238E27FC236}">
                <a16:creationId xmlns:a16="http://schemas.microsoft.com/office/drawing/2014/main" id="{837DD736-842E-453E-A0EB-5AAC8B02532F}"/>
              </a:ext>
            </a:extLst>
          </p:cNvPr>
          <p:cNvSpPr/>
          <p:nvPr/>
        </p:nvSpPr>
        <p:spPr>
          <a:xfrm>
            <a:off x="3490415" y="2350799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GD</a:t>
            </a:r>
            <a:endParaRPr lang="en-GB" sz="800" b="1" dirty="0">
              <a:solidFill>
                <a:srgbClr val="FF9933"/>
              </a:solidFill>
              <a:latin typeface="Century Gothic" panose="020B0502020202020204" pitchFamily="34" charset="0"/>
            </a:endParaRPr>
          </a:p>
        </p:txBody>
      </p:sp>
      <p:sp>
        <p:nvSpPr>
          <p:cNvPr id="115" name="Star: 5 Points 114">
            <a:extLst>
              <a:ext uri="{FF2B5EF4-FFF2-40B4-BE49-F238E27FC236}">
                <a16:creationId xmlns:a16="http://schemas.microsoft.com/office/drawing/2014/main" id="{3EF62DB7-1215-4AFA-8E41-6E49EC56B622}"/>
              </a:ext>
            </a:extLst>
          </p:cNvPr>
          <p:cNvSpPr/>
          <p:nvPr/>
        </p:nvSpPr>
        <p:spPr>
          <a:xfrm>
            <a:off x="3491685" y="4476772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GD</a:t>
            </a:r>
            <a:endParaRPr lang="en-GB" sz="800" b="1" dirty="0">
              <a:solidFill>
                <a:srgbClr val="FF9933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Star: 5 Points 115">
            <a:extLst>
              <a:ext uri="{FF2B5EF4-FFF2-40B4-BE49-F238E27FC236}">
                <a16:creationId xmlns:a16="http://schemas.microsoft.com/office/drawing/2014/main" id="{A01E95CA-4A65-4382-884C-E57B11FA058B}"/>
              </a:ext>
            </a:extLst>
          </p:cNvPr>
          <p:cNvSpPr/>
          <p:nvPr/>
        </p:nvSpPr>
        <p:spPr>
          <a:xfrm>
            <a:off x="3490415" y="6913106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GD</a:t>
            </a:r>
            <a:endParaRPr lang="en-GB" sz="800" b="1" dirty="0">
              <a:solidFill>
                <a:srgbClr val="FF9933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Star: 5 Points 116">
            <a:extLst>
              <a:ext uri="{FF2B5EF4-FFF2-40B4-BE49-F238E27FC236}">
                <a16:creationId xmlns:a16="http://schemas.microsoft.com/office/drawing/2014/main" id="{186199DD-CE12-4DDE-B56B-B2457BE8B15C}"/>
              </a:ext>
            </a:extLst>
          </p:cNvPr>
          <p:cNvSpPr/>
          <p:nvPr/>
        </p:nvSpPr>
        <p:spPr>
          <a:xfrm>
            <a:off x="3490414" y="8954226"/>
            <a:ext cx="242459" cy="238533"/>
          </a:xfrm>
          <a:prstGeom prst="star5">
            <a:avLst>
              <a:gd name="adj" fmla="val 26743"/>
              <a:gd name="hf" fmla="val 105146"/>
              <a:gd name="vf" fmla="val 110557"/>
            </a:avLst>
          </a:prstGeom>
          <a:solidFill>
            <a:schemeClr val="bg1"/>
          </a:solidFill>
          <a:ln w="190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600" b="1" dirty="0">
                <a:solidFill>
                  <a:srgbClr val="FF9933"/>
                </a:solidFill>
                <a:latin typeface="Century Gothic" panose="020B0502020202020204" pitchFamily="34" charset="0"/>
              </a:rPr>
              <a:t>GD</a:t>
            </a:r>
            <a:endParaRPr lang="en-GB" sz="800" b="1" dirty="0">
              <a:solidFill>
                <a:srgbClr val="FF9933"/>
              </a:solidFill>
              <a:latin typeface="Century Gothic" panose="020B0502020202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888AD94-11EB-4727-A740-F4AF42AE1D7A}"/>
              </a:ext>
            </a:extLst>
          </p:cNvPr>
          <p:cNvSpPr/>
          <p:nvPr/>
        </p:nvSpPr>
        <p:spPr>
          <a:xfrm>
            <a:off x="3182796" y="2439472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F18132F-E6B8-4DB2-A141-C22B2BD5FF7D}"/>
              </a:ext>
            </a:extLst>
          </p:cNvPr>
          <p:cNvSpPr/>
          <p:nvPr/>
        </p:nvSpPr>
        <p:spPr>
          <a:xfrm>
            <a:off x="6495176" y="2439472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3114853-8E3B-4625-9831-FE11EC56EE7D}"/>
              </a:ext>
            </a:extLst>
          </p:cNvPr>
          <p:cNvSpPr/>
          <p:nvPr/>
        </p:nvSpPr>
        <p:spPr>
          <a:xfrm>
            <a:off x="3184066" y="4565445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E318EDE-49B4-418D-9879-411C78DAC2CB}"/>
              </a:ext>
            </a:extLst>
          </p:cNvPr>
          <p:cNvSpPr/>
          <p:nvPr/>
        </p:nvSpPr>
        <p:spPr>
          <a:xfrm>
            <a:off x="6493906" y="4565445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A7BF282-0171-41BE-A645-A786373ACE17}"/>
              </a:ext>
            </a:extLst>
          </p:cNvPr>
          <p:cNvSpPr/>
          <p:nvPr/>
        </p:nvSpPr>
        <p:spPr>
          <a:xfrm>
            <a:off x="3176932" y="7001779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FC9FFFB-D64B-427D-A49C-E4A2CB335E96}"/>
              </a:ext>
            </a:extLst>
          </p:cNvPr>
          <p:cNvSpPr/>
          <p:nvPr/>
        </p:nvSpPr>
        <p:spPr>
          <a:xfrm>
            <a:off x="6491649" y="7001779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412ABB5-CF31-4165-AE39-88A4E58D66AB}"/>
              </a:ext>
            </a:extLst>
          </p:cNvPr>
          <p:cNvSpPr/>
          <p:nvPr/>
        </p:nvSpPr>
        <p:spPr>
          <a:xfrm>
            <a:off x="3180139" y="9042899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67F873F-A806-451F-A290-4ADA4A186A91}"/>
              </a:ext>
            </a:extLst>
          </p:cNvPr>
          <p:cNvSpPr/>
          <p:nvPr/>
        </p:nvSpPr>
        <p:spPr>
          <a:xfrm>
            <a:off x="6495105" y="9042899"/>
            <a:ext cx="180000" cy="149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VF</a:t>
            </a:r>
            <a:endParaRPr lang="en-GB" sz="5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AD08555-6935-431D-A7CD-30C639DFC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975476"/>
              </p:ext>
            </p:extLst>
          </p:nvPr>
        </p:nvGraphicFramePr>
        <p:xfrm>
          <a:off x="146405" y="706553"/>
          <a:ext cx="3240000" cy="162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15725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5249606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8766375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months in 12 years.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9404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497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days in a 7 weeks 2 days.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57625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9998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weeks in 2 years 1 week.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872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38164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months in 8 years.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074122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07E3BFC7-4C8B-45B5-BCA2-4E3F328A1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68344"/>
              </p:ext>
            </p:extLst>
          </p:nvPr>
        </p:nvGraphicFramePr>
        <p:xfrm>
          <a:off x="3461435" y="706553"/>
          <a:ext cx="3240000" cy="162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1572512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5249606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8766375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days in 3 years.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9404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497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days in January and June.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57625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9998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days in 11 weeks.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872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38164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There are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weeks in 3 years 13 weeks.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074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92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B3214C-05EC-4A89-B465-54E3B7BB1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604652"/>
              </p:ext>
            </p:extLst>
          </p:nvPr>
        </p:nvGraphicFramePr>
        <p:xfrm>
          <a:off x="0" y="-11481"/>
          <a:ext cx="6856412" cy="9403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8206">
                  <a:extLst>
                    <a:ext uri="{9D8B030D-6E8A-4147-A177-3AD203B41FA5}">
                      <a16:colId xmlns:a16="http://schemas.microsoft.com/office/drawing/2014/main" val="2245041639"/>
                    </a:ext>
                  </a:extLst>
                </a:gridCol>
                <a:gridCol w="3428206">
                  <a:extLst>
                    <a:ext uri="{9D8B030D-6E8A-4147-A177-3AD203B41FA5}">
                      <a16:colId xmlns:a16="http://schemas.microsoft.com/office/drawing/2014/main" val="2264307327"/>
                    </a:ext>
                  </a:extLst>
                </a:gridCol>
              </a:tblGrid>
              <a:tr h="39588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latin typeface="Century Gothic" panose="020B0502020202020204" pitchFamily="34" charset="0"/>
                        </a:rPr>
                        <a:t>Varied Fluency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latin typeface="Century Gothic" panose="020B0502020202020204" pitchFamily="34" charset="0"/>
                        </a:rPr>
                        <a:t>Years, Months, Weeks and Days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latin typeface="Century Gothic" panose="020B0502020202020204" pitchFamily="34" charset="0"/>
                        </a:rPr>
                        <a:t>Varied Fluency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latin typeface="Century Gothic" panose="020B0502020202020204" pitchFamily="34" charset="0"/>
                        </a:rPr>
                        <a:t>Years, Months, Weeks and Days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2278951"/>
                  </a:ext>
                </a:extLst>
              </a:tr>
              <a:tr h="8885083">
                <a:tc>
                  <a:txBody>
                    <a:bodyPr/>
                    <a:lstStyle/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u="sng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Developing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1a.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12, 14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2a.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There are 28 days in 4 weeks.</a:t>
                      </a: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3a.</a:t>
                      </a: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i="0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4a.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 days</a:t>
                      </a: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u="sng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Expected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5a.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14, 27, 36</a:t>
                      </a: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6a.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There are 38 months in 3 years 2 months.</a:t>
                      </a: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7a. </a:t>
                      </a: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8a.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 months</a:t>
                      </a: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u="none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Greater Depth</a:t>
                      </a: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9a.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144, 51, 105, 96</a:t>
                      </a: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10a.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There are 156 weeks in 36 months.</a:t>
                      </a: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11a. </a:t>
                      </a: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12a.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250 days</a:t>
                      </a: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44000" marR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u="sng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Developing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1b.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21, 24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2b.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There are 24 months in 2 years.</a:t>
                      </a: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3b.</a:t>
                      </a: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4b.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 months</a:t>
                      </a: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u="sng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Expected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5b.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730, 37, 60</a:t>
                      </a: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6b.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There are 6 months in half a year.</a:t>
                      </a: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7b. </a:t>
                      </a: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8b.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 months</a:t>
                      </a: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u="sng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u="sng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Greater Depth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9b.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1,095, 61, 77, 169</a:t>
                      </a: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10b.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There are 30 months in 2       years. There are 84 days in 12 weeks.</a:t>
                      </a: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11b.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200" b="1" dirty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defTabSz="457200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GB" sz="1200" b="1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12b.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60 days</a:t>
                      </a: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144000" marR="14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7094970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F01DF2F6-8020-4680-B3F3-5E6C8F9CA2FF}"/>
              </a:ext>
            </a:extLst>
          </p:cNvPr>
          <p:cNvGrpSpPr/>
          <p:nvPr/>
        </p:nvGrpSpPr>
        <p:grpSpPr>
          <a:xfrm>
            <a:off x="452847" y="1314903"/>
            <a:ext cx="2101350" cy="645294"/>
            <a:chOff x="452847" y="1645103"/>
            <a:chExt cx="2101350" cy="64529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27493C1-191C-4000-A256-776010943872}"/>
                </a:ext>
              </a:extLst>
            </p:cNvPr>
            <p:cNvGrpSpPr/>
            <p:nvPr/>
          </p:nvGrpSpPr>
          <p:grpSpPr>
            <a:xfrm>
              <a:off x="452847" y="1645103"/>
              <a:ext cx="2101350" cy="645294"/>
              <a:chOff x="576654" y="5469408"/>
              <a:chExt cx="2542632" cy="944771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3209DCE8-54E5-4D3B-BBEF-34C6F9B7A184}"/>
                  </a:ext>
                </a:extLst>
              </p:cNvPr>
              <p:cNvSpPr/>
              <p:nvPr/>
            </p:nvSpPr>
            <p:spPr>
              <a:xfrm>
                <a:off x="576654" y="5469408"/>
                <a:ext cx="1005959" cy="38380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24 months</a:t>
                </a:r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86D4C3F-FBB7-49DB-AB3E-EECDCFBE50F0}"/>
                  </a:ext>
                </a:extLst>
              </p:cNvPr>
              <p:cNvSpPr/>
              <p:nvPr/>
            </p:nvSpPr>
            <p:spPr>
              <a:xfrm>
                <a:off x="576654" y="6030373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21 days</a:t>
                </a:r>
              </a:p>
            </p:txBody>
          </p:sp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917565AB-444F-4FB3-82B4-E176DD99F76E}"/>
                  </a:ext>
                </a:extLst>
              </p:cNvPr>
              <p:cNvSpPr/>
              <p:nvPr/>
            </p:nvSpPr>
            <p:spPr>
              <a:xfrm>
                <a:off x="2114559" y="6030373"/>
                <a:ext cx="1004727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 years</a:t>
                </a:r>
              </a:p>
            </p:txBody>
          </p:sp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F2BD8F51-816C-491C-91DA-09ACD3D23320}"/>
                  </a:ext>
                </a:extLst>
              </p:cNvPr>
              <p:cNvSpPr/>
              <p:nvPr/>
            </p:nvSpPr>
            <p:spPr>
              <a:xfrm>
                <a:off x="2114559" y="5487151"/>
                <a:ext cx="1004727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3 weeks</a:t>
                </a:r>
              </a:p>
            </p:txBody>
          </p: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1830FD4-4E1A-4DBD-8DFE-970CFF9B21BD}"/>
                </a:ext>
              </a:extLst>
            </p:cNvPr>
            <p:cNvCxnSpPr>
              <a:cxnSpLocks/>
              <a:stCxn id="17" idx="3"/>
              <a:endCxn id="19" idx="1"/>
            </p:cNvCxnSpPr>
            <p:nvPr/>
          </p:nvCxnSpPr>
          <p:spPr>
            <a:xfrm>
              <a:off x="1284219" y="1776176"/>
              <a:ext cx="439625" cy="3831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CF2AFB6-E17E-475D-867E-9C2C45BB7AD2}"/>
                </a:ext>
              </a:extLst>
            </p:cNvPr>
            <p:cNvCxnSpPr>
              <a:cxnSpLocks/>
              <a:stCxn id="18" idx="3"/>
              <a:endCxn id="20" idx="1"/>
            </p:cNvCxnSpPr>
            <p:nvPr/>
          </p:nvCxnSpPr>
          <p:spPr>
            <a:xfrm flipV="1">
              <a:off x="1284219" y="1788295"/>
              <a:ext cx="439625" cy="37102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B52C3F5-BCFE-475D-834E-A19CC6CCE7DC}"/>
              </a:ext>
            </a:extLst>
          </p:cNvPr>
          <p:cNvGrpSpPr/>
          <p:nvPr/>
        </p:nvGrpSpPr>
        <p:grpSpPr>
          <a:xfrm>
            <a:off x="3887625" y="1314911"/>
            <a:ext cx="2101350" cy="645286"/>
            <a:chOff x="3241041" y="1645111"/>
            <a:chExt cx="2101350" cy="64528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E401E64-EBA2-4956-93CB-7B4056B12CEB}"/>
                </a:ext>
              </a:extLst>
            </p:cNvPr>
            <p:cNvGrpSpPr/>
            <p:nvPr/>
          </p:nvGrpSpPr>
          <p:grpSpPr>
            <a:xfrm>
              <a:off x="3241041" y="1645111"/>
              <a:ext cx="2101350" cy="645286"/>
              <a:chOff x="576654" y="5469414"/>
              <a:chExt cx="2542632" cy="944765"/>
            </a:xfrm>
          </p:grpSpPr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E893C6AE-2F88-4941-A587-E150DBD8F830}"/>
                  </a:ext>
                </a:extLst>
              </p:cNvPr>
              <p:cNvSpPr/>
              <p:nvPr/>
            </p:nvSpPr>
            <p:spPr>
              <a:xfrm>
                <a:off x="576654" y="5469414"/>
                <a:ext cx="1005959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30 days</a:t>
                </a:r>
              </a:p>
            </p:txBody>
          </p:sp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9FC4F675-CEDE-4CB7-88B2-18349B825BE2}"/>
                  </a:ext>
                </a:extLst>
              </p:cNvPr>
              <p:cNvSpPr/>
              <p:nvPr/>
            </p:nvSpPr>
            <p:spPr>
              <a:xfrm>
                <a:off x="576654" y="6030373"/>
                <a:ext cx="1005960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31 days</a:t>
                </a:r>
              </a:p>
            </p:txBody>
          </p:sp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4E160BED-F75E-4A52-9DA6-079421A97465}"/>
                  </a:ext>
                </a:extLst>
              </p:cNvPr>
              <p:cNvSpPr/>
              <p:nvPr/>
            </p:nvSpPr>
            <p:spPr>
              <a:xfrm>
                <a:off x="2114559" y="6030373"/>
                <a:ext cx="1004727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September</a:t>
                </a:r>
              </a:p>
            </p:txBody>
          </p:sp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C8BB19B5-4A76-4140-9545-9A3A3CE68C3F}"/>
                  </a:ext>
                </a:extLst>
              </p:cNvPr>
              <p:cNvSpPr/>
              <p:nvPr/>
            </p:nvSpPr>
            <p:spPr>
              <a:xfrm>
                <a:off x="2114559" y="5487151"/>
                <a:ext cx="1004727" cy="38380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October</a:t>
                </a:r>
              </a:p>
            </p:txBody>
          </p:sp>
        </p:grp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8162DE2-5E7E-4909-998E-189091806823}"/>
                </a:ext>
              </a:extLst>
            </p:cNvPr>
            <p:cNvCxnSpPr>
              <a:stCxn id="31" idx="3"/>
            </p:cNvCxnSpPr>
            <p:nvPr/>
          </p:nvCxnSpPr>
          <p:spPr>
            <a:xfrm flipV="1">
              <a:off x="4072413" y="1788295"/>
              <a:ext cx="432680" cy="3710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DF82B76-E60E-4A55-9DD4-A1E8A92D8295}"/>
                </a:ext>
              </a:extLst>
            </p:cNvPr>
            <p:cNvCxnSpPr>
              <a:stCxn id="30" idx="3"/>
              <a:endCxn id="32" idx="1"/>
            </p:cNvCxnSpPr>
            <p:nvPr/>
          </p:nvCxnSpPr>
          <p:spPr>
            <a:xfrm>
              <a:off x="4072413" y="1776183"/>
              <a:ext cx="439625" cy="38314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2BE7011-FA12-43AC-97DF-19FA258C416E}"/>
              </a:ext>
            </a:extLst>
          </p:cNvPr>
          <p:cNvGrpSpPr/>
          <p:nvPr/>
        </p:nvGrpSpPr>
        <p:grpSpPr>
          <a:xfrm>
            <a:off x="504052" y="3136916"/>
            <a:ext cx="2311187" cy="710275"/>
            <a:chOff x="452847" y="4646183"/>
            <a:chExt cx="2311187" cy="71027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08355F0-39EE-4A24-92F7-6C472006E5FF}"/>
                </a:ext>
              </a:extLst>
            </p:cNvPr>
            <p:cNvGrpSpPr/>
            <p:nvPr/>
          </p:nvGrpSpPr>
          <p:grpSpPr>
            <a:xfrm>
              <a:off x="452847" y="4646183"/>
              <a:ext cx="2311187" cy="710275"/>
              <a:chOff x="576654" y="5469414"/>
              <a:chExt cx="2542306" cy="1522537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19278146-A70E-4E93-AE1F-E67C506328B5}"/>
                  </a:ext>
                </a:extLst>
              </p:cNvPr>
              <p:cNvGrpSpPr/>
              <p:nvPr/>
            </p:nvGrpSpPr>
            <p:grpSpPr>
              <a:xfrm>
                <a:off x="576654" y="5469414"/>
                <a:ext cx="1005960" cy="1505725"/>
                <a:chOff x="576654" y="5469414"/>
                <a:chExt cx="1005960" cy="1505725"/>
              </a:xfrm>
            </p:grpSpPr>
            <p:sp>
              <p:nvSpPr>
                <p:cNvPr id="44" name="Rectangle: Rounded Corners 43">
                  <a:extLst>
                    <a:ext uri="{FF2B5EF4-FFF2-40B4-BE49-F238E27FC236}">
                      <a16:creationId xmlns:a16="http://schemas.microsoft.com/office/drawing/2014/main" id="{05298893-B37F-40E4-BFC4-6FC50827F974}"/>
                    </a:ext>
                  </a:extLst>
                </p:cNvPr>
                <p:cNvSpPr/>
                <p:nvPr/>
              </p:nvSpPr>
              <p:spPr>
                <a:xfrm>
                  <a:off x="576654" y="5469414"/>
                  <a:ext cx="1005959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3 weeks</a:t>
                  </a:r>
                </a:p>
              </p:txBody>
            </p:sp>
            <p:sp>
              <p:nvSpPr>
                <p:cNvPr id="45" name="Rectangle: Rounded Corners 44">
                  <a:extLst>
                    <a:ext uri="{FF2B5EF4-FFF2-40B4-BE49-F238E27FC236}">
                      <a16:creationId xmlns:a16="http://schemas.microsoft.com/office/drawing/2014/main" id="{198E1861-4A5F-45F7-8A97-457DC6DD251A}"/>
                    </a:ext>
                  </a:extLst>
                </p:cNvPr>
                <p:cNvSpPr/>
                <p:nvPr/>
              </p:nvSpPr>
              <p:spPr>
                <a:xfrm>
                  <a:off x="576654" y="6030373"/>
                  <a:ext cx="100596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16 months</a:t>
                  </a:r>
                </a:p>
              </p:txBody>
            </p:sp>
            <p:sp>
              <p:nvSpPr>
                <p:cNvPr id="46" name="Rectangle: Rounded Corners 45">
                  <a:extLst>
                    <a:ext uri="{FF2B5EF4-FFF2-40B4-BE49-F238E27FC236}">
                      <a16:creationId xmlns:a16="http://schemas.microsoft.com/office/drawing/2014/main" id="{BFE29A5E-29E8-434B-A5F3-15B3400DF316}"/>
                    </a:ext>
                  </a:extLst>
                </p:cNvPr>
                <p:cNvSpPr/>
                <p:nvPr/>
              </p:nvSpPr>
              <p:spPr>
                <a:xfrm>
                  <a:off x="576654" y="6591333"/>
                  <a:ext cx="100596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A fortnight</a:t>
                  </a:r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54FAEC97-361F-44E1-A554-7B4F795DBAD6}"/>
                  </a:ext>
                </a:extLst>
              </p:cNvPr>
              <p:cNvGrpSpPr/>
              <p:nvPr/>
            </p:nvGrpSpPr>
            <p:grpSpPr>
              <a:xfrm>
                <a:off x="2114560" y="5487151"/>
                <a:ext cx="1004400" cy="1504800"/>
                <a:chOff x="2114560" y="5523384"/>
                <a:chExt cx="1004400" cy="1470250"/>
              </a:xfrm>
            </p:grpSpPr>
            <p:sp>
              <p:nvSpPr>
                <p:cNvPr id="41" name="Rectangle: Rounded Corners 40">
                  <a:extLst>
                    <a:ext uri="{FF2B5EF4-FFF2-40B4-BE49-F238E27FC236}">
                      <a16:creationId xmlns:a16="http://schemas.microsoft.com/office/drawing/2014/main" id="{BBB192E2-0D91-45EB-8AA7-E71D504F1AE0}"/>
                    </a:ext>
                  </a:extLst>
                </p:cNvPr>
                <p:cNvSpPr/>
                <p:nvPr/>
              </p:nvSpPr>
              <p:spPr>
                <a:xfrm>
                  <a:off x="2114560" y="6066606"/>
                  <a:ext cx="100440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21 days</a:t>
                  </a:r>
                </a:p>
              </p:txBody>
            </p:sp>
            <p:sp>
              <p:nvSpPr>
                <p:cNvPr id="42" name="Rectangle: Rounded Corners 41">
                  <a:extLst>
                    <a:ext uri="{FF2B5EF4-FFF2-40B4-BE49-F238E27FC236}">
                      <a16:creationId xmlns:a16="http://schemas.microsoft.com/office/drawing/2014/main" id="{B6ACA48D-39E7-4789-83AA-2BF48021DCA6}"/>
                    </a:ext>
                  </a:extLst>
                </p:cNvPr>
                <p:cNvSpPr/>
                <p:nvPr/>
              </p:nvSpPr>
              <p:spPr>
                <a:xfrm>
                  <a:off x="2114560" y="6609828"/>
                  <a:ext cx="100440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GB" sz="7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1 year and 4 months</a:t>
                  </a:r>
                </a:p>
              </p:txBody>
            </p:sp>
            <p:sp>
              <p:nvSpPr>
                <p:cNvPr id="43" name="Rectangle: Rounded Corners 42">
                  <a:extLst>
                    <a:ext uri="{FF2B5EF4-FFF2-40B4-BE49-F238E27FC236}">
                      <a16:creationId xmlns:a16="http://schemas.microsoft.com/office/drawing/2014/main" id="{B59C23E6-E5E4-40A1-9E32-EAB9D1A373C5}"/>
                    </a:ext>
                  </a:extLst>
                </p:cNvPr>
                <p:cNvSpPr/>
                <p:nvPr/>
              </p:nvSpPr>
              <p:spPr>
                <a:xfrm>
                  <a:off x="2114560" y="5523384"/>
                  <a:ext cx="100440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14 days</a:t>
                  </a:r>
                </a:p>
              </p:txBody>
            </p:sp>
          </p:grpSp>
        </p:grp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6E6851A-4FA3-4C0D-854F-048DC111BD93}"/>
                </a:ext>
              </a:extLst>
            </p:cNvPr>
            <p:cNvCxnSpPr>
              <a:stCxn id="44" idx="3"/>
              <a:endCxn id="41" idx="1"/>
            </p:cNvCxnSpPr>
            <p:nvPr/>
          </p:nvCxnSpPr>
          <p:spPr>
            <a:xfrm>
              <a:off x="1367355" y="4735707"/>
              <a:ext cx="483588" cy="2697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0FD4801-F329-45B0-B144-977685DD22CF}"/>
                </a:ext>
              </a:extLst>
            </p:cNvPr>
            <p:cNvCxnSpPr>
              <a:stCxn id="46" idx="3"/>
              <a:endCxn id="43" idx="1"/>
            </p:cNvCxnSpPr>
            <p:nvPr/>
          </p:nvCxnSpPr>
          <p:spPr>
            <a:xfrm flipV="1">
              <a:off x="1367356" y="4746085"/>
              <a:ext cx="483587" cy="51300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3D5459A-9291-475F-8F1A-95822C47D50D}"/>
                </a:ext>
              </a:extLst>
            </p:cNvPr>
            <p:cNvCxnSpPr>
              <a:cxnSpLocks/>
              <a:stCxn id="45" idx="3"/>
              <a:endCxn id="42" idx="1"/>
            </p:cNvCxnSpPr>
            <p:nvPr/>
          </p:nvCxnSpPr>
          <p:spPr>
            <a:xfrm>
              <a:off x="1367356" y="4997399"/>
              <a:ext cx="483587" cy="26743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2B7AB90-CEA7-46F5-80E3-0DB3E7A86909}"/>
              </a:ext>
            </a:extLst>
          </p:cNvPr>
          <p:cNvGrpSpPr/>
          <p:nvPr/>
        </p:nvGrpSpPr>
        <p:grpSpPr>
          <a:xfrm>
            <a:off x="3911338" y="2966228"/>
            <a:ext cx="2311187" cy="710275"/>
            <a:chOff x="3247621" y="4658305"/>
            <a:chExt cx="2311187" cy="710275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26BA996-305C-4778-B1E0-E66AB33B0373}"/>
                </a:ext>
              </a:extLst>
            </p:cNvPr>
            <p:cNvGrpSpPr/>
            <p:nvPr/>
          </p:nvGrpSpPr>
          <p:grpSpPr>
            <a:xfrm>
              <a:off x="3247621" y="4658305"/>
              <a:ext cx="2311187" cy="710275"/>
              <a:chOff x="3863586" y="5451677"/>
              <a:chExt cx="2542306" cy="1522537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8D216F3D-48A8-4A64-8B0B-A9C841F55802}"/>
                  </a:ext>
                </a:extLst>
              </p:cNvPr>
              <p:cNvGrpSpPr/>
              <p:nvPr/>
            </p:nvGrpSpPr>
            <p:grpSpPr>
              <a:xfrm>
                <a:off x="3863586" y="5451677"/>
                <a:ext cx="1005960" cy="1505725"/>
                <a:chOff x="576654" y="5469414"/>
                <a:chExt cx="1005960" cy="1505725"/>
              </a:xfrm>
            </p:grpSpPr>
            <p:sp>
              <p:nvSpPr>
                <p:cNvPr id="57" name="Rectangle: Rounded Corners 56">
                  <a:extLst>
                    <a:ext uri="{FF2B5EF4-FFF2-40B4-BE49-F238E27FC236}">
                      <a16:creationId xmlns:a16="http://schemas.microsoft.com/office/drawing/2014/main" id="{A5540B96-0BBB-4E01-9A01-60484EFD9FBB}"/>
                    </a:ext>
                  </a:extLst>
                </p:cNvPr>
                <p:cNvSpPr/>
                <p:nvPr/>
              </p:nvSpPr>
              <p:spPr>
                <a:xfrm>
                  <a:off x="576654" y="5469414"/>
                  <a:ext cx="1005959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30 days</a:t>
                  </a:r>
                </a:p>
              </p:txBody>
            </p:sp>
            <p:sp>
              <p:nvSpPr>
                <p:cNvPr id="58" name="Rectangle: Rounded Corners 57">
                  <a:extLst>
                    <a:ext uri="{FF2B5EF4-FFF2-40B4-BE49-F238E27FC236}">
                      <a16:creationId xmlns:a16="http://schemas.microsoft.com/office/drawing/2014/main" id="{C493ABEF-2BE7-447C-A64F-015A9216478F}"/>
                    </a:ext>
                  </a:extLst>
                </p:cNvPr>
                <p:cNvSpPr/>
                <p:nvPr/>
              </p:nvSpPr>
              <p:spPr>
                <a:xfrm>
                  <a:off x="576654" y="6030373"/>
                  <a:ext cx="100596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28 days</a:t>
                  </a:r>
                </a:p>
              </p:txBody>
            </p:sp>
            <p:sp>
              <p:nvSpPr>
                <p:cNvPr id="59" name="Rectangle: Rounded Corners 58">
                  <a:extLst>
                    <a:ext uri="{FF2B5EF4-FFF2-40B4-BE49-F238E27FC236}">
                      <a16:creationId xmlns:a16="http://schemas.microsoft.com/office/drawing/2014/main" id="{22425ABF-94CC-49B1-BF16-901E143399C8}"/>
                    </a:ext>
                  </a:extLst>
                </p:cNvPr>
                <p:cNvSpPr/>
                <p:nvPr/>
              </p:nvSpPr>
              <p:spPr>
                <a:xfrm>
                  <a:off x="576654" y="6591333"/>
                  <a:ext cx="100596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31 days</a:t>
                  </a: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8C9ECAE7-4C1F-4B30-8ED8-61664A9AE87F}"/>
                  </a:ext>
                </a:extLst>
              </p:cNvPr>
              <p:cNvGrpSpPr/>
              <p:nvPr/>
            </p:nvGrpSpPr>
            <p:grpSpPr>
              <a:xfrm>
                <a:off x="5401492" y="5469414"/>
                <a:ext cx="1004400" cy="1504800"/>
                <a:chOff x="2114560" y="5523384"/>
                <a:chExt cx="1004400" cy="1470250"/>
              </a:xfrm>
            </p:grpSpPr>
            <p:sp>
              <p:nvSpPr>
                <p:cNvPr id="54" name="Rectangle: Rounded Corners 53">
                  <a:extLst>
                    <a:ext uri="{FF2B5EF4-FFF2-40B4-BE49-F238E27FC236}">
                      <a16:creationId xmlns:a16="http://schemas.microsoft.com/office/drawing/2014/main" id="{F3DB7884-5EEA-484A-A14D-C0C8F2935751}"/>
                    </a:ext>
                  </a:extLst>
                </p:cNvPr>
                <p:cNvSpPr/>
                <p:nvPr/>
              </p:nvSpPr>
              <p:spPr>
                <a:xfrm>
                  <a:off x="2114560" y="6066606"/>
                  <a:ext cx="100440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June</a:t>
                  </a:r>
                </a:p>
              </p:txBody>
            </p:sp>
            <p:sp>
              <p:nvSpPr>
                <p:cNvPr id="55" name="Rectangle: Rounded Corners 54">
                  <a:extLst>
                    <a:ext uri="{FF2B5EF4-FFF2-40B4-BE49-F238E27FC236}">
                      <a16:creationId xmlns:a16="http://schemas.microsoft.com/office/drawing/2014/main" id="{E94E78E8-58C0-499A-82B3-B3FC707F4E64}"/>
                    </a:ext>
                  </a:extLst>
                </p:cNvPr>
                <p:cNvSpPr/>
                <p:nvPr/>
              </p:nvSpPr>
              <p:spPr>
                <a:xfrm>
                  <a:off x="2114560" y="6609828"/>
                  <a:ext cx="100440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4 weeks</a:t>
                  </a:r>
                </a:p>
              </p:txBody>
            </p:sp>
            <p:sp>
              <p:nvSpPr>
                <p:cNvPr id="56" name="Rectangle: Rounded Corners 55">
                  <a:extLst>
                    <a:ext uri="{FF2B5EF4-FFF2-40B4-BE49-F238E27FC236}">
                      <a16:creationId xmlns:a16="http://schemas.microsoft.com/office/drawing/2014/main" id="{052BEA88-084D-419E-9629-3EEF23AA11EA}"/>
                    </a:ext>
                  </a:extLst>
                </p:cNvPr>
                <p:cNvSpPr/>
                <p:nvPr/>
              </p:nvSpPr>
              <p:spPr>
                <a:xfrm>
                  <a:off x="2114560" y="5523384"/>
                  <a:ext cx="100440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March</a:t>
                  </a:r>
                </a:p>
              </p:txBody>
            </p:sp>
          </p:grp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5A769F1-66FC-4EE6-8F97-5075F1EDAA49}"/>
                </a:ext>
              </a:extLst>
            </p:cNvPr>
            <p:cNvCxnSpPr>
              <a:stCxn id="57" idx="3"/>
              <a:endCxn id="54" idx="1"/>
            </p:cNvCxnSpPr>
            <p:nvPr/>
          </p:nvCxnSpPr>
          <p:spPr>
            <a:xfrm>
              <a:off x="4162129" y="4747829"/>
              <a:ext cx="483588" cy="2697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1B4523D-E95E-4326-A46A-F115F9CD94CB}"/>
                </a:ext>
              </a:extLst>
            </p:cNvPr>
            <p:cNvCxnSpPr/>
            <p:nvPr/>
          </p:nvCxnSpPr>
          <p:spPr>
            <a:xfrm flipV="1">
              <a:off x="4162129" y="4746085"/>
              <a:ext cx="483588" cy="51300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2DDD447-7E52-4C66-BBC6-BD0DBAED1389}"/>
                </a:ext>
              </a:extLst>
            </p:cNvPr>
            <p:cNvCxnSpPr>
              <a:stCxn id="58" idx="3"/>
              <a:endCxn id="55" idx="1"/>
            </p:cNvCxnSpPr>
            <p:nvPr/>
          </p:nvCxnSpPr>
          <p:spPr>
            <a:xfrm>
              <a:off x="4162130" y="5009521"/>
              <a:ext cx="483587" cy="26743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696615D-9D24-40CE-BF84-A27B7A849CF5}"/>
              </a:ext>
            </a:extLst>
          </p:cNvPr>
          <p:cNvGrpSpPr/>
          <p:nvPr/>
        </p:nvGrpSpPr>
        <p:grpSpPr>
          <a:xfrm>
            <a:off x="561224" y="4793348"/>
            <a:ext cx="2254015" cy="931534"/>
            <a:chOff x="510019" y="7615791"/>
            <a:chExt cx="2254015" cy="931534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F05DACA6-CD30-4A2D-8EBC-E4B9CD3D5843}"/>
                </a:ext>
              </a:extLst>
            </p:cNvPr>
            <p:cNvGrpSpPr/>
            <p:nvPr/>
          </p:nvGrpSpPr>
          <p:grpSpPr>
            <a:xfrm>
              <a:off x="510019" y="7615791"/>
              <a:ext cx="2254015" cy="931534"/>
              <a:chOff x="576653" y="5215597"/>
              <a:chExt cx="2479417" cy="1815297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E7C8FB48-032D-4D76-84CA-18E398C04DA8}"/>
                  </a:ext>
                </a:extLst>
              </p:cNvPr>
              <p:cNvGrpSpPr/>
              <p:nvPr/>
            </p:nvGrpSpPr>
            <p:grpSpPr>
              <a:xfrm>
                <a:off x="576653" y="5215597"/>
                <a:ext cx="1005960" cy="1815297"/>
                <a:chOff x="576653" y="5215597"/>
                <a:chExt cx="1005960" cy="1815297"/>
              </a:xfrm>
            </p:grpSpPr>
            <p:sp>
              <p:nvSpPr>
                <p:cNvPr id="72" name="Rectangle: Rounded Corners 71">
                  <a:extLst>
                    <a:ext uri="{FF2B5EF4-FFF2-40B4-BE49-F238E27FC236}">
                      <a16:creationId xmlns:a16="http://schemas.microsoft.com/office/drawing/2014/main" id="{62300699-2F6D-44E2-BFC5-8281CED126EA}"/>
                    </a:ext>
                  </a:extLst>
                </p:cNvPr>
                <p:cNvSpPr/>
                <p:nvPr/>
              </p:nvSpPr>
              <p:spPr>
                <a:xfrm>
                  <a:off x="576653" y="5692761"/>
                  <a:ext cx="1005959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7 weeks</a:t>
                  </a:r>
                </a:p>
              </p:txBody>
            </p:sp>
            <p:sp>
              <p:nvSpPr>
                <p:cNvPr id="73" name="Rectangle: Rounded Corners 72">
                  <a:extLst>
                    <a:ext uri="{FF2B5EF4-FFF2-40B4-BE49-F238E27FC236}">
                      <a16:creationId xmlns:a16="http://schemas.microsoft.com/office/drawing/2014/main" id="{E31E88C1-CF2E-4E31-A05E-F23C58B65BB3}"/>
                    </a:ext>
                  </a:extLst>
                </p:cNvPr>
                <p:cNvSpPr/>
                <p:nvPr/>
              </p:nvSpPr>
              <p:spPr>
                <a:xfrm>
                  <a:off x="576653" y="6169925"/>
                  <a:ext cx="100596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26 weeks</a:t>
                  </a:r>
                </a:p>
              </p:txBody>
            </p:sp>
            <p:sp>
              <p:nvSpPr>
                <p:cNvPr id="74" name="Rectangle: Rounded Corners 73">
                  <a:extLst>
                    <a:ext uri="{FF2B5EF4-FFF2-40B4-BE49-F238E27FC236}">
                      <a16:creationId xmlns:a16="http://schemas.microsoft.com/office/drawing/2014/main" id="{3DCF173C-0A6E-4248-A337-BC4163FA0762}"/>
                    </a:ext>
                  </a:extLst>
                </p:cNvPr>
                <p:cNvSpPr/>
                <p:nvPr/>
              </p:nvSpPr>
              <p:spPr>
                <a:xfrm>
                  <a:off x="576653" y="6647088"/>
                  <a:ext cx="100596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24 months</a:t>
                  </a:r>
                </a:p>
              </p:txBody>
            </p:sp>
            <p:sp>
              <p:nvSpPr>
                <p:cNvPr id="75" name="Rectangle: Rounded Corners 74">
                  <a:extLst>
                    <a:ext uri="{FF2B5EF4-FFF2-40B4-BE49-F238E27FC236}">
                      <a16:creationId xmlns:a16="http://schemas.microsoft.com/office/drawing/2014/main" id="{2187B677-A62F-4AA8-92AF-6D276C488723}"/>
                    </a:ext>
                  </a:extLst>
                </p:cNvPr>
                <p:cNvSpPr/>
                <p:nvPr/>
              </p:nvSpPr>
              <p:spPr>
                <a:xfrm>
                  <a:off x="576653" y="5215597"/>
                  <a:ext cx="1005959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120 months</a:t>
                  </a: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4C7D339A-65CE-43F5-963A-96BB914B0257}"/>
                  </a:ext>
                </a:extLst>
              </p:cNvPr>
              <p:cNvGrpSpPr/>
              <p:nvPr/>
            </p:nvGrpSpPr>
            <p:grpSpPr>
              <a:xfrm>
                <a:off x="2050110" y="5215597"/>
                <a:ext cx="1005960" cy="1815297"/>
                <a:chOff x="576653" y="5215597"/>
                <a:chExt cx="1005960" cy="1815297"/>
              </a:xfrm>
            </p:grpSpPr>
            <p:sp>
              <p:nvSpPr>
                <p:cNvPr id="68" name="Rectangle: Rounded Corners 67">
                  <a:extLst>
                    <a:ext uri="{FF2B5EF4-FFF2-40B4-BE49-F238E27FC236}">
                      <a16:creationId xmlns:a16="http://schemas.microsoft.com/office/drawing/2014/main" id="{636FAD55-C059-4CF2-9F81-AD29B6B0F49A}"/>
                    </a:ext>
                  </a:extLst>
                </p:cNvPr>
                <p:cNvSpPr/>
                <p:nvPr/>
              </p:nvSpPr>
              <p:spPr>
                <a:xfrm>
                  <a:off x="576653" y="5692761"/>
                  <a:ext cx="1005959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10 years</a:t>
                  </a:r>
                </a:p>
              </p:txBody>
            </p:sp>
            <p:sp>
              <p:nvSpPr>
                <p:cNvPr id="69" name="Rectangle: Rounded Corners 68">
                  <a:extLst>
                    <a:ext uri="{FF2B5EF4-FFF2-40B4-BE49-F238E27FC236}">
                      <a16:creationId xmlns:a16="http://schemas.microsoft.com/office/drawing/2014/main" id="{A322E3CA-1188-4AE5-8812-49A7D5430A94}"/>
                    </a:ext>
                  </a:extLst>
                </p:cNvPr>
                <p:cNvSpPr/>
                <p:nvPr/>
              </p:nvSpPr>
              <p:spPr>
                <a:xfrm>
                  <a:off x="576653" y="6169925"/>
                  <a:ext cx="100596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2 years</a:t>
                  </a:r>
                </a:p>
              </p:txBody>
            </p:sp>
            <p:sp>
              <p:nvSpPr>
                <p:cNvPr id="70" name="Rectangle: Rounded Corners 69">
                  <a:extLst>
                    <a:ext uri="{FF2B5EF4-FFF2-40B4-BE49-F238E27FC236}">
                      <a16:creationId xmlns:a16="http://schemas.microsoft.com/office/drawing/2014/main" id="{24FBFD7F-20E3-4210-906D-DC647A6DBC85}"/>
                    </a:ext>
                  </a:extLst>
                </p:cNvPr>
                <p:cNvSpPr/>
                <p:nvPr/>
              </p:nvSpPr>
              <p:spPr>
                <a:xfrm>
                  <a:off x="576653" y="6647088"/>
                  <a:ext cx="100596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Half a year</a:t>
                  </a:r>
                </a:p>
              </p:txBody>
            </p:sp>
            <p:sp>
              <p:nvSpPr>
                <p:cNvPr id="71" name="Rectangle: Rounded Corners 70">
                  <a:extLst>
                    <a:ext uri="{FF2B5EF4-FFF2-40B4-BE49-F238E27FC236}">
                      <a16:creationId xmlns:a16="http://schemas.microsoft.com/office/drawing/2014/main" id="{C6EC8345-136C-4672-BA59-99B2FA7FFE61}"/>
                    </a:ext>
                  </a:extLst>
                </p:cNvPr>
                <p:cNvSpPr/>
                <p:nvPr/>
              </p:nvSpPr>
              <p:spPr>
                <a:xfrm>
                  <a:off x="576653" y="5215597"/>
                  <a:ext cx="1005959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49 days</a:t>
                  </a:r>
                </a:p>
              </p:txBody>
            </p:sp>
          </p:grpSp>
        </p:grp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F8AE240-C59E-47BD-9B32-13C89B7D0AB7}"/>
                </a:ext>
              </a:extLst>
            </p:cNvPr>
            <p:cNvCxnSpPr>
              <a:stCxn id="72" idx="3"/>
            </p:cNvCxnSpPr>
            <p:nvPr/>
          </p:nvCxnSpPr>
          <p:spPr>
            <a:xfrm flipV="1">
              <a:off x="1424527" y="7761249"/>
              <a:ext cx="426416" cy="1978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66584AA-CAE0-4F29-A5D7-FD24EDC6B2D1}"/>
                </a:ext>
              </a:extLst>
            </p:cNvPr>
            <p:cNvCxnSpPr>
              <a:stCxn id="73" idx="3"/>
              <a:endCxn id="70" idx="1"/>
            </p:cNvCxnSpPr>
            <p:nvPr/>
          </p:nvCxnSpPr>
          <p:spPr>
            <a:xfrm>
              <a:off x="1424528" y="8203989"/>
              <a:ext cx="424997" cy="24486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BDD4C9A-2ED5-4383-934D-1B81B6FE3B44}"/>
                </a:ext>
              </a:extLst>
            </p:cNvPr>
            <p:cNvCxnSpPr>
              <a:stCxn id="74" idx="3"/>
            </p:cNvCxnSpPr>
            <p:nvPr/>
          </p:nvCxnSpPr>
          <p:spPr>
            <a:xfrm flipV="1">
              <a:off x="1424528" y="8195563"/>
              <a:ext cx="424997" cy="25328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A873472-1504-4931-B3C3-C6123BEC3A39}"/>
                </a:ext>
              </a:extLst>
            </p:cNvPr>
            <p:cNvCxnSpPr>
              <a:stCxn id="75" idx="3"/>
            </p:cNvCxnSpPr>
            <p:nvPr/>
          </p:nvCxnSpPr>
          <p:spPr>
            <a:xfrm>
              <a:off x="1424527" y="7714268"/>
              <a:ext cx="424998" cy="24907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2B21FB8-151D-423D-A0AC-1BA202A32219}"/>
              </a:ext>
            </a:extLst>
          </p:cNvPr>
          <p:cNvGrpSpPr/>
          <p:nvPr/>
        </p:nvGrpSpPr>
        <p:grpSpPr>
          <a:xfrm>
            <a:off x="3968510" y="4976228"/>
            <a:ext cx="2254015" cy="931534"/>
            <a:chOff x="3247621" y="7615791"/>
            <a:chExt cx="2254015" cy="931534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62DCD34E-B72C-49B3-83A2-71A737915F8E}"/>
                </a:ext>
              </a:extLst>
            </p:cNvPr>
            <p:cNvGrpSpPr/>
            <p:nvPr/>
          </p:nvGrpSpPr>
          <p:grpSpPr>
            <a:xfrm>
              <a:off x="3247621" y="7615791"/>
              <a:ext cx="2254015" cy="931534"/>
              <a:chOff x="576653" y="5215597"/>
              <a:chExt cx="2479417" cy="1815297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6E9EFF2A-E0DA-4A90-BF9F-EE30E5570002}"/>
                  </a:ext>
                </a:extLst>
              </p:cNvPr>
              <p:cNvGrpSpPr/>
              <p:nvPr/>
            </p:nvGrpSpPr>
            <p:grpSpPr>
              <a:xfrm>
                <a:off x="576653" y="5215597"/>
                <a:ext cx="1005960" cy="1815297"/>
                <a:chOff x="576653" y="5215597"/>
                <a:chExt cx="1005960" cy="1815297"/>
              </a:xfrm>
            </p:grpSpPr>
            <p:sp>
              <p:nvSpPr>
                <p:cNvPr id="88" name="Rectangle: Rounded Corners 87">
                  <a:extLst>
                    <a:ext uri="{FF2B5EF4-FFF2-40B4-BE49-F238E27FC236}">
                      <a16:creationId xmlns:a16="http://schemas.microsoft.com/office/drawing/2014/main" id="{B12234BF-2CDD-469F-B79B-129E9D4B784D}"/>
                    </a:ext>
                  </a:extLst>
                </p:cNvPr>
                <p:cNvSpPr/>
                <p:nvPr/>
              </p:nvSpPr>
              <p:spPr>
                <a:xfrm>
                  <a:off x="576653" y="5692761"/>
                  <a:ext cx="1005959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8 weeks</a:t>
                  </a:r>
                </a:p>
              </p:txBody>
            </p:sp>
            <p:sp>
              <p:nvSpPr>
                <p:cNvPr id="89" name="Rectangle: Rounded Corners 88">
                  <a:extLst>
                    <a:ext uri="{FF2B5EF4-FFF2-40B4-BE49-F238E27FC236}">
                      <a16:creationId xmlns:a16="http://schemas.microsoft.com/office/drawing/2014/main" id="{9ABDAFEC-74C5-4B32-A0E7-9349A1E69ED6}"/>
                    </a:ext>
                  </a:extLst>
                </p:cNvPr>
                <p:cNvSpPr/>
                <p:nvPr/>
              </p:nvSpPr>
              <p:spPr>
                <a:xfrm>
                  <a:off x="576653" y="6169925"/>
                  <a:ext cx="100596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GB" sz="8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2 years 14 weeks</a:t>
                  </a:r>
                </a:p>
              </p:txBody>
            </p:sp>
            <p:sp>
              <p:nvSpPr>
                <p:cNvPr id="90" name="Rectangle: Rounded Corners 89">
                  <a:extLst>
                    <a:ext uri="{FF2B5EF4-FFF2-40B4-BE49-F238E27FC236}">
                      <a16:creationId xmlns:a16="http://schemas.microsoft.com/office/drawing/2014/main" id="{7BB30952-A125-4D68-8B23-EF8F6116ADA5}"/>
                    </a:ext>
                  </a:extLst>
                </p:cNvPr>
                <p:cNvSpPr/>
                <p:nvPr/>
              </p:nvSpPr>
              <p:spPr>
                <a:xfrm>
                  <a:off x="576653" y="6647088"/>
                  <a:ext cx="100596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6 weeks</a:t>
                  </a:r>
                </a:p>
              </p:txBody>
            </p:sp>
            <p:sp>
              <p:nvSpPr>
                <p:cNvPr id="91" name="Rectangle: Rounded Corners 90">
                  <a:extLst>
                    <a:ext uri="{FF2B5EF4-FFF2-40B4-BE49-F238E27FC236}">
                      <a16:creationId xmlns:a16="http://schemas.microsoft.com/office/drawing/2014/main" id="{D55327CD-0790-4DED-8040-3A298D583800}"/>
                    </a:ext>
                  </a:extLst>
                </p:cNvPr>
                <p:cNvSpPr/>
                <p:nvPr/>
              </p:nvSpPr>
              <p:spPr>
                <a:xfrm>
                  <a:off x="576653" y="5215597"/>
                  <a:ext cx="1005959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GB" sz="8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3 weeks 2 days</a:t>
                  </a:r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F68C88CF-C35E-4659-B9DB-B166159A6702}"/>
                  </a:ext>
                </a:extLst>
              </p:cNvPr>
              <p:cNvGrpSpPr/>
              <p:nvPr/>
            </p:nvGrpSpPr>
            <p:grpSpPr>
              <a:xfrm>
                <a:off x="2050110" y="5215597"/>
                <a:ext cx="1005960" cy="1815297"/>
                <a:chOff x="576653" y="5215597"/>
                <a:chExt cx="1005960" cy="1815297"/>
              </a:xfrm>
            </p:grpSpPr>
            <p:sp>
              <p:nvSpPr>
                <p:cNvPr id="84" name="Rectangle: Rounded Corners 83">
                  <a:extLst>
                    <a:ext uri="{FF2B5EF4-FFF2-40B4-BE49-F238E27FC236}">
                      <a16:creationId xmlns:a16="http://schemas.microsoft.com/office/drawing/2014/main" id="{8F6DDEBA-773D-437A-9AAB-7D6B26336E70}"/>
                    </a:ext>
                  </a:extLst>
                </p:cNvPr>
                <p:cNvSpPr/>
                <p:nvPr/>
              </p:nvSpPr>
              <p:spPr>
                <a:xfrm>
                  <a:off x="576653" y="5692761"/>
                  <a:ext cx="1005959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828 days</a:t>
                  </a:r>
                </a:p>
              </p:txBody>
            </p:sp>
            <p:sp>
              <p:nvSpPr>
                <p:cNvPr id="85" name="Rectangle: Rounded Corners 84">
                  <a:extLst>
                    <a:ext uri="{FF2B5EF4-FFF2-40B4-BE49-F238E27FC236}">
                      <a16:creationId xmlns:a16="http://schemas.microsoft.com/office/drawing/2014/main" id="{121644D2-4F14-4411-B6BE-1C1B2C72BFC4}"/>
                    </a:ext>
                  </a:extLst>
                </p:cNvPr>
                <p:cNvSpPr/>
                <p:nvPr/>
              </p:nvSpPr>
              <p:spPr>
                <a:xfrm>
                  <a:off x="576653" y="6169925"/>
                  <a:ext cx="100596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23 days</a:t>
                  </a:r>
                </a:p>
              </p:txBody>
            </p:sp>
            <p:sp>
              <p:nvSpPr>
                <p:cNvPr id="86" name="Rectangle: Rounded Corners 85">
                  <a:extLst>
                    <a:ext uri="{FF2B5EF4-FFF2-40B4-BE49-F238E27FC236}">
                      <a16:creationId xmlns:a16="http://schemas.microsoft.com/office/drawing/2014/main" id="{D55F7D6D-00F0-454B-A5E1-29F79B28BD36}"/>
                    </a:ext>
                  </a:extLst>
                </p:cNvPr>
                <p:cNvSpPr/>
                <p:nvPr/>
              </p:nvSpPr>
              <p:spPr>
                <a:xfrm>
                  <a:off x="576653" y="6647088"/>
                  <a:ext cx="1005960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42 days</a:t>
                  </a:r>
                </a:p>
              </p:txBody>
            </p:sp>
            <p:sp>
              <p:nvSpPr>
                <p:cNvPr id="87" name="Rectangle: Rounded Corners 86">
                  <a:extLst>
                    <a:ext uri="{FF2B5EF4-FFF2-40B4-BE49-F238E27FC236}">
                      <a16:creationId xmlns:a16="http://schemas.microsoft.com/office/drawing/2014/main" id="{ED78A5E7-08A7-4D1C-8BF5-22C9903576CC}"/>
                    </a:ext>
                  </a:extLst>
                </p:cNvPr>
                <p:cNvSpPr/>
                <p:nvPr/>
              </p:nvSpPr>
              <p:spPr>
                <a:xfrm>
                  <a:off x="576653" y="5215597"/>
                  <a:ext cx="1005959" cy="38380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56 days</a:t>
                  </a:r>
                </a:p>
              </p:txBody>
            </p:sp>
          </p:grpSp>
        </p:grp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CD40AFE-4DDC-4C65-B278-2FF66083208E}"/>
                </a:ext>
              </a:extLst>
            </p:cNvPr>
            <p:cNvCxnSpPr>
              <a:stCxn id="85" idx="1"/>
            </p:cNvCxnSpPr>
            <p:nvPr/>
          </p:nvCxnSpPr>
          <p:spPr>
            <a:xfrm flipH="1" flipV="1">
              <a:off x="4162129" y="7714267"/>
              <a:ext cx="424998" cy="48972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758296-863C-462C-8DD9-BB187AD67508}"/>
                </a:ext>
              </a:extLst>
            </p:cNvPr>
            <p:cNvCxnSpPr>
              <a:endCxn id="87" idx="1"/>
            </p:cNvCxnSpPr>
            <p:nvPr/>
          </p:nvCxnSpPr>
          <p:spPr>
            <a:xfrm flipV="1">
              <a:off x="4162129" y="7714268"/>
              <a:ext cx="424998" cy="24486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15A2031-84B5-47EF-9903-C274DDEEF618}"/>
                </a:ext>
              </a:extLst>
            </p:cNvPr>
            <p:cNvCxnSpPr>
              <a:stCxn id="89" idx="3"/>
              <a:endCxn id="84" idx="1"/>
            </p:cNvCxnSpPr>
            <p:nvPr/>
          </p:nvCxnSpPr>
          <p:spPr>
            <a:xfrm flipV="1">
              <a:off x="4162130" y="7959128"/>
              <a:ext cx="424997" cy="24486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4979014-74FD-40F9-92AF-8E03BA2C3F49}"/>
                </a:ext>
              </a:extLst>
            </p:cNvPr>
            <p:cNvCxnSpPr>
              <a:stCxn id="90" idx="3"/>
              <a:endCxn id="86" idx="1"/>
            </p:cNvCxnSpPr>
            <p:nvPr/>
          </p:nvCxnSpPr>
          <p:spPr>
            <a:xfrm>
              <a:off x="4162130" y="8448849"/>
              <a:ext cx="42499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3" name="Table 92">
            <a:extLst>
              <a:ext uri="{FF2B5EF4-FFF2-40B4-BE49-F238E27FC236}">
                <a16:creationId xmlns:a16="http://schemas.microsoft.com/office/drawing/2014/main" id="{97B17204-E141-4D30-99C6-1405E166E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563440"/>
              </p:ext>
            </p:extLst>
          </p:nvPr>
        </p:nvGraphicFramePr>
        <p:xfrm>
          <a:off x="5765270" y="4479122"/>
          <a:ext cx="20828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177254220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GB" sz="9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9027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en-GB" sz="9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715282"/>
                  </a:ext>
                </a:extLst>
              </a:tr>
            </a:tbl>
          </a:graphicData>
        </a:graphic>
      </p:graphicFrame>
      <p:grpSp>
        <p:nvGrpSpPr>
          <p:cNvPr id="92" name="Group 3">
            <a:extLst>
              <a:ext uri="{FF2B5EF4-FFF2-40B4-BE49-F238E27FC236}">
                <a16:creationId xmlns:a16="http://schemas.microsoft.com/office/drawing/2014/main" id="{7A51E0E7-BFE0-480A-819C-741441E1315B}"/>
              </a:ext>
            </a:extLst>
          </p:cNvPr>
          <p:cNvGrpSpPr>
            <a:grpSpLocks/>
          </p:cNvGrpSpPr>
          <p:nvPr/>
        </p:nvGrpSpPr>
        <p:grpSpPr bwMode="auto">
          <a:xfrm>
            <a:off x="1588" y="9534525"/>
            <a:ext cx="1130300" cy="352425"/>
            <a:chOff x="1" y="6007"/>
            <a:chExt cx="712" cy="222"/>
          </a:xfrm>
        </p:grpSpPr>
        <p:pic>
          <p:nvPicPr>
            <p:cNvPr id="94" name="Picture 4">
              <a:extLst>
                <a:ext uri="{FF2B5EF4-FFF2-40B4-BE49-F238E27FC236}">
                  <a16:creationId xmlns:a16="http://schemas.microsoft.com/office/drawing/2014/main" id="{35F6708E-6C34-4D2D-8EEE-2A6A86A82E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" y="6007"/>
              <a:ext cx="49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5" name="Rectangle 5">
              <a:extLst>
                <a:ext uri="{FF2B5EF4-FFF2-40B4-BE49-F238E27FC236}">
                  <a16:creationId xmlns:a16="http://schemas.microsoft.com/office/drawing/2014/main" id="{82264E93-BAA6-4AB2-9488-15E3A431C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133"/>
              <a:ext cx="712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eaLnBrk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en-GB" altLang="en-US" sz="4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sp>
        <p:nvSpPr>
          <p:cNvPr id="96" name="Rectangle 1">
            <a:extLst>
              <a:ext uri="{FF2B5EF4-FFF2-40B4-BE49-F238E27FC236}">
                <a16:creationId xmlns:a16="http://schemas.microsoft.com/office/drawing/2014/main" id="{3F1E0176-E105-4170-97BC-B9FA68D0C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9261123"/>
            <a:ext cx="6858000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>
                <a:latin typeface="Century Gothic" panose="020B0502020202020204" pitchFamily="34" charset="0"/>
              </a:rPr>
              <a:t>classroomsecrets.co.uk</a:t>
            </a:r>
            <a:br>
              <a:rPr lang="en-GB" altLang="en-US" sz="2400" b="1" dirty="0">
                <a:latin typeface="Century Gothic" panose="020B0502020202020204" pitchFamily="34" charset="0"/>
              </a:rPr>
            </a:br>
            <a:r>
              <a:rPr lang="en-GB" altLang="en-US" sz="1100" b="1" dirty="0">
                <a:latin typeface="Century Gothic" panose="020B0502020202020204" pitchFamily="34" charset="0"/>
              </a:rPr>
              <a:t>Varied Fluency – Years, Months, Weeks and Days  </a:t>
            </a:r>
            <a:r>
              <a:rPr lang="en-GB" altLang="en-US" sz="11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240380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4a0f88728004eb4f82c14282ae5927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bda40e16343d875009b14508550e4dd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86144f90-c7b6-48d0-aae5-f5e9e48cc3df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C51156-3278-4AD7-A4F2-52409D70A4D1}"/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2474</TotalTime>
  <Words>1180</Words>
  <Application>Microsoft Office PowerPoint</Application>
  <PresentationFormat>A4 Paper (210x297 mm)</PresentationFormat>
  <Paragraphs>370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Years, Months, Weeks and Days Varied Fluency</dc:title>
  <dc:creator>Sian Stebbings</dc:creator>
  <cp:lastModifiedBy>Sian Stebbings</cp:lastModifiedBy>
  <cp:revision>80</cp:revision>
  <dcterms:created xsi:type="dcterms:W3CDTF">2018-03-13T10:12:31Z</dcterms:created>
  <dcterms:modified xsi:type="dcterms:W3CDTF">2019-04-05T12:46:27Z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