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FF9-0B6C-4A58-9761-B302173CCC16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E43A-AC29-43E3-A1B8-49610115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91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FF9-0B6C-4A58-9761-B302173CCC16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E43A-AC29-43E3-A1B8-49610115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3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FF9-0B6C-4A58-9761-B302173CCC16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E43A-AC29-43E3-A1B8-49610115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7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FF9-0B6C-4A58-9761-B302173CCC16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E43A-AC29-43E3-A1B8-49610115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8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FF9-0B6C-4A58-9761-B302173CCC16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E43A-AC29-43E3-A1B8-49610115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62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FF9-0B6C-4A58-9761-B302173CCC16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E43A-AC29-43E3-A1B8-49610115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6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FF9-0B6C-4A58-9761-B302173CCC16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E43A-AC29-43E3-A1B8-49610115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8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FF9-0B6C-4A58-9761-B302173CCC16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E43A-AC29-43E3-A1B8-49610115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1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FF9-0B6C-4A58-9761-B302173CCC16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E43A-AC29-43E3-A1B8-49610115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01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FF9-0B6C-4A58-9761-B302173CCC16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E43A-AC29-43E3-A1B8-49610115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9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FF9-0B6C-4A58-9761-B302173CCC16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E43A-AC29-43E3-A1B8-49610115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79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4FF9-0B6C-4A58-9761-B302173CCC16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E43A-AC29-43E3-A1B8-49610115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95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4641795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87B0-ACC2-4631-836A-D781B5AB02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Meetings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F7FA5-A043-40B7-AD2C-D79E1B4705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Can I use addition and subtraction skills to solve problems?</a:t>
            </a:r>
          </a:p>
        </p:txBody>
      </p:sp>
    </p:spTree>
    <p:extLst>
      <p:ext uri="{BB962C8B-B14F-4D97-AF65-F5344CB8AC3E}">
        <p14:creationId xmlns:p14="http://schemas.microsoft.com/office/powerpoint/2010/main" val="328371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B7C25-7DB4-4727-8F42-C2C785387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/>
          <a:lstStyle/>
          <a:p>
            <a:r>
              <a:rPr lang="en-GB" dirty="0"/>
              <a:t>Problem solving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27997-1110-4E99-B3E6-03DBAB2AD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GB" sz="2000" dirty="0"/>
              <a:t>What the video </a:t>
            </a:r>
            <a:r>
              <a:rPr lang="en-GB" sz="2000" dirty="0">
                <a:hlinkClick r:id="rId2"/>
              </a:rPr>
              <a:t>https://vimeo.com/464179514</a:t>
            </a:r>
            <a:endParaRPr lang="en-GB" sz="2000" dirty="0"/>
          </a:p>
          <a:p>
            <a:r>
              <a:rPr lang="en-GB" sz="2000" dirty="0"/>
              <a:t>Complete the activities in your book.</a:t>
            </a:r>
          </a:p>
        </p:txBody>
      </p:sp>
    </p:spTree>
    <p:extLst>
      <p:ext uri="{BB962C8B-B14F-4D97-AF65-F5344CB8AC3E}">
        <p14:creationId xmlns:p14="http://schemas.microsoft.com/office/powerpoint/2010/main" val="390813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F8A63-F6C7-4693-9791-BAAE9CFA5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Answer, calculate, explain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8F03D-342F-465D-9C64-C9A1A5A2D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CD8B59-205D-47D0-86D8-0411B79E6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04" y="1728896"/>
            <a:ext cx="6649262" cy="500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04743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27</TotalTime>
  <Words>37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XCCW Joined 1a</vt:lpstr>
      <vt:lpstr>school</vt:lpstr>
      <vt:lpstr>Maths Meetings</vt:lpstr>
      <vt:lpstr>Problem solving</vt:lpstr>
      <vt:lpstr>Answer, calculate, explain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Meetings</dc:title>
  <dc:creator>Mr and Mrs Smout</dc:creator>
  <cp:lastModifiedBy>Mr and Mrs Smout</cp:lastModifiedBy>
  <cp:revision>5</cp:revision>
  <dcterms:created xsi:type="dcterms:W3CDTF">2021-05-23T12:14:47Z</dcterms:created>
  <dcterms:modified xsi:type="dcterms:W3CDTF">2021-05-23T12:41:54Z</dcterms:modified>
</cp:coreProperties>
</file>