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751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66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87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2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805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53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20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40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86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678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89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6CACE4-C198-4F81-991A-993C9DE636CF}" type="datetimeFigureOut">
              <a:rPr lang="en-GB" smtClean="0"/>
              <a:t>13/06/2021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32AD9-76E5-4E9F-8424-AC75810B05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77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14BB47-24AA-4AF0-B2F7-18B68C59D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07" y="611871"/>
            <a:ext cx="1195346" cy="9270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E52CB9F-B6F7-440D-9CB4-AEDEE4FCC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520" y="8739365"/>
            <a:ext cx="923392" cy="894078"/>
          </a:xfrm>
          <a:prstGeom prst="rect">
            <a:avLst/>
          </a:prstGeom>
        </p:spPr>
      </p:pic>
      <p:pic>
        <p:nvPicPr>
          <p:cNvPr id="4" name="Picture 8" descr="Stream Clipart Surface Runoff - Png Download (#3055321) - PinClipart">
            <a:extLst>
              <a:ext uri="{FF2B5EF4-FFF2-40B4-BE49-F238E27FC236}">
                <a16:creationId xmlns:a16="http://schemas.microsoft.com/office/drawing/2014/main" id="{7181A4F3-A6FF-435A-A219-5C49BAFF7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05" b="90132" l="7229" r="89759">
                        <a14:foregroundMark x1="37952" y1="9211" x2="37952" y2="9211"/>
                        <a14:foregroundMark x1="39759" y1="5263" x2="39759" y2="5263"/>
                        <a14:foregroundMark x1="7229" y1="33553" x2="7229" y2="33553"/>
                        <a14:foregroundMark x1="89759" y1="90132" x2="89759" y2="901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89" y="1802297"/>
            <a:ext cx="923393" cy="194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C431CDD-B581-458B-BB38-C38AD79DB157}"/>
              </a:ext>
            </a:extLst>
          </p:cNvPr>
          <p:cNvCxnSpPr>
            <a:cxnSpLocks/>
          </p:cNvCxnSpPr>
          <p:nvPr/>
        </p:nvCxnSpPr>
        <p:spPr>
          <a:xfrm flipH="1" flipV="1">
            <a:off x="812642" y="1898598"/>
            <a:ext cx="923394" cy="97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E5CFBB9B-DF00-48E9-8432-362EDE8D7666}"/>
              </a:ext>
            </a:extLst>
          </p:cNvPr>
          <p:cNvSpPr txBox="1"/>
          <p:nvPr/>
        </p:nvSpPr>
        <p:spPr>
          <a:xfrm>
            <a:off x="1961322" y="1644998"/>
            <a:ext cx="4167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/>
              <a:t>Plynlimmon</a:t>
            </a:r>
            <a:r>
              <a:rPr lang="en-GB" sz="1400" dirty="0"/>
              <a:t> hills: the source. Soggy moorland, water trickles and forms a stream in a </a:t>
            </a:r>
            <a:r>
              <a:rPr lang="en-GB" sz="1400" dirty="0" err="1"/>
              <a:t>v-shaped</a:t>
            </a:r>
            <a:r>
              <a:rPr lang="en-GB" sz="1400" dirty="0"/>
              <a:t> valley.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149C26-26AC-4C18-8247-2546A16F57A0}"/>
              </a:ext>
            </a:extLst>
          </p:cNvPr>
          <p:cNvSpPr txBox="1"/>
          <p:nvPr/>
        </p:nvSpPr>
        <p:spPr>
          <a:xfrm>
            <a:off x="662609" y="56546"/>
            <a:ext cx="5844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anose="03050602040000000000" pitchFamily="66" charset="0"/>
              </a:rPr>
              <a:t>The river Severn from source to mouth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28BE4D-6885-4D96-BB15-880085C00724}"/>
              </a:ext>
            </a:extLst>
          </p:cNvPr>
          <p:cNvSpPr txBox="1"/>
          <p:nvPr/>
        </p:nvSpPr>
        <p:spPr>
          <a:xfrm>
            <a:off x="1948070" y="3457441"/>
            <a:ext cx="4167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Waterfall ‘the Severn breaks its neck’: fast flowing water breaks weak rocks.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A8491A-4FDC-4210-B346-09A29B7CE761}"/>
              </a:ext>
            </a:extLst>
          </p:cNvPr>
          <p:cNvSpPr txBox="1"/>
          <p:nvPr/>
        </p:nvSpPr>
        <p:spPr>
          <a:xfrm>
            <a:off x="1961322" y="5039482"/>
            <a:ext cx="4167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Shrewsbury: river flattens and meanders. It widens and forms loops.</a:t>
            </a:r>
          </a:p>
        </p:txBody>
      </p:sp>
      <p:pic>
        <p:nvPicPr>
          <p:cNvPr id="12" name="Picture 8" descr="Stream Clipart Surface Runoff - Png Download (#3055321) - PinClipart">
            <a:extLst>
              <a:ext uri="{FF2B5EF4-FFF2-40B4-BE49-F238E27FC236}">
                <a16:creationId xmlns:a16="http://schemas.microsoft.com/office/drawing/2014/main" id="{A5F46E1D-3B93-4E6F-955E-0D0CE56B8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05" b="90132" l="7229" r="89759">
                        <a14:foregroundMark x1="37952" y1="9211" x2="37952" y2="9211"/>
                        <a14:foregroundMark x1="39759" y1="5263" x2="39759" y2="5263"/>
                        <a14:foregroundMark x1="7229" y1="33553" x2="7229" y2="33553"/>
                        <a14:foregroundMark x1="89759" y1="90132" x2="89759" y2="901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889" y="4841019"/>
            <a:ext cx="923393" cy="194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6973A24-F928-4DD9-BC08-5C156887F020}"/>
              </a:ext>
            </a:extLst>
          </p:cNvPr>
          <p:cNvCxnSpPr/>
          <p:nvPr/>
        </p:nvCxnSpPr>
        <p:spPr>
          <a:xfrm flipH="1">
            <a:off x="1091841" y="5237400"/>
            <a:ext cx="644195" cy="1846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8" descr="Stream Clipart Surface Runoff - Png Download (#3055321) - PinClipart">
            <a:extLst>
              <a:ext uri="{FF2B5EF4-FFF2-40B4-BE49-F238E27FC236}">
                <a16:creationId xmlns:a16="http://schemas.microsoft.com/office/drawing/2014/main" id="{BACBBD04-9B92-4C17-A92E-5C8D44E343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605" b="90132" l="7229" r="89759">
                        <a14:foregroundMark x1="37952" y1="9211" x2="37952" y2="9211"/>
                        <a14:foregroundMark x1="39759" y1="5263" x2="39759" y2="5263"/>
                        <a14:foregroundMark x1="7229" y1="33553" x2="7229" y2="33553"/>
                        <a14:foregroundMark x1="89759" y1="90132" x2="89759" y2="9013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60" y="6618102"/>
            <a:ext cx="923393" cy="194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9D5966F7-69AC-47DD-A098-361CBD579099}"/>
              </a:ext>
            </a:extLst>
          </p:cNvPr>
          <p:cNvCxnSpPr>
            <a:cxnSpLocks/>
          </p:cNvCxnSpPr>
          <p:nvPr/>
        </p:nvCxnSpPr>
        <p:spPr>
          <a:xfrm flipH="1">
            <a:off x="1051282" y="7115847"/>
            <a:ext cx="823512" cy="8884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74344A03-396C-4E22-B844-3E81432E4AA2}"/>
              </a:ext>
            </a:extLst>
          </p:cNvPr>
          <p:cNvSpPr txBox="1"/>
          <p:nvPr/>
        </p:nvSpPr>
        <p:spPr>
          <a:xfrm>
            <a:off x="1923683" y="6847746"/>
            <a:ext cx="4167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Gloucester: estuary, the rivers nears the sea and has tides and becomes deep. It flows into the sea. </a:t>
            </a:r>
          </a:p>
        </p:txBody>
      </p:sp>
      <p:pic>
        <p:nvPicPr>
          <p:cNvPr id="1026" name="Picture 2" descr="Waterfall Icon – Free Download, PNG and Vector">
            <a:extLst>
              <a:ext uri="{FF2B5EF4-FFF2-40B4-BE49-F238E27FC236}">
                <a16:creationId xmlns:a16="http://schemas.microsoft.com/office/drawing/2014/main" id="{D1CF320C-E515-43FB-B774-93347FD646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474" y="3698733"/>
            <a:ext cx="916093" cy="916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EF9E1059-0B10-4DD6-88B0-CC2F8F8332A9}"/>
              </a:ext>
            </a:extLst>
          </p:cNvPr>
          <p:cNvSpPr/>
          <p:nvPr/>
        </p:nvSpPr>
        <p:spPr>
          <a:xfrm>
            <a:off x="166984" y="1644998"/>
            <a:ext cx="612265" cy="599885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9CE81C09-8575-483D-A1D5-2831E4B2751D}"/>
              </a:ext>
            </a:extLst>
          </p:cNvPr>
          <p:cNvSpPr/>
          <p:nvPr/>
        </p:nvSpPr>
        <p:spPr>
          <a:xfrm>
            <a:off x="263073" y="5063267"/>
            <a:ext cx="868286" cy="89407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C3AB760-1E8E-417D-AA4B-E5BC14B0EA1B}"/>
              </a:ext>
            </a:extLst>
          </p:cNvPr>
          <p:cNvSpPr/>
          <p:nvPr/>
        </p:nvSpPr>
        <p:spPr>
          <a:xfrm>
            <a:off x="433978" y="7601634"/>
            <a:ext cx="868286" cy="89407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682E288-EE23-4F52-BE30-50E4621E40FA}"/>
              </a:ext>
            </a:extLst>
          </p:cNvPr>
          <p:cNvSpPr/>
          <p:nvPr/>
        </p:nvSpPr>
        <p:spPr>
          <a:xfrm>
            <a:off x="1948070" y="611871"/>
            <a:ext cx="4055165" cy="8484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47D3A88-9E7F-473F-B4F6-5E4C8BFAB5DD}"/>
              </a:ext>
            </a:extLst>
          </p:cNvPr>
          <p:cNvSpPr/>
          <p:nvPr/>
        </p:nvSpPr>
        <p:spPr>
          <a:xfrm>
            <a:off x="1948069" y="1618486"/>
            <a:ext cx="4055165" cy="1719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72ED2F7-9D24-440D-959C-138DBE8FFD92}"/>
              </a:ext>
            </a:extLst>
          </p:cNvPr>
          <p:cNvSpPr/>
          <p:nvPr/>
        </p:nvSpPr>
        <p:spPr>
          <a:xfrm>
            <a:off x="1961322" y="3431205"/>
            <a:ext cx="4055165" cy="1521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A585FBC-0B52-4EA0-984F-F0A2AC77D90B}"/>
              </a:ext>
            </a:extLst>
          </p:cNvPr>
          <p:cNvSpPr/>
          <p:nvPr/>
        </p:nvSpPr>
        <p:spPr>
          <a:xfrm>
            <a:off x="1980005" y="5073224"/>
            <a:ext cx="4055165" cy="1521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22FF38-B3DC-4815-A568-02048000A6C7}"/>
              </a:ext>
            </a:extLst>
          </p:cNvPr>
          <p:cNvSpPr/>
          <p:nvPr/>
        </p:nvSpPr>
        <p:spPr>
          <a:xfrm>
            <a:off x="1980005" y="6849106"/>
            <a:ext cx="4055165" cy="15217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7A9FBC4-D3C9-4167-8EEE-259C5AC4CD65}"/>
              </a:ext>
            </a:extLst>
          </p:cNvPr>
          <p:cNvSpPr/>
          <p:nvPr/>
        </p:nvSpPr>
        <p:spPr>
          <a:xfrm>
            <a:off x="1961322" y="8576024"/>
            <a:ext cx="4055165" cy="983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3F5D4B-7E20-49D1-8BEF-0F65B5A615B0}"/>
              </a:ext>
            </a:extLst>
          </p:cNvPr>
          <p:cNvSpPr/>
          <p:nvPr/>
        </p:nvSpPr>
        <p:spPr>
          <a:xfrm>
            <a:off x="1302264" y="728870"/>
            <a:ext cx="572530" cy="50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1F45F47C-564D-4D35-BA8B-11C875359D28}"/>
              </a:ext>
            </a:extLst>
          </p:cNvPr>
          <p:cNvSpPr/>
          <p:nvPr/>
        </p:nvSpPr>
        <p:spPr>
          <a:xfrm>
            <a:off x="1269523" y="2139322"/>
            <a:ext cx="572530" cy="50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B8CDEE4-D9B8-42A7-8D8B-21160DDE4336}"/>
              </a:ext>
            </a:extLst>
          </p:cNvPr>
          <p:cNvSpPr/>
          <p:nvPr/>
        </p:nvSpPr>
        <p:spPr>
          <a:xfrm>
            <a:off x="1289401" y="3747964"/>
            <a:ext cx="572530" cy="50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8A7CF22-7BEB-449C-899D-50E9135935F0}"/>
              </a:ext>
            </a:extLst>
          </p:cNvPr>
          <p:cNvSpPr/>
          <p:nvPr/>
        </p:nvSpPr>
        <p:spPr>
          <a:xfrm>
            <a:off x="1309194" y="5431905"/>
            <a:ext cx="572530" cy="50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8276099-8255-49DB-95C8-98EDE5B64A5D}"/>
              </a:ext>
            </a:extLst>
          </p:cNvPr>
          <p:cNvSpPr/>
          <p:nvPr/>
        </p:nvSpPr>
        <p:spPr>
          <a:xfrm>
            <a:off x="1344903" y="7573662"/>
            <a:ext cx="572530" cy="50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54402F2-614A-4790-AE09-D3CDED5A31D3}"/>
              </a:ext>
            </a:extLst>
          </p:cNvPr>
          <p:cNvSpPr/>
          <p:nvPr/>
        </p:nvSpPr>
        <p:spPr>
          <a:xfrm>
            <a:off x="1328770" y="8813025"/>
            <a:ext cx="572530" cy="509555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248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77</Words>
  <Application>Microsoft Office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XCCW Joined 1a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and Mrs Smout</dc:creator>
  <cp:lastModifiedBy>Mr and Mrs Smout</cp:lastModifiedBy>
  <cp:revision>7</cp:revision>
  <dcterms:created xsi:type="dcterms:W3CDTF">2021-06-05T06:15:41Z</dcterms:created>
  <dcterms:modified xsi:type="dcterms:W3CDTF">2021-06-13T12:46:20Z</dcterms:modified>
</cp:coreProperties>
</file>