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302" r:id="rId3"/>
    <p:sldId id="325" r:id="rId4"/>
    <p:sldId id="341" r:id="rId5"/>
    <p:sldId id="319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700"/>
    <a:srgbClr val="FF7415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2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5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0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6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GB" dirty="0"/>
              <a:t>The Water Cycle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 river journey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Thursday 17 June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Explanation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7C4AAC-E653-47CE-86A9-D594446ACA5B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170156-F878-4191-8395-B32C1EB6B5E8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E192A2-FD22-4839-9ACF-02E6B382A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095" y="5061167"/>
            <a:ext cx="1410040" cy="393265"/>
          </a:xfrm>
          <a:prstGeom prst="rect">
            <a:avLst/>
          </a:prstGeom>
        </p:spPr>
      </p:pic>
      <p:pic>
        <p:nvPicPr>
          <p:cNvPr id="12" name="Picture 11" descr="Icon drop watercycle ⬇ Vector Image by © lovedoves | Vector Stock 118930080">
            <a:extLst>
              <a:ext uri="{FF2B5EF4-FFF2-40B4-BE49-F238E27FC236}">
                <a16:creationId xmlns:a16="http://schemas.microsoft.com/office/drawing/2014/main" id="{91F19720-4E16-4D63-AF29-A18F4AB45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52" b="93262" l="9961" r="89844">
                        <a14:foregroundMark x1="43848" y1="93359" x2="43848" y2="93359"/>
                        <a14:foregroundMark x1="48340" y1="6152" x2="48340" y2="61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918" y="3157722"/>
            <a:ext cx="3806890" cy="38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07AD41-0E28-451B-9A42-462595ECBD8F}"/>
              </a:ext>
            </a:extLst>
          </p:cNvPr>
          <p:cNvCxnSpPr/>
          <p:nvPr/>
        </p:nvCxnSpPr>
        <p:spPr>
          <a:xfrm>
            <a:off x="2733964" y="1228436"/>
            <a:ext cx="3851563" cy="12099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4F6662-F07D-44BA-8FAD-00F180637700}"/>
              </a:ext>
            </a:extLst>
          </p:cNvPr>
          <p:cNvCxnSpPr>
            <a:cxnSpLocks/>
          </p:cNvCxnSpPr>
          <p:nvPr/>
        </p:nvCxnSpPr>
        <p:spPr>
          <a:xfrm flipV="1">
            <a:off x="2881745" y="1228436"/>
            <a:ext cx="3547047" cy="13300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27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692" y="1271976"/>
            <a:ext cx="8434873" cy="2157024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LI: </a:t>
            </a:r>
            <a:r>
              <a:rPr lang="en-GB" sz="4400" dirty="0">
                <a:effectLst/>
                <a:ea typeface="Calibri" panose="020F0502020204030204" pitchFamily="34" charset="0"/>
              </a:rPr>
              <a:t>Can I write an explanation text?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852" y="3560895"/>
            <a:ext cx="7492482" cy="1883131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Steps to success: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gather interesting facts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include descriptions of the landscape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use an informal tone to engage the reader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242986-E2BC-469B-823F-6A57EBE33850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Explanation Text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21897F3-4427-4A19-8C87-CDD376C4EB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66" y="5586024"/>
            <a:ext cx="887790" cy="80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 are going to write an explanation about the journey of the river Severn, the longest river in Britain. </a:t>
            </a:r>
          </a:p>
          <a:p>
            <a:pPr marL="0" indent="0">
              <a:buNone/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You need to write it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if it is a factual tour and you are a guide taking water droplets on a tour. </a:t>
            </a:r>
          </a:p>
          <a:p>
            <a:pPr marL="0" indent="0">
              <a:buNone/>
            </a:pPr>
            <a:endParaRPr lang="en-GB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cs typeface="Times New Roman" panose="02020603050405020304" pitchFamily="18" charset="0"/>
              </a:rPr>
              <a:t>Remember all the informal ways we have used to engage the reader in the explanation about the water cycle? </a:t>
            </a:r>
          </a:p>
          <a:p>
            <a:pPr marL="0" indent="0">
              <a:buNone/>
            </a:pPr>
            <a:endParaRPr lang="en-GB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cs typeface="Times New Roman" panose="02020603050405020304" pitchFamily="18" charset="0"/>
              </a:rPr>
              <a:t>We do not want this explanation to be dull!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37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your plan and fact file.</a:t>
            </a:r>
          </a:p>
          <a:p>
            <a:pPr marL="0" indent="0">
              <a:buNone/>
            </a:pPr>
            <a:r>
              <a:rPr lang="en-GB" dirty="0"/>
              <a:t>You can always use the </a:t>
            </a:r>
            <a:r>
              <a:rPr lang="en-GB" dirty="0" err="1"/>
              <a:t>wordmats</a:t>
            </a:r>
            <a:r>
              <a:rPr lang="en-GB" dirty="0"/>
              <a:t> to help you find excellent vocabulary. </a:t>
            </a:r>
          </a:p>
          <a:p>
            <a:pPr marL="0" indent="0">
              <a:buNone/>
            </a:pPr>
            <a:r>
              <a:rPr lang="en-GB" dirty="0"/>
              <a:t>You have 45 minutes to write your ‘factual tour’.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6A2B56-6E43-4841-8A18-6CD8A7EC65F4}"/>
              </a:ext>
            </a:extLst>
          </p:cNvPr>
          <p:cNvSpPr/>
          <p:nvPr/>
        </p:nvSpPr>
        <p:spPr>
          <a:xfrm>
            <a:off x="4730338" y="4326200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A19AA2-CBF9-4F67-9ECB-CC9AE23318F7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6428509" y="4326200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1982E6F-72DE-495A-BF03-0BFEB60AF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404" y="4460804"/>
            <a:ext cx="1410040" cy="393265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C262D120-0051-4658-B222-8BFA6C894B6E}"/>
              </a:ext>
            </a:extLst>
          </p:cNvPr>
          <p:cNvSpPr/>
          <p:nvPr/>
        </p:nvSpPr>
        <p:spPr>
          <a:xfrm>
            <a:off x="4313382" y="5246255"/>
            <a:ext cx="748133" cy="31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EEA002-AC36-4F68-B4BD-9E454F317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523" y="3850621"/>
            <a:ext cx="1861658" cy="291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9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DF83-00AA-47E1-B617-AE33473B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78F3-10FC-4191-91C4-E1204F073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 your work</a:t>
            </a:r>
          </a:p>
          <a:p>
            <a:r>
              <a:rPr lang="en-GB" dirty="0"/>
              <a:t>What sentence are your proud of?</a:t>
            </a:r>
          </a:p>
          <a:p>
            <a:r>
              <a:rPr lang="en-GB" dirty="0"/>
              <a:t>What does the class think of the work? </a:t>
            </a:r>
          </a:p>
          <a:p>
            <a:r>
              <a:rPr lang="en-GB" dirty="0"/>
              <a:t>How could we make it even better? </a:t>
            </a:r>
          </a:p>
        </p:txBody>
      </p:sp>
      <p:pic>
        <p:nvPicPr>
          <p:cNvPr id="2050" name="Picture 2" descr="Today's World Read Aloud Day: 'Competing for Attention'">
            <a:extLst>
              <a:ext uri="{FF2B5EF4-FFF2-40B4-BE49-F238E27FC236}">
                <a16:creationId xmlns:a16="http://schemas.microsoft.com/office/drawing/2014/main" id="{6F1ACF95-A36D-4839-A623-30F5E387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1" y="3667595"/>
            <a:ext cx="4482776" cy="282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516732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2145</TotalTime>
  <Words>192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XCCW Joined 1a</vt:lpstr>
      <vt:lpstr>school</vt:lpstr>
      <vt:lpstr>The Water Cycle  A river journey</vt:lpstr>
      <vt:lpstr>LI: Can I write an explanation text?</vt:lpstr>
      <vt:lpstr>Independent write</vt:lpstr>
      <vt:lpstr>Independent write</vt:lpstr>
      <vt:lpstr>Share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Tale of Custard the Dragon – Ogden Nash</dc:title>
  <dc:creator>Mr and Mrs Smout</dc:creator>
  <cp:lastModifiedBy>Mr and Mrs Smout</cp:lastModifiedBy>
  <cp:revision>233</cp:revision>
  <cp:lastPrinted>2021-05-05T07:01:18Z</cp:lastPrinted>
  <dcterms:created xsi:type="dcterms:W3CDTF">2021-02-17T09:47:59Z</dcterms:created>
  <dcterms:modified xsi:type="dcterms:W3CDTF">2021-06-13T13:25:17Z</dcterms:modified>
</cp:coreProperties>
</file>