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5"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9144000" cy="5143500" type="screen16x9"/>
  <p:notesSz cx="6858000" cy="9144000"/>
  <p:embeddedFontLst>
    <p:embeddedFont>
      <p:font typeface="Quicksand" pitchFamily="2" charset="77"/>
      <p:regular r:id="rId22"/>
      <p:bold r:id="rId23"/>
    </p:embeddedFont>
    <p:embeddedFont>
      <p:font typeface="Quicksand Medium" pitchFamily="2" charset="77"/>
      <p:regular r:id="rId24"/>
      <p:bold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20EF089-0454-485B-B0CB-86861C1A514C}">
  <a:tblStyle styleId="{320EF089-0454-485B-B0CB-86861C1A514C}"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417FDF7-36A7-4645-8207-87D6B2DCFF2F}"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snapToObjects="1">
      <p:cViewPr varScale="1">
        <p:scale>
          <a:sx n="165" d="100"/>
          <a:sy n="165" d="100"/>
        </p:scale>
        <p:origin x="664"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ncce.io/tcc"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pixabay.com/videos/cars-motorway-speed-motion-traffic-1900"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pixabay.com/videos/cars-motorway-speed-motion-traffic-1900"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pixabay.com/videos/cars-motorway-speed-motion-traffic-1900"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ons.gov.uk/"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ons.gov.uk/file?uri=/census/censustransformationprogramme/consultations/the2021censusinitialviewoncontentforenglandandwales/2011censusquestionnaireenglandh1.pdf"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pixabay.com/illustrations/feedback-white-male-3d-model-1889006/"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s://pixabay.com/photos/formula-1-car-racing-speed-2205262/" TargetMode="External"/><Relationship Id="rId3" Type="http://schemas.openxmlformats.org/officeDocument/2006/relationships/hyperlink" Target="https://pixabay.com/photos/equipment-hospital-ecg-3089883/" TargetMode="External"/><Relationship Id="rId7" Type="http://schemas.openxmlformats.org/officeDocument/2006/relationships/hyperlink" Target="https://pixabay.com/photos/weather-station-digital-display-572856/"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pixabay.com/photos/weather-station-weather-vane-set-5010904/" TargetMode="External"/><Relationship Id="rId11" Type="http://schemas.openxmlformats.org/officeDocument/2006/relationships/hyperlink" Target="https://pixabay.com/photos/gymnastics-gymnast-man-sports-89615/" TargetMode="External"/><Relationship Id="rId5" Type="http://schemas.openxmlformats.org/officeDocument/2006/relationships/hyperlink" Target="https://pixabay.com/photos/headband-sport-sports-training-4432093/" TargetMode="External"/><Relationship Id="rId10" Type="http://schemas.openxmlformats.org/officeDocument/2006/relationships/hyperlink" Target="https://pixabay.com/photos/cricket-batting-batter-girl-junior-724621/" TargetMode="External"/><Relationship Id="rId4" Type="http://schemas.openxmlformats.org/officeDocument/2006/relationships/hyperlink" Target="https://pixabay.com/photos/thermometer-fever-number-hand-3656065/" TargetMode="External"/><Relationship Id="rId9" Type="http://schemas.openxmlformats.org/officeDocument/2006/relationships/hyperlink" Target="https://pixabay.com/photos/relay-race-competition-stadium-655353/" TargetMode="Externa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s://pixabay.com/photos/formula-1-car-racing-speed-2205262/" TargetMode="External"/><Relationship Id="rId3" Type="http://schemas.openxmlformats.org/officeDocument/2006/relationships/hyperlink" Target="https://pixabay.com/photos/equipment-hospital-ecg-3089883/" TargetMode="External"/><Relationship Id="rId7" Type="http://schemas.openxmlformats.org/officeDocument/2006/relationships/hyperlink" Target="https://pixabay.com/photos/weather-station-digital-display-572856/"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pixabay.com/photos/weather-station-weather-vane-set-5010904/" TargetMode="External"/><Relationship Id="rId11" Type="http://schemas.openxmlformats.org/officeDocument/2006/relationships/hyperlink" Target="https://pixabay.com/photos/gymnastics-gymnast-man-sports-89615/" TargetMode="External"/><Relationship Id="rId5" Type="http://schemas.openxmlformats.org/officeDocument/2006/relationships/hyperlink" Target="https://pixabay.com/photos/headband-sport-sports-training-4432093/" TargetMode="External"/><Relationship Id="rId10" Type="http://schemas.openxmlformats.org/officeDocument/2006/relationships/hyperlink" Target="https://pixabay.com/photos/cricket-batting-batter-girl-junior-724621/" TargetMode="External"/><Relationship Id="rId4" Type="http://schemas.openxmlformats.org/officeDocument/2006/relationships/hyperlink" Target="https://pixabay.com/photos/thermometer-fever-number-hand-3656065/" TargetMode="External"/><Relationship Id="rId9" Type="http://schemas.openxmlformats.org/officeDocument/2006/relationships/hyperlink" Target="https://pixabay.com/photos/relay-race-competition-stadium-655353/"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pixabay.com/illustrations/fax-white-male-3d-model-isolated-1889017/"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pixabay.com/vectors/thumb-up-hand-like-confirm-go-top-307176/"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pixabay.com/videos/cars-motorway-speed-motion-traffic-1900"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Google Shape;47;g5eb07e6303_3_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 name="Google Shape;48;g5eb07e6303_3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rgbClr val="5B5BA5"/>
              </a:buClr>
              <a:buSzPts val="1100"/>
              <a:buFont typeface="Arial"/>
              <a:buNone/>
            </a:pPr>
            <a:r>
              <a:rPr lang="en" sz="1000">
                <a:latin typeface="Quicksand"/>
                <a:ea typeface="Quicksand"/>
                <a:cs typeface="Quicksand"/>
                <a:sym typeface="Quicksand"/>
              </a:rPr>
              <a:t>Last updated 29-09-21</a:t>
            </a:r>
            <a:endParaRPr sz="1000">
              <a:latin typeface="Quicksand"/>
              <a:ea typeface="Quicksand"/>
              <a:cs typeface="Quicksand"/>
              <a:sym typeface="Quicksand"/>
            </a:endParaRPr>
          </a:p>
          <a:p>
            <a:pPr marL="0" lvl="0" indent="0" algn="l" rtl="0">
              <a:lnSpc>
                <a:spcPct val="115000"/>
              </a:lnSpc>
              <a:spcBef>
                <a:spcPts val="0"/>
              </a:spcBef>
              <a:spcAft>
                <a:spcPts val="0"/>
              </a:spcAft>
              <a:buClr>
                <a:srgbClr val="5B5BA5"/>
              </a:buClr>
              <a:buSzPts val="1100"/>
              <a:buFont typeface="Arial"/>
              <a:buNone/>
            </a:pPr>
            <a:endParaRPr sz="1000">
              <a:latin typeface="Quicksand"/>
              <a:ea typeface="Quicksand"/>
              <a:cs typeface="Quicksand"/>
              <a:sym typeface="Quicksand"/>
            </a:endParaRPr>
          </a:p>
          <a:p>
            <a:pPr marL="0" lvl="0" indent="0" algn="l" rtl="0">
              <a:lnSpc>
                <a:spcPct val="115000"/>
              </a:lnSpc>
              <a:spcBef>
                <a:spcPts val="0"/>
              </a:spcBef>
              <a:spcAft>
                <a:spcPts val="0"/>
              </a:spcAft>
              <a:buClr>
                <a:srgbClr val="5B5BA5"/>
              </a:buClr>
              <a:buSzPts val="1100"/>
              <a:buFont typeface="Arial"/>
              <a:buNone/>
            </a:pPr>
            <a:r>
              <a:rPr lang="en" sz="1000">
                <a:latin typeface="Quicksand"/>
                <a:ea typeface="Quicksand"/>
                <a:cs typeface="Quicksand"/>
                <a:sym typeface="Quicksand"/>
              </a:rPr>
              <a:t>Resources are updated regularly — the latest version is available at: </a:t>
            </a:r>
            <a:r>
              <a:rPr lang="en" sz="1000" u="sng">
                <a:latin typeface="Quicksand"/>
                <a:ea typeface="Quicksand"/>
                <a:cs typeface="Quicksand"/>
                <a:sym typeface="Quicksand"/>
                <a:hlinkClick r:id="rId3"/>
              </a:rPr>
              <a:t>ncce.io/tcc</a:t>
            </a:r>
            <a:r>
              <a:rPr lang="en" sz="1000">
                <a:latin typeface="Quicksand"/>
                <a:ea typeface="Quicksand"/>
                <a:cs typeface="Quicksand"/>
                <a:sym typeface="Quicksand"/>
              </a:rPr>
              <a:t>.</a:t>
            </a:r>
            <a:endParaRPr sz="1000">
              <a:latin typeface="Quicksand"/>
              <a:ea typeface="Quicksand"/>
              <a:cs typeface="Quicksand"/>
              <a:sym typeface="Quicksand"/>
            </a:endParaRPr>
          </a:p>
          <a:p>
            <a:pPr marL="0" lvl="0" indent="0" algn="l" rtl="0">
              <a:lnSpc>
                <a:spcPct val="115000"/>
              </a:lnSpc>
              <a:spcBef>
                <a:spcPts val="0"/>
              </a:spcBef>
              <a:spcAft>
                <a:spcPts val="0"/>
              </a:spcAft>
              <a:buNone/>
            </a:pPr>
            <a:endParaRPr sz="1000">
              <a:latin typeface="Quicksand"/>
              <a:ea typeface="Quicksand"/>
              <a:cs typeface="Quicksand"/>
              <a:sym typeface="Quicksan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858539f541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858539f541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Quicksand"/>
                <a:ea typeface="Quicksand"/>
                <a:cs typeface="Quicksand"/>
                <a:sym typeface="Quicksand"/>
              </a:rPr>
              <a:t>Image source: </a:t>
            </a:r>
            <a:r>
              <a:rPr lang="en" sz="1000" u="sng">
                <a:solidFill>
                  <a:schemeClr val="hlink"/>
                </a:solidFill>
                <a:latin typeface="Quicksand"/>
                <a:ea typeface="Quicksand"/>
                <a:cs typeface="Quicksand"/>
                <a:sym typeface="Quicksand"/>
                <a:hlinkClick r:id="rId3"/>
              </a:rPr>
              <a:t>https://pixabay.com/videos/cars-motorway-speed-motion-traffic-1900</a:t>
            </a:r>
            <a:endParaRPr sz="1000">
              <a:latin typeface="Quicksand"/>
              <a:ea typeface="Quicksand"/>
              <a:cs typeface="Quicksand"/>
              <a:sym typeface="Quicksand"/>
            </a:endParaRPr>
          </a:p>
          <a:p>
            <a:pPr marL="0" lvl="0" indent="0" algn="l" rtl="0">
              <a:spcBef>
                <a:spcPts val="0"/>
              </a:spcBef>
              <a:spcAft>
                <a:spcPts val="0"/>
              </a:spcAft>
              <a:buNone/>
            </a:pPr>
            <a:endParaRPr sz="1000">
              <a:latin typeface="Quicksand"/>
              <a:ea typeface="Quicksand"/>
              <a:cs typeface="Quicksand"/>
              <a:sym typeface="Quicksand"/>
            </a:endParaRPr>
          </a:p>
          <a:p>
            <a:pPr marL="0" lvl="0" indent="0" algn="l" rtl="0">
              <a:spcBef>
                <a:spcPts val="0"/>
              </a:spcBef>
              <a:spcAft>
                <a:spcPts val="0"/>
              </a:spcAft>
              <a:buNone/>
            </a:pPr>
            <a:endParaRPr sz="1000">
              <a:latin typeface="Quicksand"/>
              <a:ea typeface="Quicksand"/>
              <a:cs typeface="Quicksand"/>
              <a:sym typeface="Quicksand"/>
            </a:endParaRPr>
          </a:p>
          <a:p>
            <a:pPr marL="0" lvl="0" indent="0" algn="l" rtl="0">
              <a:spcBef>
                <a:spcPts val="0"/>
              </a:spcBef>
              <a:spcAft>
                <a:spcPts val="0"/>
              </a:spcAft>
              <a:buNone/>
            </a:pPr>
            <a:endParaRPr sz="1000">
              <a:latin typeface="Quicksand"/>
              <a:ea typeface="Quicksand"/>
              <a:cs typeface="Quicksand"/>
              <a:sym typeface="Quicksand"/>
            </a:endParaRPr>
          </a:p>
          <a:p>
            <a:pPr marL="0" lvl="0" indent="0" algn="l" rtl="0">
              <a:spcBef>
                <a:spcPts val="0"/>
              </a:spcBef>
              <a:spcAft>
                <a:spcPts val="0"/>
              </a:spcAft>
              <a:buNone/>
            </a:pPr>
            <a:endParaRPr sz="1000">
              <a:latin typeface="Quicksand"/>
              <a:ea typeface="Quicksand"/>
              <a:cs typeface="Quicksand"/>
              <a:sym typeface="Quicksand"/>
            </a:endParaRPr>
          </a:p>
          <a:p>
            <a:pPr marL="0" lvl="0" indent="0" algn="l" rtl="0">
              <a:spcBef>
                <a:spcPts val="0"/>
              </a:spcBef>
              <a:spcAft>
                <a:spcPts val="0"/>
              </a:spcAft>
              <a:buNone/>
            </a:pPr>
            <a:endParaRPr sz="1000">
              <a:latin typeface="Quicksand"/>
              <a:ea typeface="Quicksand"/>
              <a:cs typeface="Quicksand"/>
              <a:sym typeface="Quicksand"/>
            </a:endParaRPr>
          </a:p>
          <a:p>
            <a:pPr marL="0" lvl="0" indent="0" algn="l" rtl="0">
              <a:spcBef>
                <a:spcPts val="0"/>
              </a:spcBef>
              <a:spcAft>
                <a:spcPts val="0"/>
              </a:spcAft>
              <a:buNone/>
            </a:pPr>
            <a:endParaRPr sz="1000">
              <a:latin typeface="Quicksand"/>
              <a:ea typeface="Quicksand"/>
              <a:cs typeface="Quicksand"/>
              <a:sym typeface="Quicksan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858539f541_0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858539f541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Quicksand"/>
                <a:ea typeface="Quicksand"/>
                <a:cs typeface="Quicksand"/>
                <a:sym typeface="Quicksand"/>
              </a:rPr>
              <a:t>Some questions can’t be answered because suitable data wasn’t collected (the learners weren’t told to collect it). Highlight the importance of thinking carefully about the questions that we want answers to before we collect data.</a:t>
            </a:r>
            <a:endParaRPr sz="1000">
              <a:latin typeface="Quicksand"/>
              <a:ea typeface="Quicksand"/>
              <a:cs typeface="Quicksand"/>
              <a:sym typeface="Quicksand"/>
            </a:endParaRPr>
          </a:p>
          <a:p>
            <a:pPr marL="0" lvl="0" indent="0" algn="l" rtl="0">
              <a:spcBef>
                <a:spcPts val="0"/>
              </a:spcBef>
              <a:spcAft>
                <a:spcPts val="0"/>
              </a:spcAft>
              <a:buNone/>
            </a:pPr>
            <a:endParaRPr sz="1000">
              <a:latin typeface="Quicksand"/>
              <a:ea typeface="Quicksand"/>
              <a:cs typeface="Quicksand"/>
              <a:sym typeface="Quicksand"/>
            </a:endParaRPr>
          </a:p>
          <a:p>
            <a:pPr marL="0" lvl="0" indent="0" algn="l" rtl="0">
              <a:spcBef>
                <a:spcPts val="0"/>
              </a:spcBef>
              <a:spcAft>
                <a:spcPts val="0"/>
              </a:spcAft>
              <a:buNone/>
            </a:pPr>
            <a:r>
              <a:rPr lang="en" sz="1000">
                <a:latin typeface="Quicksand"/>
                <a:ea typeface="Quicksand"/>
                <a:cs typeface="Quicksand"/>
                <a:sym typeface="Quicksand"/>
              </a:rPr>
              <a:t>Image source: </a:t>
            </a:r>
            <a:r>
              <a:rPr lang="en" sz="1000" u="sng">
                <a:solidFill>
                  <a:schemeClr val="hlink"/>
                </a:solidFill>
                <a:latin typeface="Quicksand"/>
                <a:ea typeface="Quicksand"/>
                <a:cs typeface="Quicksand"/>
                <a:sym typeface="Quicksand"/>
                <a:hlinkClick r:id="rId3"/>
              </a:rPr>
              <a:t>https://pixabay.com/videos/cars-motorway-speed-motion-traffic-1900</a:t>
            </a:r>
            <a:endParaRPr sz="1000">
              <a:latin typeface="Quicksand"/>
              <a:ea typeface="Quicksand"/>
              <a:cs typeface="Quicksand"/>
              <a:sym typeface="Quicksan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879b7a5fab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879b7a5fab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Quicksand"/>
                <a:ea typeface="Quicksand"/>
                <a:cs typeface="Quicksand"/>
                <a:sym typeface="Quicksand"/>
              </a:rPr>
              <a:t>Image source: </a:t>
            </a:r>
            <a:r>
              <a:rPr lang="en" sz="1000" u="sng">
                <a:solidFill>
                  <a:schemeClr val="hlink"/>
                </a:solidFill>
                <a:latin typeface="Quicksand"/>
                <a:ea typeface="Quicksand"/>
                <a:cs typeface="Quicksand"/>
                <a:sym typeface="Quicksand"/>
                <a:hlinkClick r:id="rId3"/>
              </a:rPr>
              <a:t>https://pixabay.com/videos/cars-motorway-speed-motion-traffic-1900</a:t>
            </a:r>
            <a:endParaRPr sz="1000">
              <a:latin typeface="Quicksand"/>
              <a:ea typeface="Quicksand"/>
              <a:cs typeface="Quicksand"/>
              <a:sym typeface="Quicksand"/>
            </a:endParaRPr>
          </a:p>
          <a:p>
            <a:pPr marL="0" lvl="0" indent="0" algn="l" rtl="0">
              <a:spcBef>
                <a:spcPts val="0"/>
              </a:spcBef>
              <a:spcAft>
                <a:spcPts val="0"/>
              </a:spcAft>
              <a:buNone/>
            </a:pPr>
            <a:endParaRPr sz="1000">
              <a:latin typeface="Quicksand"/>
              <a:ea typeface="Quicksand"/>
              <a:cs typeface="Quicksand"/>
              <a:sym typeface="Quicksand"/>
            </a:endParaRPr>
          </a:p>
          <a:p>
            <a:pPr marL="0" lvl="0" indent="0" algn="l" rtl="0">
              <a:spcBef>
                <a:spcPts val="0"/>
              </a:spcBef>
              <a:spcAft>
                <a:spcPts val="0"/>
              </a:spcAft>
              <a:buNone/>
            </a:pPr>
            <a:endParaRPr sz="1000">
              <a:latin typeface="Quicksand"/>
              <a:ea typeface="Quicksand"/>
              <a:cs typeface="Quicksand"/>
              <a:sym typeface="Quicksand"/>
            </a:endParaRPr>
          </a:p>
          <a:p>
            <a:pPr marL="0" lvl="0" indent="0" algn="l" rtl="0">
              <a:spcBef>
                <a:spcPts val="0"/>
              </a:spcBef>
              <a:spcAft>
                <a:spcPts val="0"/>
              </a:spcAft>
              <a:buNone/>
            </a:pPr>
            <a:endParaRPr sz="1000">
              <a:latin typeface="Quicksand"/>
              <a:ea typeface="Quicksand"/>
              <a:cs typeface="Quicksand"/>
              <a:sym typeface="Quicksand"/>
            </a:endParaRPr>
          </a:p>
          <a:p>
            <a:pPr marL="0" lvl="0" indent="0" algn="l" rtl="0">
              <a:spcBef>
                <a:spcPts val="0"/>
              </a:spcBef>
              <a:spcAft>
                <a:spcPts val="0"/>
              </a:spcAft>
              <a:buNone/>
            </a:pPr>
            <a:endParaRPr sz="1000">
              <a:latin typeface="Quicksand"/>
              <a:ea typeface="Quicksand"/>
              <a:cs typeface="Quicksand"/>
              <a:sym typeface="Quicksand"/>
            </a:endParaRPr>
          </a:p>
          <a:p>
            <a:pPr marL="0" lvl="0" indent="0" algn="l" rtl="0">
              <a:spcBef>
                <a:spcPts val="0"/>
              </a:spcBef>
              <a:spcAft>
                <a:spcPts val="0"/>
              </a:spcAft>
              <a:buNone/>
            </a:pPr>
            <a:endParaRPr sz="1000">
              <a:latin typeface="Quicksand"/>
              <a:ea typeface="Quicksand"/>
              <a:cs typeface="Quicksand"/>
              <a:sym typeface="Quicksand"/>
            </a:endParaRPr>
          </a:p>
          <a:p>
            <a:pPr marL="0" lvl="0" indent="0" algn="l" rtl="0">
              <a:spcBef>
                <a:spcPts val="0"/>
              </a:spcBef>
              <a:spcAft>
                <a:spcPts val="0"/>
              </a:spcAft>
              <a:buNone/>
            </a:pPr>
            <a:endParaRPr sz="1000">
              <a:latin typeface="Quicksand"/>
              <a:ea typeface="Quicksand"/>
              <a:cs typeface="Quicksand"/>
              <a:sym typeface="Quicksan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77fbb9c630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77fbb9c63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Quicksand"/>
                <a:ea typeface="Quicksand"/>
                <a:cs typeface="Quicksand"/>
                <a:sym typeface="Quicksand"/>
              </a:rPr>
              <a:t>Image source: Office for National Statistics </a:t>
            </a:r>
            <a:r>
              <a:rPr lang="en" sz="1000" u="sng">
                <a:solidFill>
                  <a:schemeClr val="hlink"/>
                </a:solidFill>
                <a:latin typeface="Quicksand"/>
                <a:ea typeface="Quicksand"/>
                <a:cs typeface="Quicksand"/>
                <a:sym typeface="Quicksand"/>
                <a:hlinkClick r:id="rId3"/>
              </a:rPr>
              <a:t>https://www.ons.gov.uk</a:t>
            </a:r>
            <a:endParaRPr sz="1000">
              <a:latin typeface="Quicksand"/>
              <a:ea typeface="Quicksand"/>
              <a:cs typeface="Quicksand"/>
              <a:sym typeface="Quicksand"/>
            </a:endParaRPr>
          </a:p>
          <a:p>
            <a:pPr marL="0" lvl="0" indent="0" algn="l" rtl="0">
              <a:spcBef>
                <a:spcPts val="0"/>
              </a:spcBef>
              <a:spcAft>
                <a:spcPts val="0"/>
              </a:spcAft>
              <a:buNone/>
            </a:pPr>
            <a:endParaRPr sz="1000">
              <a:latin typeface="Quicksand"/>
              <a:ea typeface="Quicksand"/>
              <a:cs typeface="Quicksand"/>
              <a:sym typeface="Quicksand"/>
            </a:endParaRPr>
          </a:p>
          <a:p>
            <a:pPr marL="0" lvl="0" indent="0" algn="l" rtl="0">
              <a:spcBef>
                <a:spcPts val="0"/>
              </a:spcBef>
              <a:spcAft>
                <a:spcPts val="0"/>
              </a:spcAft>
              <a:buNone/>
            </a:pPr>
            <a:r>
              <a:rPr lang="en" sz="1000">
                <a:latin typeface="Quicksand"/>
                <a:ea typeface="Quicksand"/>
                <a:cs typeface="Quicksand"/>
                <a:sym typeface="Quicksand"/>
              </a:rPr>
              <a:t>Education relates to level of education/qualifications.</a:t>
            </a:r>
            <a:endParaRPr sz="1000">
              <a:latin typeface="Quicksand"/>
              <a:ea typeface="Quicksand"/>
              <a:cs typeface="Quicksand"/>
              <a:sym typeface="Quicksand"/>
            </a:endParaRPr>
          </a:p>
          <a:p>
            <a:pPr marL="0" lvl="0" indent="0" algn="l" rtl="0">
              <a:spcBef>
                <a:spcPts val="0"/>
              </a:spcBef>
              <a:spcAft>
                <a:spcPts val="0"/>
              </a:spcAft>
              <a:buNone/>
            </a:pPr>
            <a:endParaRPr sz="1000">
              <a:latin typeface="Quicksand"/>
              <a:ea typeface="Quicksand"/>
              <a:cs typeface="Quicksand"/>
              <a:sym typeface="Quicksand"/>
            </a:endParaRPr>
          </a:p>
          <a:p>
            <a:pPr marL="0" lvl="0" indent="0" algn="l" rtl="0">
              <a:spcBef>
                <a:spcPts val="0"/>
              </a:spcBef>
              <a:spcAft>
                <a:spcPts val="0"/>
              </a:spcAft>
              <a:buNone/>
            </a:pPr>
            <a:r>
              <a:rPr lang="en" sz="1000">
                <a:latin typeface="Quicksand"/>
                <a:ea typeface="Quicksand"/>
                <a:cs typeface="Quicksand"/>
                <a:sym typeface="Quicksand"/>
              </a:rPr>
              <a:t>Census 2011 form: </a:t>
            </a:r>
            <a:r>
              <a:rPr lang="en" sz="1000" u="sng">
                <a:solidFill>
                  <a:schemeClr val="hlink"/>
                </a:solidFill>
                <a:latin typeface="Quicksand"/>
                <a:ea typeface="Quicksand"/>
                <a:cs typeface="Quicksand"/>
                <a:sym typeface="Quicksand"/>
                <a:hlinkClick r:id="rId4"/>
              </a:rPr>
              <a:t>https://www.ons.gov.uk/file?uri=/census/censustransformationprogramme/consultations/the2021censusinitialviewoncontentforenglandandwales/2011censusquestionnaireenglandh1.pdf</a:t>
            </a:r>
            <a:endParaRPr sz="1000">
              <a:latin typeface="Quicksand"/>
              <a:ea typeface="Quicksand"/>
              <a:cs typeface="Quicksand"/>
              <a:sym typeface="Quicksan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854626ab2e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854626ab2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Quicksand"/>
                <a:ea typeface="Quicksand"/>
                <a:cs typeface="Quicksand"/>
                <a:sym typeface="Quicksand"/>
              </a:rPr>
              <a:t>Image source:  </a:t>
            </a:r>
            <a:r>
              <a:rPr lang="en" sz="1000" u="sng">
                <a:solidFill>
                  <a:schemeClr val="hlink"/>
                </a:solidFill>
                <a:latin typeface="Quicksand"/>
                <a:ea typeface="Quicksand"/>
                <a:cs typeface="Quicksand"/>
                <a:sym typeface="Quicksand"/>
                <a:hlinkClick r:id="rId3"/>
              </a:rPr>
              <a:t>https://pixabay.com/illustrations/feedback-white-male-3d-model-1889006</a:t>
            </a:r>
            <a:endParaRPr sz="1000">
              <a:latin typeface="Quicksand"/>
              <a:ea typeface="Quicksand"/>
              <a:cs typeface="Quicksand"/>
              <a:sym typeface="Quicksan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852ef63ed3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852ef63ed3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Quicksand"/>
                <a:ea typeface="Quicksand"/>
                <a:cs typeface="Quicksand"/>
                <a:sym typeface="Quicksand"/>
              </a:rPr>
              <a:t>Some examples: race times, lap times, rainfall, sunshine, temperature, steps</a:t>
            </a:r>
            <a:endParaRPr sz="1000">
              <a:latin typeface="Quicksand"/>
              <a:ea typeface="Quicksand"/>
              <a:cs typeface="Quicksand"/>
              <a:sym typeface="Quicksand"/>
            </a:endParaRPr>
          </a:p>
          <a:p>
            <a:pPr marL="0" lvl="0" indent="0" algn="l" rtl="0">
              <a:spcBef>
                <a:spcPts val="0"/>
              </a:spcBef>
              <a:spcAft>
                <a:spcPts val="0"/>
              </a:spcAft>
              <a:buNone/>
            </a:pPr>
            <a:endParaRPr sz="1000">
              <a:latin typeface="Quicksand"/>
              <a:ea typeface="Quicksand"/>
              <a:cs typeface="Quicksand"/>
              <a:sym typeface="Quicksand"/>
            </a:endParaRPr>
          </a:p>
          <a:p>
            <a:pPr marL="0" lvl="0" indent="0" algn="l" rtl="0">
              <a:spcBef>
                <a:spcPts val="0"/>
              </a:spcBef>
              <a:spcAft>
                <a:spcPts val="0"/>
              </a:spcAft>
              <a:buNone/>
            </a:pPr>
            <a:r>
              <a:rPr lang="en" sz="1000">
                <a:latin typeface="Quicksand"/>
                <a:ea typeface="Quicksand"/>
                <a:cs typeface="Quicksand"/>
                <a:sym typeface="Quicksand"/>
              </a:rPr>
              <a:t>Image sources:</a:t>
            </a:r>
            <a:endParaRPr sz="1000">
              <a:latin typeface="Quicksand"/>
              <a:ea typeface="Quicksand"/>
              <a:cs typeface="Quicksand"/>
              <a:sym typeface="Quicksand"/>
            </a:endParaRPr>
          </a:p>
          <a:p>
            <a:pPr marL="0" lvl="0" indent="0" algn="l" rtl="0">
              <a:spcBef>
                <a:spcPts val="0"/>
              </a:spcBef>
              <a:spcAft>
                <a:spcPts val="0"/>
              </a:spcAft>
              <a:buNone/>
            </a:pPr>
            <a:r>
              <a:rPr lang="en" sz="1000" u="sng">
                <a:solidFill>
                  <a:schemeClr val="hlink"/>
                </a:solidFill>
                <a:latin typeface="Quicksand"/>
                <a:ea typeface="Quicksand"/>
                <a:cs typeface="Quicksand"/>
                <a:sym typeface="Quicksand"/>
                <a:hlinkClick r:id="rId3"/>
              </a:rPr>
              <a:t>https://pixabay.com/photos/equipment-hospital-ecg-3089883</a:t>
            </a:r>
            <a:endParaRPr sz="1000">
              <a:latin typeface="Quicksand"/>
              <a:ea typeface="Quicksand"/>
              <a:cs typeface="Quicksand"/>
              <a:sym typeface="Quicksand"/>
            </a:endParaRPr>
          </a:p>
          <a:p>
            <a:pPr marL="0" lvl="0" indent="0" algn="l" rtl="0">
              <a:spcBef>
                <a:spcPts val="0"/>
              </a:spcBef>
              <a:spcAft>
                <a:spcPts val="0"/>
              </a:spcAft>
              <a:buNone/>
            </a:pPr>
            <a:r>
              <a:rPr lang="en" sz="1000" u="sng">
                <a:solidFill>
                  <a:schemeClr val="hlink"/>
                </a:solidFill>
                <a:latin typeface="Quicksand"/>
                <a:ea typeface="Quicksand"/>
                <a:cs typeface="Quicksand"/>
                <a:sym typeface="Quicksand"/>
                <a:hlinkClick r:id="rId4"/>
              </a:rPr>
              <a:t>https://pixabay.com/photos/thermometer-fever-number-hand-3656065</a:t>
            </a:r>
            <a:endParaRPr sz="1000">
              <a:latin typeface="Quicksand"/>
              <a:ea typeface="Quicksand"/>
              <a:cs typeface="Quicksand"/>
              <a:sym typeface="Quicksand"/>
            </a:endParaRPr>
          </a:p>
          <a:p>
            <a:pPr marL="0" lvl="0" indent="0" algn="l" rtl="0">
              <a:spcBef>
                <a:spcPts val="0"/>
              </a:spcBef>
              <a:spcAft>
                <a:spcPts val="0"/>
              </a:spcAft>
              <a:buNone/>
            </a:pPr>
            <a:r>
              <a:rPr lang="en" sz="1000" u="sng">
                <a:solidFill>
                  <a:schemeClr val="hlink"/>
                </a:solidFill>
                <a:latin typeface="Quicksand"/>
                <a:ea typeface="Quicksand"/>
                <a:cs typeface="Quicksand"/>
                <a:sym typeface="Quicksand"/>
                <a:hlinkClick r:id="rId5"/>
              </a:rPr>
              <a:t>https://pixabay.com/photos/headband-sport-sports-training-4432093</a:t>
            </a:r>
            <a:endParaRPr sz="1000">
              <a:latin typeface="Quicksand"/>
              <a:ea typeface="Quicksand"/>
              <a:cs typeface="Quicksand"/>
              <a:sym typeface="Quicksand"/>
            </a:endParaRPr>
          </a:p>
          <a:p>
            <a:pPr marL="0" lvl="0" indent="0" algn="l" rtl="0">
              <a:spcBef>
                <a:spcPts val="0"/>
              </a:spcBef>
              <a:spcAft>
                <a:spcPts val="0"/>
              </a:spcAft>
              <a:buNone/>
            </a:pPr>
            <a:r>
              <a:rPr lang="en" sz="1000" u="sng">
                <a:solidFill>
                  <a:schemeClr val="hlink"/>
                </a:solidFill>
                <a:latin typeface="Quicksand"/>
                <a:ea typeface="Quicksand"/>
                <a:cs typeface="Quicksand"/>
                <a:sym typeface="Quicksand"/>
                <a:hlinkClick r:id="rId6"/>
              </a:rPr>
              <a:t>https://pixabay.com/photos/weather-station-weather-vane-set-5010904</a:t>
            </a:r>
            <a:endParaRPr sz="1000">
              <a:latin typeface="Quicksand"/>
              <a:ea typeface="Quicksand"/>
              <a:cs typeface="Quicksand"/>
              <a:sym typeface="Quicksand"/>
            </a:endParaRPr>
          </a:p>
          <a:p>
            <a:pPr marL="0" lvl="0" indent="0" algn="l" rtl="0">
              <a:spcBef>
                <a:spcPts val="0"/>
              </a:spcBef>
              <a:spcAft>
                <a:spcPts val="0"/>
              </a:spcAft>
              <a:buNone/>
            </a:pPr>
            <a:r>
              <a:rPr lang="en" sz="1000" u="sng">
                <a:solidFill>
                  <a:schemeClr val="hlink"/>
                </a:solidFill>
                <a:latin typeface="Quicksand"/>
                <a:ea typeface="Quicksand"/>
                <a:cs typeface="Quicksand"/>
                <a:sym typeface="Quicksand"/>
                <a:hlinkClick r:id="rId7"/>
              </a:rPr>
              <a:t>https://pixabay.com/photos/weather-station-digital-display-572856</a:t>
            </a:r>
            <a:endParaRPr sz="1000">
              <a:latin typeface="Quicksand"/>
              <a:ea typeface="Quicksand"/>
              <a:cs typeface="Quicksand"/>
              <a:sym typeface="Quicksand"/>
            </a:endParaRPr>
          </a:p>
          <a:p>
            <a:pPr marL="0" lvl="0" indent="0" algn="l" rtl="0">
              <a:spcBef>
                <a:spcPts val="0"/>
              </a:spcBef>
              <a:spcAft>
                <a:spcPts val="0"/>
              </a:spcAft>
              <a:buNone/>
            </a:pPr>
            <a:r>
              <a:rPr lang="en" sz="1000" u="sng">
                <a:solidFill>
                  <a:schemeClr val="hlink"/>
                </a:solidFill>
                <a:latin typeface="Quicksand"/>
                <a:ea typeface="Quicksand"/>
                <a:cs typeface="Quicksand"/>
                <a:sym typeface="Quicksand"/>
                <a:hlinkClick r:id="rId8"/>
              </a:rPr>
              <a:t>https://pixabay.com/photos/formula-1-car-racing-speed-2205262</a:t>
            </a:r>
            <a:endParaRPr sz="1000">
              <a:latin typeface="Quicksand"/>
              <a:ea typeface="Quicksand"/>
              <a:cs typeface="Quicksand"/>
              <a:sym typeface="Quicksand"/>
            </a:endParaRPr>
          </a:p>
          <a:p>
            <a:pPr marL="0" lvl="0" indent="0" algn="l" rtl="0">
              <a:spcBef>
                <a:spcPts val="0"/>
              </a:spcBef>
              <a:spcAft>
                <a:spcPts val="0"/>
              </a:spcAft>
              <a:buNone/>
            </a:pPr>
            <a:r>
              <a:rPr lang="en" sz="1000" u="sng">
                <a:solidFill>
                  <a:schemeClr val="hlink"/>
                </a:solidFill>
                <a:latin typeface="Quicksand"/>
                <a:ea typeface="Quicksand"/>
                <a:cs typeface="Quicksand"/>
                <a:sym typeface="Quicksand"/>
                <a:hlinkClick r:id="rId9"/>
              </a:rPr>
              <a:t>https://pixabay.com/photos/relay-race-competition-stadium-655353</a:t>
            </a:r>
            <a:endParaRPr sz="1000">
              <a:latin typeface="Quicksand"/>
              <a:ea typeface="Quicksand"/>
              <a:cs typeface="Quicksand"/>
              <a:sym typeface="Quicksand"/>
            </a:endParaRPr>
          </a:p>
          <a:p>
            <a:pPr marL="0" lvl="0" indent="0" algn="l" rtl="0">
              <a:spcBef>
                <a:spcPts val="0"/>
              </a:spcBef>
              <a:spcAft>
                <a:spcPts val="0"/>
              </a:spcAft>
              <a:buNone/>
            </a:pPr>
            <a:r>
              <a:rPr lang="en" sz="1000" u="sng">
                <a:solidFill>
                  <a:schemeClr val="hlink"/>
                </a:solidFill>
                <a:latin typeface="Quicksand"/>
                <a:ea typeface="Quicksand"/>
                <a:cs typeface="Quicksand"/>
                <a:sym typeface="Quicksand"/>
                <a:hlinkClick r:id="rId10"/>
              </a:rPr>
              <a:t>https://pixabay.com/photos/cricket-batting-batter-girl-junior-724621</a:t>
            </a:r>
            <a:endParaRPr sz="1000">
              <a:latin typeface="Quicksand"/>
              <a:ea typeface="Quicksand"/>
              <a:cs typeface="Quicksand"/>
              <a:sym typeface="Quicksand"/>
            </a:endParaRPr>
          </a:p>
          <a:p>
            <a:pPr marL="0" lvl="0" indent="0" algn="l" rtl="0">
              <a:spcBef>
                <a:spcPts val="0"/>
              </a:spcBef>
              <a:spcAft>
                <a:spcPts val="0"/>
              </a:spcAft>
              <a:buNone/>
            </a:pPr>
            <a:r>
              <a:rPr lang="en" sz="1000" u="sng">
                <a:solidFill>
                  <a:schemeClr val="hlink"/>
                </a:solidFill>
                <a:latin typeface="Quicksand"/>
                <a:ea typeface="Quicksand"/>
                <a:cs typeface="Quicksand"/>
                <a:sym typeface="Quicksand"/>
                <a:hlinkClick r:id="rId11"/>
              </a:rPr>
              <a:t>https://pixabay.com/photos/gymnastics-gymnast-man-sports-89615</a:t>
            </a:r>
            <a:endParaRPr sz="1000">
              <a:latin typeface="Quicksand"/>
              <a:ea typeface="Quicksand"/>
              <a:cs typeface="Quicksand"/>
              <a:sym typeface="Quicksand"/>
            </a:endParaRPr>
          </a:p>
          <a:p>
            <a:pPr marL="0" lvl="0" indent="0" algn="l" rtl="0">
              <a:spcBef>
                <a:spcPts val="0"/>
              </a:spcBef>
              <a:spcAft>
                <a:spcPts val="0"/>
              </a:spcAft>
              <a:buNone/>
            </a:pPr>
            <a:endParaRPr sz="1000">
              <a:latin typeface="Quicksand"/>
              <a:ea typeface="Quicksand"/>
              <a:cs typeface="Quicksand"/>
              <a:sym typeface="Quicksand"/>
            </a:endParaRPr>
          </a:p>
          <a:p>
            <a:pPr marL="0" lvl="0" indent="0" algn="l" rtl="0">
              <a:spcBef>
                <a:spcPts val="0"/>
              </a:spcBef>
              <a:spcAft>
                <a:spcPts val="0"/>
              </a:spcAft>
              <a:buNone/>
            </a:pPr>
            <a:endParaRPr sz="1000">
              <a:latin typeface="Quicksand"/>
              <a:ea typeface="Quicksand"/>
              <a:cs typeface="Quicksand"/>
              <a:sym typeface="Quicksan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77fbb9c630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77fbb9c630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Quicksand"/>
                <a:ea typeface="Quicksand"/>
                <a:cs typeface="Quicksand"/>
                <a:sym typeface="Quicksand"/>
              </a:rPr>
              <a:t>Data gathered over time can show whether we’re getting enough exercise, or which team is doing the best.</a:t>
            </a:r>
            <a:endParaRPr sz="1000">
              <a:latin typeface="Quicksand"/>
              <a:ea typeface="Quicksand"/>
              <a:cs typeface="Quicksand"/>
              <a:sym typeface="Quicksand"/>
            </a:endParaRPr>
          </a:p>
          <a:p>
            <a:pPr marL="0" lvl="0" indent="0" algn="l" rtl="0">
              <a:spcBef>
                <a:spcPts val="0"/>
              </a:spcBef>
              <a:spcAft>
                <a:spcPts val="0"/>
              </a:spcAft>
              <a:buNone/>
            </a:pPr>
            <a:endParaRPr sz="1000">
              <a:latin typeface="Quicksand"/>
              <a:ea typeface="Quicksand"/>
              <a:cs typeface="Quicksand"/>
              <a:sym typeface="Quicksand"/>
            </a:endParaRPr>
          </a:p>
          <a:p>
            <a:pPr marL="0" lvl="0" indent="0" algn="l" rtl="0">
              <a:spcBef>
                <a:spcPts val="0"/>
              </a:spcBef>
              <a:spcAft>
                <a:spcPts val="0"/>
              </a:spcAft>
              <a:buNone/>
            </a:pPr>
            <a:r>
              <a:rPr lang="en" sz="1000">
                <a:latin typeface="Quicksand"/>
                <a:ea typeface="Quicksand"/>
                <a:cs typeface="Quicksand"/>
                <a:sym typeface="Quicksand"/>
              </a:rPr>
              <a:t>Image sources:</a:t>
            </a:r>
            <a:endParaRPr sz="1000">
              <a:latin typeface="Quicksand"/>
              <a:ea typeface="Quicksand"/>
              <a:cs typeface="Quicksand"/>
              <a:sym typeface="Quicksand"/>
            </a:endParaRPr>
          </a:p>
          <a:p>
            <a:pPr marL="0" lvl="0" indent="0" algn="l" rtl="0">
              <a:spcBef>
                <a:spcPts val="0"/>
              </a:spcBef>
              <a:spcAft>
                <a:spcPts val="0"/>
              </a:spcAft>
              <a:buNone/>
            </a:pPr>
            <a:r>
              <a:rPr lang="en" sz="1000" u="sng">
                <a:solidFill>
                  <a:schemeClr val="hlink"/>
                </a:solidFill>
                <a:latin typeface="Quicksand"/>
                <a:ea typeface="Quicksand"/>
                <a:cs typeface="Quicksand"/>
                <a:sym typeface="Quicksand"/>
                <a:hlinkClick r:id="rId3"/>
              </a:rPr>
              <a:t>https://pixabay.com/photos/equipment-hospital-ecg-3089883</a:t>
            </a:r>
            <a:endParaRPr sz="1000">
              <a:latin typeface="Quicksand"/>
              <a:ea typeface="Quicksand"/>
              <a:cs typeface="Quicksand"/>
              <a:sym typeface="Quicksand"/>
            </a:endParaRPr>
          </a:p>
          <a:p>
            <a:pPr marL="0" lvl="0" indent="0" algn="l" rtl="0">
              <a:spcBef>
                <a:spcPts val="0"/>
              </a:spcBef>
              <a:spcAft>
                <a:spcPts val="0"/>
              </a:spcAft>
              <a:buNone/>
            </a:pPr>
            <a:r>
              <a:rPr lang="en" sz="1000" u="sng">
                <a:solidFill>
                  <a:schemeClr val="hlink"/>
                </a:solidFill>
                <a:latin typeface="Quicksand"/>
                <a:ea typeface="Quicksand"/>
                <a:cs typeface="Quicksand"/>
                <a:sym typeface="Quicksand"/>
                <a:hlinkClick r:id="rId4"/>
              </a:rPr>
              <a:t>https://pixabay.com/photos/thermometer-fever-number-hand-3656065</a:t>
            </a:r>
            <a:endParaRPr sz="1000">
              <a:latin typeface="Quicksand"/>
              <a:ea typeface="Quicksand"/>
              <a:cs typeface="Quicksand"/>
              <a:sym typeface="Quicksand"/>
            </a:endParaRPr>
          </a:p>
          <a:p>
            <a:pPr marL="0" lvl="0" indent="0" algn="l" rtl="0">
              <a:spcBef>
                <a:spcPts val="0"/>
              </a:spcBef>
              <a:spcAft>
                <a:spcPts val="0"/>
              </a:spcAft>
              <a:buNone/>
            </a:pPr>
            <a:r>
              <a:rPr lang="en" sz="1000" u="sng">
                <a:solidFill>
                  <a:schemeClr val="hlink"/>
                </a:solidFill>
                <a:latin typeface="Quicksand"/>
                <a:ea typeface="Quicksand"/>
                <a:cs typeface="Quicksand"/>
                <a:sym typeface="Quicksand"/>
                <a:hlinkClick r:id="rId5"/>
              </a:rPr>
              <a:t>https://pixabay.com/photos/headband-sport-sports-training-4432093</a:t>
            </a:r>
            <a:endParaRPr sz="1000">
              <a:latin typeface="Quicksand"/>
              <a:ea typeface="Quicksand"/>
              <a:cs typeface="Quicksand"/>
              <a:sym typeface="Quicksand"/>
            </a:endParaRPr>
          </a:p>
          <a:p>
            <a:pPr marL="0" lvl="0" indent="0" algn="l" rtl="0">
              <a:spcBef>
                <a:spcPts val="0"/>
              </a:spcBef>
              <a:spcAft>
                <a:spcPts val="0"/>
              </a:spcAft>
              <a:buNone/>
            </a:pPr>
            <a:r>
              <a:rPr lang="en" sz="1000" u="sng">
                <a:solidFill>
                  <a:schemeClr val="hlink"/>
                </a:solidFill>
                <a:latin typeface="Quicksand"/>
                <a:ea typeface="Quicksand"/>
                <a:cs typeface="Quicksand"/>
                <a:sym typeface="Quicksand"/>
                <a:hlinkClick r:id="rId6"/>
              </a:rPr>
              <a:t>https://pixabay.com/photos/weather-station-weather-vane-set-5010904</a:t>
            </a:r>
            <a:endParaRPr sz="1000">
              <a:latin typeface="Quicksand"/>
              <a:ea typeface="Quicksand"/>
              <a:cs typeface="Quicksand"/>
              <a:sym typeface="Quicksand"/>
            </a:endParaRPr>
          </a:p>
          <a:p>
            <a:pPr marL="0" lvl="0" indent="0" algn="l" rtl="0">
              <a:spcBef>
                <a:spcPts val="0"/>
              </a:spcBef>
              <a:spcAft>
                <a:spcPts val="0"/>
              </a:spcAft>
              <a:buNone/>
            </a:pPr>
            <a:r>
              <a:rPr lang="en" sz="1000" u="sng">
                <a:solidFill>
                  <a:schemeClr val="hlink"/>
                </a:solidFill>
                <a:latin typeface="Quicksand"/>
                <a:ea typeface="Quicksand"/>
                <a:cs typeface="Quicksand"/>
                <a:sym typeface="Quicksand"/>
                <a:hlinkClick r:id="rId7"/>
              </a:rPr>
              <a:t>https://pixabay.com/photos/weather-station-digital-display-572856</a:t>
            </a:r>
            <a:endParaRPr sz="1000">
              <a:latin typeface="Quicksand"/>
              <a:ea typeface="Quicksand"/>
              <a:cs typeface="Quicksand"/>
              <a:sym typeface="Quicksand"/>
            </a:endParaRPr>
          </a:p>
          <a:p>
            <a:pPr marL="0" lvl="0" indent="0" algn="l" rtl="0">
              <a:spcBef>
                <a:spcPts val="0"/>
              </a:spcBef>
              <a:spcAft>
                <a:spcPts val="0"/>
              </a:spcAft>
              <a:buNone/>
            </a:pPr>
            <a:r>
              <a:rPr lang="en" sz="1000" u="sng">
                <a:solidFill>
                  <a:schemeClr val="hlink"/>
                </a:solidFill>
                <a:latin typeface="Quicksand"/>
                <a:ea typeface="Quicksand"/>
                <a:cs typeface="Quicksand"/>
                <a:sym typeface="Quicksand"/>
                <a:hlinkClick r:id="rId8"/>
              </a:rPr>
              <a:t>https://pixabay.com/photos/formula-1-car-racing-speed-2205262</a:t>
            </a:r>
            <a:endParaRPr sz="1000">
              <a:latin typeface="Quicksand"/>
              <a:ea typeface="Quicksand"/>
              <a:cs typeface="Quicksand"/>
              <a:sym typeface="Quicksand"/>
            </a:endParaRPr>
          </a:p>
          <a:p>
            <a:pPr marL="0" lvl="0" indent="0" algn="l" rtl="0">
              <a:spcBef>
                <a:spcPts val="0"/>
              </a:spcBef>
              <a:spcAft>
                <a:spcPts val="0"/>
              </a:spcAft>
              <a:buNone/>
            </a:pPr>
            <a:r>
              <a:rPr lang="en" sz="1000" u="sng">
                <a:solidFill>
                  <a:schemeClr val="hlink"/>
                </a:solidFill>
                <a:latin typeface="Quicksand"/>
                <a:ea typeface="Quicksand"/>
                <a:cs typeface="Quicksand"/>
                <a:sym typeface="Quicksand"/>
                <a:hlinkClick r:id="rId9"/>
              </a:rPr>
              <a:t>https://pixabay.com/photos/relay-race-competition-stadium-655353</a:t>
            </a:r>
            <a:endParaRPr sz="1000">
              <a:latin typeface="Quicksand"/>
              <a:ea typeface="Quicksand"/>
              <a:cs typeface="Quicksand"/>
              <a:sym typeface="Quicksand"/>
            </a:endParaRPr>
          </a:p>
          <a:p>
            <a:pPr marL="0" lvl="0" indent="0" algn="l" rtl="0">
              <a:spcBef>
                <a:spcPts val="0"/>
              </a:spcBef>
              <a:spcAft>
                <a:spcPts val="0"/>
              </a:spcAft>
              <a:buNone/>
            </a:pPr>
            <a:r>
              <a:rPr lang="en" sz="1000" u="sng">
                <a:solidFill>
                  <a:schemeClr val="hlink"/>
                </a:solidFill>
                <a:latin typeface="Quicksand"/>
                <a:ea typeface="Quicksand"/>
                <a:cs typeface="Quicksand"/>
                <a:sym typeface="Quicksand"/>
                <a:hlinkClick r:id="rId10"/>
              </a:rPr>
              <a:t>https://pixabay.com/photos/cricket-batting-batter-girl-junior-724621</a:t>
            </a:r>
            <a:endParaRPr sz="1000">
              <a:latin typeface="Quicksand"/>
              <a:ea typeface="Quicksand"/>
              <a:cs typeface="Quicksand"/>
              <a:sym typeface="Quicksand"/>
            </a:endParaRPr>
          </a:p>
          <a:p>
            <a:pPr marL="0" lvl="0" indent="0" algn="l" rtl="0">
              <a:spcBef>
                <a:spcPts val="0"/>
              </a:spcBef>
              <a:spcAft>
                <a:spcPts val="0"/>
              </a:spcAft>
              <a:buNone/>
            </a:pPr>
            <a:r>
              <a:rPr lang="en" sz="1000" u="sng">
                <a:solidFill>
                  <a:schemeClr val="hlink"/>
                </a:solidFill>
                <a:latin typeface="Quicksand"/>
                <a:ea typeface="Quicksand"/>
                <a:cs typeface="Quicksand"/>
                <a:sym typeface="Quicksand"/>
                <a:hlinkClick r:id="rId11"/>
              </a:rPr>
              <a:t>https://pixabay.com/photos/gymnastics-gymnast-man-sports-89615</a:t>
            </a:r>
            <a:endParaRPr sz="1000">
              <a:latin typeface="Quicksand"/>
              <a:ea typeface="Quicksand"/>
              <a:cs typeface="Quicksand"/>
              <a:sym typeface="Quicksan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8815d80852_1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8815d80852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Quicksand"/>
                <a:ea typeface="Quicksand"/>
                <a:cs typeface="Quicksand"/>
                <a:sym typeface="Quicksand"/>
              </a:rPr>
              <a:t>Image source: </a:t>
            </a:r>
            <a:r>
              <a:rPr lang="en" sz="1000" u="sng">
                <a:solidFill>
                  <a:schemeClr val="hlink"/>
                </a:solidFill>
                <a:latin typeface="Quicksand"/>
                <a:ea typeface="Quicksand"/>
                <a:cs typeface="Quicksand"/>
                <a:sym typeface="Quicksand"/>
                <a:hlinkClick r:id="rId3"/>
              </a:rPr>
              <a:t>https://pixabay.com/illustrations/fax-white-male-3d-model-isolated-1889017</a:t>
            </a:r>
            <a:endParaRPr sz="1000">
              <a:latin typeface="Quicksand"/>
              <a:ea typeface="Quicksand"/>
              <a:cs typeface="Quicksand"/>
              <a:sym typeface="Quicksand"/>
            </a:endParaRPr>
          </a:p>
          <a:p>
            <a:pPr marL="0" lvl="0" indent="0" algn="l" rtl="0">
              <a:spcBef>
                <a:spcPts val="0"/>
              </a:spcBef>
              <a:spcAft>
                <a:spcPts val="0"/>
              </a:spcAft>
              <a:buNone/>
            </a:pPr>
            <a:endParaRPr sz="1000">
              <a:latin typeface="Quicksand"/>
              <a:ea typeface="Quicksand"/>
              <a:cs typeface="Quicksand"/>
              <a:sym typeface="Quicksand"/>
            </a:endParaRPr>
          </a:p>
          <a:p>
            <a:pPr marL="0" lvl="0" indent="0" algn="l" rtl="0">
              <a:spcBef>
                <a:spcPts val="0"/>
              </a:spcBef>
              <a:spcAft>
                <a:spcPts val="0"/>
              </a:spcAft>
              <a:buNone/>
            </a:pPr>
            <a:endParaRPr sz="1000">
              <a:latin typeface="Quicksand"/>
              <a:ea typeface="Quicksand"/>
              <a:cs typeface="Quicksand"/>
              <a:sym typeface="Quicksand"/>
            </a:endParaRPr>
          </a:p>
          <a:p>
            <a:pPr marL="0" lvl="0" indent="0" algn="l" rtl="0">
              <a:spcBef>
                <a:spcPts val="0"/>
              </a:spcBef>
              <a:spcAft>
                <a:spcPts val="0"/>
              </a:spcAft>
              <a:buNone/>
            </a:pPr>
            <a:endParaRPr sz="1000">
              <a:latin typeface="Quicksand"/>
              <a:ea typeface="Quicksand"/>
              <a:cs typeface="Quicksand"/>
              <a:sym typeface="Quicksand"/>
            </a:endParaRPr>
          </a:p>
          <a:p>
            <a:pPr marL="0" lvl="0" indent="0" algn="l" rtl="0">
              <a:spcBef>
                <a:spcPts val="0"/>
              </a:spcBef>
              <a:spcAft>
                <a:spcPts val="0"/>
              </a:spcAft>
              <a:buNone/>
            </a:pPr>
            <a:endParaRPr sz="1000">
              <a:latin typeface="Quicksand"/>
              <a:ea typeface="Quicksand"/>
              <a:cs typeface="Quicksand"/>
              <a:sym typeface="Quicksan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7e3d9e0630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7e3d9e0630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Quicksand"/>
                <a:ea typeface="Quicksand"/>
                <a:cs typeface="Quicksand"/>
                <a:sym typeface="Quicksand"/>
              </a:rPr>
              <a:t>Image source: </a:t>
            </a:r>
            <a:r>
              <a:rPr lang="en" sz="1000" u="sng">
                <a:solidFill>
                  <a:schemeClr val="hlink"/>
                </a:solidFill>
                <a:latin typeface="Quicksand"/>
                <a:ea typeface="Quicksand"/>
                <a:cs typeface="Quicksand"/>
                <a:sym typeface="Quicksand"/>
                <a:hlinkClick r:id="rId3"/>
              </a:rPr>
              <a:t>https://pixabay.com/vectors/thumb-up-hand-like-confirm-go-top-307176</a:t>
            </a:r>
            <a:endParaRPr sz="1000">
              <a:latin typeface="Quicksand"/>
              <a:ea typeface="Quicksand"/>
              <a:cs typeface="Quicksand"/>
              <a:sym typeface="Quicksand"/>
            </a:endParaRPr>
          </a:p>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7e3d9e0630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7e3d9e0630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g7e3d9e0630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g7e3d9e063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7e3d9e0630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7e3d9e0630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7e3d9e0630_0_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7e3d9e0630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Quicksand"/>
                <a:ea typeface="Quicksand"/>
                <a:cs typeface="Quicksand"/>
                <a:sym typeface="Quicksand"/>
              </a:rPr>
              <a:t> </a:t>
            </a:r>
            <a:endParaRPr sz="1000">
              <a:latin typeface="Quicksand"/>
              <a:ea typeface="Quicksand"/>
              <a:cs typeface="Quicksand"/>
              <a:sym typeface="Quicksan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77fbb9c630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77fbb9c630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00">
              <a:latin typeface="Quicksand"/>
              <a:ea typeface="Quicksand"/>
              <a:cs typeface="Quicksand"/>
              <a:sym typeface="Quicksand"/>
            </a:endParaRPr>
          </a:p>
          <a:p>
            <a:pPr marL="0" lvl="0" indent="0" algn="l" rtl="0">
              <a:spcBef>
                <a:spcPts val="0"/>
              </a:spcBef>
              <a:spcAft>
                <a:spcPts val="0"/>
              </a:spcAft>
              <a:buNone/>
            </a:pPr>
            <a:endParaRPr sz="1000">
              <a:latin typeface="Quicksand"/>
              <a:ea typeface="Quicksand"/>
              <a:cs typeface="Quicksand"/>
              <a:sym typeface="Quicksand"/>
            </a:endParaRPr>
          </a:p>
          <a:p>
            <a:pPr marL="0" lvl="0" indent="0" algn="l" rtl="0">
              <a:spcBef>
                <a:spcPts val="0"/>
              </a:spcBef>
              <a:spcAft>
                <a:spcPts val="0"/>
              </a:spcAft>
              <a:buNone/>
            </a:pPr>
            <a:endParaRPr sz="1000">
              <a:latin typeface="Quicksand"/>
              <a:ea typeface="Quicksand"/>
              <a:cs typeface="Quicksand"/>
              <a:sym typeface="Quicksand"/>
            </a:endParaRPr>
          </a:p>
          <a:p>
            <a:pPr marL="0" lvl="0" indent="0" algn="l" rtl="0">
              <a:spcBef>
                <a:spcPts val="0"/>
              </a:spcBef>
              <a:spcAft>
                <a:spcPts val="0"/>
              </a:spcAft>
              <a:buNone/>
            </a:pPr>
            <a:endParaRPr sz="1000">
              <a:latin typeface="Quicksand"/>
              <a:ea typeface="Quicksand"/>
              <a:cs typeface="Quicksand"/>
              <a:sym typeface="Quicksand"/>
            </a:endParaRPr>
          </a:p>
          <a:p>
            <a:pPr marL="0" lvl="0" indent="0" algn="l" rtl="0">
              <a:spcBef>
                <a:spcPts val="0"/>
              </a:spcBef>
              <a:spcAft>
                <a:spcPts val="0"/>
              </a:spcAft>
              <a:buNone/>
            </a:pPr>
            <a:endParaRPr sz="1000">
              <a:latin typeface="Quicksand"/>
              <a:ea typeface="Quicksand"/>
              <a:cs typeface="Quicksand"/>
              <a:sym typeface="Quicksand"/>
            </a:endParaRPr>
          </a:p>
          <a:p>
            <a:pPr marL="0" lvl="0" indent="0" algn="l" rtl="0">
              <a:spcBef>
                <a:spcPts val="0"/>
              </a:spcBef>
              <a:spcAft>
                <a:spcPts val="0"/>
              </a:spcAft>
              <a:buNone/>
            </a:pPr>
            <a:endParaRPr sz="1000">
              <a:latin typeface="Quicksand"/>
              <a:ea typeface="Quicksand"/>
              <a:cs typeface="Quicksand"/>
              <a:sym typeface="Quicksan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804cdc568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804cdc568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00">
              <a:latin typeface="Quicksand"/>
              <a:ea typeface="Quicksand"/>
              <a:cs typeface="Quicksand"/>
              <a:sym typeface="Quicksand"/>
            </a:endParaRPr>
          </a:p>
          <a:p>
            <a:pPr marL="0" lvl="0" indent="0" algn="l" rtl="0">
              <a:spcBef>
                <a:spcPts val="0"/>
              </a:spcBef>
              <a:spcAft>
                <a:spcPts val="0"/>
              </a:spcAft>
              <a:buNone/>
            </a:pPr>
            <a:endParaRPr sz="1000">
              <a:latin typeface="Quicksand"/>
              <a:ea typeface="Quicksand"/>
              <a:cs typeface="Quicksand"/>
              <a:sym typeface="Quicksand"/>
            </a:endParaRPr>
          </a:p>
          <a:p>
            <a:pPr marL="0" lvl="0" indent="0" algn="l" rtl="0">
              <a:spcBef>
                <a:spcPts val="0"/>
              </a:spcBef>
              <a:spcAft>
                <a:spcPts val="0"/>
              </a:spcAft>
              <a:buNone/>
            </a:pPr>
            <a:endParaRPr sz="1000">
              <a:latin typeface="Quicksand"/>
              <a:ea typeface="Quicksand"/>
              <a:cs typeface="Quicksand"/>
              <a:sym typeface="Quicksand"/>
            </a:endParaRPr>
          </a:p>
          <a:p>
            <a:pPr marL="0" lvl="0" indent="0" algn="l" rtl="0">
              <a:spcBef>
                <a:spcPts val="0"/>
              </a:spcBef>
              <a:spcAft>
                <a:spcPts val="0"/>
              </a:spcAft>
              <a:buNone/>
            </a:pPr>
            <a:endParaRPr sz="1000">
              <a:latin typeface="Quicksand"/>
              <a:ea typeface="Quicksand"/>
              <a:cs typeface="Quicksand"/>
              <a:sym typeface="Quicksand"/>
            </a:endParaRPr>
          </a:p>
          <a:p>
            <a:pPr marL="0" lvl="0" indent="0" algn="l" rtl="0">
              <a:spcBef>
                <a:spcPts val="0"/>
              </a:spcBef>
              <a:spcAft>
                <a:spcPts val="0"/>
              </a:spcAft>
              <a:buNone/>
            </a:pPr>
            <a:endParaRPr sz="1000">
              <a:latin typeface="Quicksand"/>
              <a:ea typeface="Quicksand"/>
              <a:cs typeface="Quicksand"/>
              <a:sym typeface="Quicksand"/>
            </a:endParaRPr>
          </a:p>
          <a:p>
            <a:pPr marL="0" lvl="0" indent="0" algn="l" rtl="0">
              <a:spcBef>
                <a:spcPts val="0"/>
              </a:spcBef>
              <a:spcAft>
                <a:spcPts val="0"/>
              </a:spcAft>
              <a:buNone/>
            </a:pPr>
            <a:endParaRPr sz="1000">
              <a:latin typeface="Quicksand"/>
              <a:ea typeface="Quicksand"/>
              <a:cs typeface="Quicksand"/>
              <a:sym typeface="Quicksan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804cdc56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804cdc56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00">
              <a:latin typeface="Quicksand"/>
              <a:ea typeface="Quicksand"/>
              <a:cs typeface="Quicksand"/>
              <a:sym typeface="Quicksand"/>
            </a:endParaRPr>
          </a:p>
          <a:p>
            <a:pPr marL="0" lvl="0" indent="0" algn="l" rtl="0">
              <a:spcBef>
                <a:spcPts val="0"/>
              </a:spcBef>
              <a:spcAft>
                <a:spcPts val="0"/>
              </a:spcAft>
              <a:buNone/>
            </a:pPr>
            <a:endParaRPr sz="1000">
              <a:latin typeface="Quicksand"/>
              <a:ea typeface="Quicksand"/>
              <a:cs typeface="Quicksand"/>
              <a:sym typeface="Quicksand"/>
            </a:endParaRPr>
          </a:p>
          <a:p>
            <a:pPr marL="0" lvl="0" indent="0" algn="l" rtl="0">
              <a:spcBef>
                <a:spcPts val="0"/>
              </a:spcBef>
              <a:spcAft>
                <a:spcPts val="0"/>
              </a:spcAft>
              <a:buNone/>
            </a:pPr>
            <a:endParaRPr sz="1000">
              <a:latin typeface="Quicksand"/>
              <a:ea typeface="Quicksand"/>
              <a:cs typeface="Quicksand"/>
              <a:sym typeface="Quicksand"/>
            </a:endParaRPr>
          </a:p>
          <a:p>
            <a:pPr marL="0" lvl="0" indent="0" algn="l" rtl="0">
              <a:spcBef>
                <a:spcPts val="0"/>
              </a:spcBef>
              <a:spcAft>
                <a:spcPts val="0"/>
              </a:spcAft>
              <a:buNone/>
            </a:pPr>
            <a:endParaRPr sz="1000">
              <a:latin typeface="Quicksand"/>
              <a:ea typeface="Quicksand"/>
              <a:cs typeface="Quicksand"/>
              <a:sym typeface="Quicksand"/>
            </a:endParaRPr>
          </a:p>
          <a:p>
            <a:pPr marL="0" lvl="0" indent="0" algn="l" rtl="0">
              <a:spcBef>
                <a:spcPts val="0"/>
              </a:spcBef>
              <a:spcAft>
                <a:spcPts val="0"/>
              </a:spcAft>
              <a:buNone/>
            </a:pPr>
            <a:endParaRPr sz="1000">
              <a:latin typeface="Quicksand"/>
              <a:ea typeface="Quicksand"/>
              <a:cs typeface="Quicksand"/>
              <a:sym typeface="Quicksand"/>
            </a:endParaRPr>
          </a:p>
          <a:p>
            <a:pPr marL="0" lvl="0" indent="0" algn="l" rtl="0">
              <a:spcBef>
                <a:spcPts val="0"/>
              </a:spcBef>
              <a:spcAft>
                <a:spcPts val="0"/>
              </a:spcAft>
              <a:buNone/>
            </a:pPr>
            <a:endParaRPr sz="1000">
              <a:latin typeface="Quicksand"/>
              <a:ea typeface="Quicksand"/>
              <a:cs typeface="Quicksand"/>
              <a:sym typeface="Quicksan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879b7a5fab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879b7a5fab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00">
              <a:latin typeface="Quicksand"/>
              <a:ea typeface="Quicksand"/>
              <a:cs typeface="Quicksand"/>
              <a:sym typeface="Quicksand"/>
            </a:endParaRPr>
          </a:p>
          <a:p>
            <a:pPr marL="0" lvl="0" indent="0" algn="l" rtl="0">
              <a:spcBef>
                <a:spcPts val="0"/>
              </a:spcBef>
              <a:spcAft>
                <a:spcPts val="0"/>
              </a:spcAft>
              <a:buNone/>
            </a:pPr>
            <a:endParaRPr sz="1000">
              <a:latin typeface="Quicksand"/>
              <a:ea typeface="Quicksand"/>
              <a:cs typeface="Quicksand"/>
              <a:sym typeface="Quicksand"/>
            </a:endParaRPr>
          </a:p>
          <a:p>
            <a:pPr marL="0" lvl="0" indent="0" algn="l" rtl="0">
              <a:spcBef>
                <a:spcPts val="0"/>
              </a:spcBef>
              <a:spcAft>
                <a:spcPts val="0"/>
              </a:spcAft>
              <a:buNone/>
            </a:pPr>
            <a:endParaRPr sz="1000">
              <a:latin typeface="Quicksand"/>
              <a:ea typeface="Quicksand"/>
              <a:cs typeface="Quicksand"/>
              <a:sym typeface="Quicksand"/>
            </a:endParaRPr>
          </a:p>
          <a:p>
            <a:pPr marL="0" lvl="0" indent="0" algn="l" rtl="0">
              <a:spcBef>
                <a:spcPts val="0"/>
              </a:spcBef>
              <a:spcAft>
                <a:spcPts val="0"/>
              </a:spcAft>
              <a:buNone/>
            </a:pPr>
            <a:endParaRPr sz="1000">
              <a:latin typeface="Quicksand"/>
              <a:ea typeface="Quicksand"/>
              <a:cs typeface="Quicksand"/>
              <a:sym typeface="Quicksand"/>
            </a:endParaRPr>
          </a:p>
          <a:p>
            <a:pPr marL="0" lvl="0" indent="0" algn="l" rtl="0">
              <a:spcBef>
                <a:spcPts val="0"/>
              </a:spcBef>
              <a:spcAft>
                <a:spcPts val="0"/>
              </a:spcAft>
              <a:buNone/>
            </a:pPr>
            <a:endParaRPr sz="1000">
              <a:latin typeface="Quicksand"/>
              <a:ea typeface="Quicksand"/>
              <a:cs typeface="Quicksand"/>
              <a:sym typeface="Quicksand"/>
            </a:endParaRPr>
          </a:p>
          <a:p>
            <a:pPr marL="0" lvl="0" indent="0" algn="l" rtl="0">
              <a:spcBef>
                <a:spcPts val="0"/>
              </a:spcBef>
              <a:spcAft>
                <a:spcPts val="0"/>
              </a:spcAft>
              <a:buNone/>
            </a:pPr>
            <a:endParaRPr sz="1000">
              <a:latin typeface="Quicksand"/>
              <a:ea typeface="Quicksand"/>
              <a:cs typeface="Quicksand"/>
              <a:sym typeface="Quicksan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854626ab2e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854626ab2e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Quicksand"/>
                <a:ea typeface="Quicksand"/>
                <a:cs typeface="Quicksand"/>
                <a:sym typeface="Quicksand"/>
              </a:rPr>
              <a:t>Image source: </a:t>
            </a:r>
            <a:r>
              <a:rPr lang="en" sz="1000" u="sng">
                <a:solidFill>
                  <a:schemeClr val="hlink"/>
                </a:solidFill>
                <a:latin typeface="Quicksand"/>
                <a:ea typeface="Quicksand"/>
                <a:cs typeface="Quicksand"/>
                <a:sym typeface="Quicksand"/>
                <a:hlinkClick r:id="rId3"/>
              </a:rPr>
              <a:t>https://pixabay.com/videos/cars-motorway-speed-motion-traffic-1900</a:t>
            </a:r>
            <a:endParaRPr sz="1000">
              <a:latin typeface="Quicksand"/>
              <a:ea typeface="Quicksand"/>
              <a:cs typeface="Quicksand"/>
              <a:sym typeface="Quicksand"/>
            </a:endParaRPr>
          </a:p>
          <a:p>
            <a:pPr marL="0" lvl="0" indent="0" algn="l" rtl="0">
              <a:spcBef>
                <a:spcPts val="0"/>
              </a:spcBef>
              <a:spcAft>
                <a:spcPts val="0"/>
              </a:spcAft>
              <a:buNone/>
            </a:pPr>
            <a:endParaRPr sz="1000">
              <a:latin typeface="Quicksand"/>
              <a:ea typeface="Quicksand"/>
              <a:cs typeface="Quicksand"/>
              <a:sym typeface="Quicksand"/>
            </a:endParaRPr>
          </a:p>
          <a:p>
            <a:pPr marL="0" lvl="0" indent="0" algn="l" rtl="0">
              <a:spcBef>
                <a:spcPts val="0"/>
              </a:spcBef>
              <a:spcAft>
                <a:spcPts val="0"/>
              </a:spcAft>
              <a:buNone/>
            </a:pPr>
            <a:endParaRPr sz="1000">
              <a:latin typeface="Quicksand"/>
              <a:ea typeface="Quicksand"/>
              <a:cs typeface="Quicksand"/>
              <a:sym typeface="Quicksand"/>
            </a:endParaRPr>
          </a:p>
          <a:p>
            <a:pPr marL="0" lvl="0" indent="0" algn="l" rtl="0">
              <a:spcBef>
                <a:spcPts val="0"/>
              </a:spcBef>
              <a:spcAft>
                <a:spcPts val="0"/>
              </a:spcAft>
              <a:buNone/>
            </a:pPr>
            <a:endParaRPr sz="1000">
              <a:latin typeface="Quicksand"/>
              <a:ea typeface="Quicksand"/>
              <a:cs typeface="Quicksand"/>
              <a:sym typeface="Quicksand"/>
            </a:endParaRPr>
          </a:p>
          <a:p>
            <a:pPr marL="0" lvl="0" indent="0" algn="l" rtl="0">
              <a:spcBef>
                <a:spcPts val="0"/>
              </a:spcBef>
              <a:spcAft>
                <a:spcPts val="0"/>
              </a:spcAft>
              <a:buNone/>
            </a:pPr>
            <a:endParaRPr sz="1000">
              <a:latin typeface="Quicksand"/>
              <a:ea typeface="Quicksand"/>
              <a:cs typeface="Quicksand"/>
              <a:sym typeface="Quicksand"/>
            </a:endParaRPr>
          </a:p>
          <a:p>
            <a:pPr marL="0" lvl="0" indent="0" algn="l" rtl="0">
              <a:spcBef>
                <a:spcPts val="0"/>
              </a:spcBef>
              <a:spcAft>
                <a:spcPts val="0"/>
              </a:spcAft>
              <a:buNone/>
            </a:pPr>
            <a:endParaRPr sz="1000">
              <a:latin typeface="Quicksand"/>
              <a:ea typeface="Quicksand"/>
              <a:cs typeface="Quicksand"/>
              <a:sym typeface="Quicksand"/>
            </a:endParaRPr>
          </a:p>
          <a:p>
            <a:pPr marL="0" lvl="0" indent="0" algn="l" rtl="0">
              <a:spcBef>
                <a:spcPts val="0"/>
              </a:spcBef>
              <a:spcAft>
                <a:spcPts val="0"/>
              </a:spcAft>
              <a:buNone/>
            </a:pPr>
            <a:endParaRPr sz="1000">
              <a:latin typeface="Quicksand"/>
              <a:ea typeface="Quicksand"/>
              <a:cs typeface="Quicksand"/>
              <a:sym typeface="Quicksan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_3">
    <p:spTree>
      <p:nvGrpSpPr>
        <p:cNvPr id="1" name="Shape 10"/>
        <p:cNvGrpSpPr/>
        <p:nvPr/>
      </p:nvGrpSpPr>
      <p:grpSpPr>
        <a:xfrm>
          <a:off x="0" y="0"/>
          <a:ext cx="0" cy="0"/>
          <a:chOff x="0" y="0"/>
          <a:chExt cx="0" cy="0"/>
        </a:xfrm>
      </p:grpSpPr>
      <p:sp>
        <p:nvSpPr>
          <p:cNvPr id="11" name="Google Shape;11;p2"/>
          <p:cNvSpPr txBox="1">
            <a:spLocks noGrp="1"/>
          </p:cNvSpPr>
          <p:nvPr>
            <p:ph type="title"/>
          </p:nvPr>
        </p:nvSpPr>
        <p:spPr>
          <a:xfrm>
            <a:off x="526875" y="576775"/>
            <a:ext cx="8095800" cy="2034900"/>
          </a:xfrm>
          <a:prstGeom prst="rect">
            <a:avLst/>
          </a:prstGeom>
        </p:spPr>
        <p:txBody>
          <a:bodyPr spcFirstLastPara="1" wrap="square" lIns="91425" tIns="91425" rIns="91425" bIns="91425" anchor="t" anchorCtr="0">
            <a:noAutofit/>
          </a:bodyPr>
          <a:lstStyle>
            <a:lvl1pPr lvl="0" rtl="0">
              <a:spcBef>
                <a:spcPts val="0"/>
              </a:spcBef>
              <a:spcAft>
                <a:spcPts val="0"/>
              </a:spcAft>
              <a:buNone/>
              <a:defRPr sz="5800">
                <a:solidFill>
                  <a:schemeClr val="dk1"/>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2" name="Google Shape;12;p2"/>
          <p:cNvSpPr txBox="1">
            <a:spLocks noGrp="1"/>
          </p:cNvSpPr>
          <p:nvPr>
            <p:ph type="subTitle" idx="1"/>
          </p:nvPr>
        </p:nvSpPr>
        <p:spPr>
          <a:xfrm>
            <a:off x="532725" y="2665400"/>
            <a:ext cx="8095800" cy="7311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13" name="Google Shape;13;p2"/>
          <p:cNvSpPr txBox="1">
            <a:spLocks noGrp="1"/>
          </p:cNvSpPr>
          <p:nvPr>
            <p:ph type="subTitle" idx="2"/>
          </p:nvPr>
        </p:nvSpPr>
        <p:spPr>
          <a:xfrm>
            <a:off x="5257800" y="0"/>
            <a:ext cx="3564900" cy="3141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200" b="1"/>
            </a:lvl1pPr>
            <a:lvl2pPr lvl="1" rtl="0">
              <a:spcBef>
                <a:spcPts val="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pic>
        <p:nvPicPr>
          <p:cNvPr id="14" name="Google Shape;14;p2"/>
          <p:cNvPicPr preferRelativeResize="0"/>
          <p:nvPr/>
        </p:nvPicPr>
        <p:blipFill>
          <a:blip r:embed="rId2">
            <a:alphaModFix/>
          </a:blip>
          <a:stretch>
            <a:fillRect/>
          </a:stretch>
        </p:blipFill>
        <p:spPr>
          <a:xfrm>
            <a:off x="7367675" y="4249150"/>
            <a:ext cx="1465423" cy="6506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bjectives / Questions / Lists">
  <p:cSld name="TITLE_4_1_1_1_2">
    <p:spTree>
      <p:nvGrpSpPr>
        <p:cNvPr id="1" name="Shape 15"/>
        <p:cNvGrpSpPr/>
        <p:nvPr/>
      </p:nvGrpSpPr>
      <p:grpSpPr>
        <a:xfrm>
          <a:off x="0" y="0"/>
          <a:ext cx="0" cy="0"/>
          <a:chOff x="0" y="0"/>
          <a:chExt cx="0" cy="0"/>
        </a:xfrm>
      </p:grpSpPr>
      <p:sp>
        <p:nvSpPr>
          <p:cNvPr id="16" name="Google Shape;16;p3"/>
          <p:cNvSpPr txBox="1">
            <a:spLocks noGrp="1"/>
          </p:cNvSpPr>
          <p:nvPr>
            <p:ph type="body" idx="1"/>
          </p:nvPr>
        </p:nvSpPr>
        <p:spPr>
          <a:xfrm>
            <a:off x="310900" y="1017725"/>
            <a:ext cx="8522100" cy="3811500"/>
          </a:xfrm>
          <a:prstGeom prst="rect">
            <a:avLst/>
          </a:prstGeom>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Char char="●"/>
              <a:defRPr/>
            </a:lvl1pPr>
            <a:lvl2pPr marL="914400" lvl="1" indent="-317500" rtl="0">
              <a:lnSpc>
                <a:spcPct val="115000"/>
              </a:lnSpc>
              <a:spcBef>
                <a:spcPts val="1600"/>
              </a:spcBef>
              <a:spcAft>
                <a:spcPts val="0"/>
              </a:spcAft>
              <a:buSzPts val="1400"/>
              <a:buChar char="○"/>
              <a:defRPr/>
            </a:lvl2pPr>
            <a:lvl3pPr marL="1371600" lvl="2" indent="-317500" rtl="0">
              <a:lnSpc>
                <a:spcPct val="115000"/>
              </a:lnSpc>
              <a:spcBef>
                <a:spcPts val="1600"/>
              </a:spcBef>
              <a:spcAft>
                <a:spcPts val="0"/>
              </a:spcAft>
              <a:buSzPts val="1400"/>
              <a:buChar char="■"/>
              <a:defRPr/>
            </a:lvl3pPr>
            <a:lvl4pPr marL="1828800" lvl="3" indent="-317500" rtl="0">
              <a:lnSpc>
                <a:spcPct val="115000"/>
              </a:lnSpc>
              <a:spcBef>
                <a:spcPts val="1600"/>
              </a:spcBef>
              <a:spcAft>
                <a:spcPts val="0"/>
              </a:spcAft>
              <a:buSzPts val="1400"/>
              <a:buChar char="●"/>
              <a:defRPr/>
            </a:lvl4pPr>
            <a:lvl5pPr marL="2286000" lvl="4" indent="-317500" rtl="0">
              <a:lnSpc>
                <a:spcPct val="115000"/>
              </a:lnSpc>
              <a:spcBef>
                <a:spcPts val="1600"/>
              </a:spcBef>
              <a:spcAft>
                <a:spcPts val="0"/>
              </a:spcAft>
              <a:buSzPts val="1400"/>
              <a:buChar char="○"/>
              <a:defRPr/>
            </a:lvl5pPr>
            <a:lvl6pPr marL="2743200" lvl="5" indent="-317500" rtl="0">
              <a:lnSpc>
                <a:spcPct val="115000"/>
              </a:lnSpc>
              <a:spcBef>
                <a:spcPts val="1600"/>
              </a:spcBef>
              <a:spcAft>
                <a:spcPts val="0"/>
              </a:spcAft>
              <a:buSzPts val="1400"/>
              <a:buChar char="■"/>
              <a:defRPr/>
            </a:lvl6pPr>
            <a:lvl7pPr marL="3200400" lvl="6" indent="-317500" rtl="0">
              <a:lnSpc>
                <a:spcPct val="115000"/>
              </a:lnSpc>
              <a:spcBef>
                <a:spcPts val="1600"/>
              </a:spcBef>
              <a:spcAft>
                <a:spcPts val="0"/>
              </a:spcAft>
              <a:buSzPts val="1400"/>
              <a:buChar char="●"/>
              <a:defRPr/>
            </a:lvl7pPr>
            <a:lvl8pPr marL="3657600" lvl="7" indent="-317500" rtl="0">
              <a:lnSpc>
                <a:spcPct val="115000"/>
              </a:lnSpc>
              <a:spcBef>
                <a:spcPts val="1600"/>
              </a:spcBef>
              <a:spcAft>
                <a:spcPts val="0"/>
              </a:spcAft>
              <a:buSzPts val="1400"/>
              <a:buChar char="○"/>
              <a:defRPr/>
            </a:lvl8pPr>
            <a:lvl9pPr marL="4114800" lvl="8" indent="-317500" rtl="0">
              <a:lnSpc>
                <a:spcPct val="115000"/>
              </a:lnSpc>
              <a:spcBef>
                <a:spcPts val="1600"/>
              </a:spcBef>
              <a:spcAft>
                <a:spcPts val="1600"/>
              </a:spcAft>
              <a:buSzPts val="1400"/>
              <a:buChar char="■"/>
              <a:defRPr/>
            </a:lvl9pPr>
          </a:lstStyle>
          <a:p>
            <a:endParaRPr/>
          </a:p>
        </p:txBody>
      </p:sp>
      <p:sp>
        <p:nvSpPr>
          <p:cNvPr id="17" name="Google Shape;17;p3"/>
          <p:cNvSpPr txBox="1">
            <a:spLocks noGrp="1"/>
          </p:cNvSpPr>
          <p:nvPr>
            <p:ph type="title"/>
          </p:nvPr>
        </p:nvSpPr>
        <p:spPr>
          <a:xfrm>
            <a:off x="310900" y="310900"/>
            <a:ext cx="8522100" cy="7068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2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8" name="Google Shape;18;p3"/>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lvl1pPr lvl="0" rtl="0">
              <a:buNone/>
              <a:defRPr sz="800">
                <a:solidFill>
                  <a:srgbClr val="494985"/>
                </a:solidFill>
                <a:latin typeface="Quicksand Medium"/>
                <a:ea typeface="Quicksand Medium"/>
                <a:cs typeface="Quicksand Medium"/>
                <a:sym typeface="Quicksand Medium"/>
              </a:defRPr>
            </a:lvl1pPr>
            <a:lvl2pPr lvl="1" rtl="0">
              <a:buNone/>
              <a:defRPr sz="800">
                <a:solidFill>
                  <a:srgbClr val="494985"/>
                </a:solidFill>
                <a:latin typeface="Quicksand Medium"/>
                <a:ea typeface="Quicksand Medium"/>
                <a:cs typeface="Quicksand Medium"/>
                <a:sym typeface="Quicksand Medium"/>
              </a:defRPr>
            </a:lvl2pPr>
            <a:lvl3pPr lvl="2" rtl="0">
              <a:buNone/>
              <a:defRPr sz="800">
                <a:solidFill>
                  <a:srgbClr val="494985"/>
                </a:solidFill>
                <a:latin typeface="Quicksand Medium"/>
                <a:ea typeface="Quicksand Medium"/>
                <a:cs typeface="Quicksand Medium"/>
                <a:sym typeface="Quicksand Medium"/>
              </a:defRPr>
            </a:lvl3pPr>
            <a:lvl4pPr lvl="3" rtl="0">
              <a:buNone/>
              <a:defRPr sz="800">
                <a:solidFill>
                  <a:srgbClr val="494985"/>
                </a:solidFill>
                <a:latin typeface="Quicksand Medium"/>
                <a:ea typeface="Quicksand Medium"/>
                <a:cs typeface="Quicksand Medium"/>
                <a:sym typeface="Quicksand Medium"/>
              </a:defRPr>
            </a:lvl4pPr>
            <a:lvl5pPr lvl="4" rtl="0">
              <a:buNone/>
              <a:defRPr sz="800">
                <a:solidFill>
                  <a:srgbClr val="494985"/>
                </a:solidFill>
                <a:latin typeface="Quicksand Medium"/>
                <a:ea typeface="Quicksand Medium"/>
                <a:cs typeface="Quicksand Medium"/>
                <a:sym typeface="Quicksand Medium"/>
              </a:defRPr>
            </a:lvl5pPr>
            <a:lvl6pPr lvl="5" rtl="0">
              <a:buNone/>
              <a:defRPr sz="800">
                <a:solidFill>
                  <a:srgbClr val="494985"/>
                </a:solidFill>
                <a:latin typeface="Quicksand Medium"/>
                <a:ea typeface="Quicksand Medium"/>
                <a:cs typeface="Quicksand Medium"/>
                <a:sym typeface="Quicksand Medium"/>
              </a:defRPr>
            </a:lvl6pPr>
            <a:lvl7pPr lvl="6" rtl="0">
              <a:buNone/>
              <a:defRPr sz="800">
                <a:solidFill>
                  <a:srgbClr val="494985"/>
                </a:solidFill>
                <a:latin typeface="Quicksand Medium"/>
                <a:ea typeface="Quicksand Medium"/>
                <a:cs typeface="Quicksand Medium"/>
                <a:sym typeface="Quicksand Medium"/>
              </a:defRPr>
            </a:lvl7pPr>
            <a:lvl8pPr lvl="7" rtl="0">
              <a:buNone/>
              <a:defRPr sz="800">
                <a:solidFill>
                  <a:srgbClr val="494985"/>
                </a:solidFill>
                <a:latin typeface="Quicksand Medium"/>
                <a:ea typeface="Quicksand Medium"/>
                <a:cs typeface="Quicksand Medium"/>
                <a:sym typeface="Quicksand Medium"/>
              </a:defRPr>
            </a:lvl8pPr>
            <a:lvl9pPr lvl="8" rtl="0">
              <a:buNone/>
              <a:defRPr sz="800">
                <a:solidFill>
                  <a:srgbClr val="494985"/>
                </a:solidFill>
                <a:latin typeface="Quicksand Medium"/>
                <a:ea typeface="Quicksand Medium"/>
                <a:cs typeface="Quicksand Medium"/>
                <a:sym typeface="Quicksand Medium"/>
              </a:defRPr>
            </a:lvl9pPr>
          </a:lstStyle>
          <a:p>
            <a:pPr marL="0" lvl="0" indent="0" algn="ctr" rtl="0">
              <a:spcBef>
                <a:spcPts val="0"/>
              </a:spcBef>
              <a:spcAft>
                <a:spcPts val="0"/>
              </a:spcAft>
              <a:buNone/>
            </a:pPr>
            <a:fld id="{00000000-1234-1234-1234-123412341234}" type="slidenum">
              <a:rPr lang="en"/>
              <a:t>‹#›</a:t>
            </a:fld>
            <a:endParaRPr/>
          </a:p>
        </p:txBody>
      </p:sp>
      <p:sp>
        <p:nvSpPr>
          <p:cNvPr id="19" name="Google Shape;19;p3"/>
          <p:cNvSpPr txBox="1">
            <a:spLocks noGrp="1"/>
          </p:cNvSpPr>
          <p:nvPr>
            <p:ph type="subTitle" idx="2"/>
          </p:nvPr>
        </p:nvSpPr>
        <p:spPr>
          <a:xfrm>
            <a:off x="5257800" y="0"/>
            <a:ext cx="3564900" cy="314100"/>
          </a:xfrm>
          <a:prstGeom prst="rect">
            <a:avLst/>
          </a:prstGeom>
        </p:spPr>
        <p:txBody>
          <a:bodyPr spcFirstLastPara="1" wrap="square" lIns="91425" tIns="91425" rIns="0" bIns="91425" anchor="ctr" anchorCtr="0">
            <a:noAutofit/>
          </a:bodyPr>
          <a:lstStyle>
            <a:lvl1pPr lvl="0" algn="r">
              <a:lnSpc>
                <a:spcPct val="100000"/>
              </a:lnSpc>
              <a:spcBef>
                <a:spcPts val="0"/>
              </a:spcBef>
              <a:spcAft>
                <a:spcPts val="0"/>
              </a:spcAft>
              <a:buNone/>
              <a:defRPr sz="1200" b="1"/>
            </a:lvl1pPr>
            <a:lvl2pPr lvl="1">
              <a:spcBef>
                <a:spcPts val="0"/>
              </a:spcBef>
              <a:spcAft>
                <a:spcPts val="0"/>
              </a:spcAft>
              <a:buNone/>
              <a:defRPr/>
            </a:lvl2pPr>
            <a:lvl3pPr lvl="2">
              <a:spcBef>
                <a:spcPts val="1600"/>
              </a:spcBef>
              <a:spcAft>
                <a:spcPts val="0"/>
              </a:spcAft>
              <a:buNone/>
              <a:defRPr/>
            </a:lvl3pPr>
            <a:lvl4pPr lvl="3">
              <a:spcBef>
                <a:spcPts val="1600"/>
              </a:spcBef>
              <a:spcAft>
                <a:spcPts val="0"/>
              </a:spcAft>
              <a:buNone/>
              <a:defRPr/>
            </a:lvl4pPr>
            <a:lvl5pPr lvl="4">
              <a:spcBef>
                <a:spcPts val="1600"/>
              </a:spcBef>
              <a:spcAft>
                <a:spcPts val="0"/>
              </a:spcAft>
              <a:buNone/>
              <a:defRPr/>
            </a:lvl5pPr>
            <a:lvl6pPr lvl="5">
              <a:spcBef>
                <a:spcPts val="1600"/>
              </a:spcBef>
              <a:spcAft>
                <a:spcPts val="0"/>
              </a:spcAft>
              <a:buNone/>
              <a:defRPr/>
            </a:lvl6pPr>
            <a:lvl7pPr lvl="6">
              <a:spcBef>
                <a:spcPts val="1600"/>
              </a:spcBef>
              <a:spcAft>
                <a:spcPts val="0"/>
              </a:spcAft>
              <a:buNone/>
              <a:defRPr/>
            </a:lvl7pPr>
            <a:lvl8pPr lvl="7">
              <a:spcBef>
                <a:spcPts val="1600"/>
              </a:spcBef>
              <a:spcAft>
                <a:spcPts val="0"/>
              </a:spcAft>
              <a:buNone/>
              <a:defRPr/>
            </a:lvl8pPr>
            <a:lvl9pPr lvl="8">
              <a:spcBef>
                <a:spcPts val="1600"/>
              </a:spcBef>
              <a:spcAft>
                <a:spcPts val="1600"/>
              </a:spcAft>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Large image and text under (with heading)">
  <p:cSld name="TITLE_4_1_1_2_1">
    <p:spTree>
      <p:nvGrpSpPr>
        <p:cNvPr id="1" name="Shape 20"/>
        <p:cNvGrpSpPr/>
        <p:nvPr/>
      </p:nvGrpSpPr>
      <p:grpSpPr>
        <a:xfrm>
          <a:off x="0" y="0"/>
          <a:ext cx="0" cy="0"/>
          <a:chOff x="0" y="0"/>
          <a:chExt cx="0" cy="0"/>
        </a:xfrm>
      </p:grpSpPr>
      <p:sp>
        <p:nvSpPr>
          <p:cNvPr id="21" name="Google Shape;21;p4"/>
          <p:cNvSpPr txBox="1">
            <a:spLocks noGrp="1"/>
          </p:cNvSpPr>
          <p:nvPr>
            <p:ph type="body" idx="1"/>
          </p:nvPr>
        </p:nvSpPr>
        <p:spPr>
          <a:xfrm>
            <a:off x="310900" y="1017725"/>
            <a:ext cx="8521200" cy="3097200"/>
          </a:xfrm>
          <a:prstGeom prst="rect">
            <a:avLst/>
          </a:prstGeom>
          <a:ln>
            <a:noFill/>
          </a:ln>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2" name="Google Shape;22;p4"/>
          <p:cNvSpPr txBox="1">
            <a:spLocks noGrp="1"/>
          </p:cNvSpPr>
          <p:nvPr>
            <p:ph type="body" idx="2"/>
          </p:nvPr>
        </p:nvSpPr>
        <p:spPr>
          <a:xfrm>
            <a:off x="310900" y="4117599"/>
            <a:ext cx="8521200" cy="6981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3" name="Google Shape;23;p4"/>
          <p:cNvSpPr txBox="1">
            <a:spLocks noGrp="1"/>
          </p:cNvSpPr>
          <p:nvPr>
            <p:ph type="title"/>
          </p:nvPr>
        </p:nvSpPr>
        <p:spPr>
          <a:xfrm>
            <a:off x="310900" y="319600"/>
            <a:ext cx="8521200" cy="6981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2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4" name="Google Shape;24;p4"/>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lvl1pPr lvl="0" rtl="0">
              <a:buNone/>
              <a:defRPr sz="800">
                <a:solidFill>
                  <a:srgbClr val="494985"/>
                </a:solidFill>
                <a:latin typeface="Quicksand Medium"/>
                <a:ea typeface="Quicksand Medium"/>
                <a:cs typeface="Quicksand Medium"/>
                <a:sym typeface="Quicksand Medium"/>
              </a:defRPr>
            </a:lvl1pPr>
            <a:lvl2pPr lvl="1" rtl="0">
              <a:buNone/>
              <a:defRPr sz="800">
                <a:solidFill>
                  <a:srgbClr val="494985"/>
                </a:solidFill>
                <a:latin typeface="Quicksand Medium"/>
                <a:ea typeface="Quicksand Medium"/>
                <a:cs typeface="Quicksand Medium"/>
                <a:sym typeface="Quicksand Medium"/>
              </a:defRPr>
            </a:lvl2pPr>
            <a:lvl3pPr lvl="2" rtl="0">
              <a:buNone/>
              <a:defRPr sz="800">
                <a:solidFill>
                  <a:srgbClr val="494985"/>
                </a:solidFill>
                <a:latin typeface="Quicksand Medium"/>
                <a:ea typeface="Quicksand Medium"/>
                <a:cs typeface="Quicksand Medium"/>
                <a:sym typeface="Quicksand Medium"/>
              </a:defRPr>
            </a:lvl3pPr>
            <a:lvl4pPr lvl="3" rtl="0">
              <a:buNone/>
              <a:defRPr sz="800">
                <a:solidFill>
                  <a:srgbClr val="494985"/>
                </a:solidFill>
                <a:latin typeface="Quicksand Medium"/>
                <a:ea typeface="Quicksand Medium"/>
                <a:cs typeface="Quicksand Medium"/>
                <a:sym typeface="Quicksand Medium"/>
              </a:defRPr>
            </a:lvl4pPr>
            <a:lvl5pPr lvl="4" rtl="0">
              <a:buNone/>
              <a:defRPr sz="800">
                <a:solidFill>
                  <a:srgbClr val="494985"/>
                </a:solidFill>
                <a:latin typeface="Quicksand Medium"/>
                <a:ea typeface="Quicksand Medium"/>
                <a:cs typeface="Quicksand Medium"/>
                <a:sym typeface="Quicksand Medium"/>
              </a:defRPr>
            </a:lvl5pPr>
            <a:lvl6pPr lvl="5" rtl="0">
              <a:buNone/>
              <a:defRPr sz="800">
                <a:solidFill>
                  <a:srgbClr val="494985"/>
                </a:solidFill>
                <a:latin typeface="Quicksand Medium"/>
                <a:ea typeface="Quicksand Medium"/>
                <a:cs typeface="Quicksand Medium"/>
                <a:sym typeface="Quicksand Medium"/>
              </a:defRPr>
            </a:lvl6pPr>
            <a:lvl7pPr lvl="6" rtl="0">
              <a:buNone/>
              <a:defRPr sz="800">
                <a:solidFill>
                  <a:srgbClr val="494985"/>
                </a:solidFill>
                <a:latin typeface="Quicksand Medium"/>
                <a:ea typeface="Quicksand Medium"/>
                <a:cs typeface="Quicksand Medium"/>
                <a:sym typeface="Quicksand Medium"/>
              </a:defRPr>
            </a:lvl7pPr>
            <a:lvl8pPr lvl="7" rtl="0">
              <a:buNone/>
              <a:defRPr sz="800">
                <a:solidFill>
                  <a:srgbClr val="494985"/>
                </a:solidFill>
                <a:latin typeface="Quicksand Medium"/>
                <a:ea typeface="Quicksand Medium"/>
                <a:cs typeface="Quicksand Medium"/>
                <a:sym typeface="Quicksand Medium"/>
              </a:defRPr>
            </a:lvl8pPr>
            <a:lvl9pPr lvl="8" rtl="0">
              <a:buNone/>
              <a:defRPr sz="800">
                <a:solidFill>
                  <a:srgbClr val="494985"/>
                </a:solidFill>
                <a:latin typeface="Quicksand Medium"/>
                <a:ea typeface="Quicksand Medium"/>
                <a:cs typeface="Quicksand Medium"/>
                <a:sym typeface="Quicksand Medium"/>
              </a:defRPr>
            </a:lvl9pPr>
          </a:lstStyle>
          <a:p>
            <a:pPr marL="0" lvl="0" indent="0" algn="ctr" rtl="0">
              <a:spcBef>
                <a:spcPts val="0"/>
              </a:spcBef>
              <a:spcAft>
                <a:spcPts val="0"/>
              </a:spcAft>
              <a:buNone/>
            </a:pPr>
            <a:fld id="{00000000-1234-1234-1234-123412341234}" type="slidenum">
              <a:rPr lang="en"/>
              <a:t>‹#›</a:t>
            </a:fld>
            <a:endParaRPr/>
          </a:p>
        </p:txBody>
      </p:sp>
      <p:sp>
        <p:nvSpPr>
          <p:cNvPr id="25" name="Google Shape;25;p4"/>
          <p:cNvSpPr txBox="1">
            <a:spLocks noGrp="1"/>
          </p:cNvSpPr>
          <p:nvPr>
            <p:ph type="subTitle" idx="3"/>
          </p:nvPr>
        </p:nvSpPr>
        <p:spPr>
          <a:xfrm>
            <a:off x="5257800" y="0"/>
            <a:ext cx="3564900" cy="3141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200" b="1"/>
            </a:lvl1pPr>
            <a:lvl2pPr lvl="1" rtl="0">
              <a:spcBef>
                <a:spcPts val="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Large image and text under (no heading)">
  <p:cSld name="TITLE_4_1_1_1_4_1">
    <p:spTree>
      <p:nvGrpSpPr>
        <p:cNvPr id="1" name="Shape 26"/>
        <p:cNvGrpSpPr/>
        <p:nvPr/>
      </p:nvGrpSpPr>
      <p:grpSpPr>
        <a:xfrm>
          <a:off x="0" y="0"/>
          <a:ext cx="0" cy="0"/>
          <a:chOff x="0" y="0"/>
          <a:chExt cx="0" cy="0"/>
        </a:xfrm>
      </p:grpSpPr>
      <p:sp>
        <p:nvSpPr>
          <p:cNvPr id="27" name="Google Shape;27;p5"/>
          <p:cNvSpPr txBox="1">
            <a:spLocks noGrp="1"/>
          </p:cNvSpPr>
          <p:nvPr>
            <p:ph type="body" idx="1"/>
          </p:nvPr>
        </p:nvSpPr>
        <p:spPr>
          <a:xfrm>
            <a:off x="310900" y="472000"/>
            <a:ext cx="8521200" cy="3795300"/>
          </a:xfrm>
          <a:prstGeom prst="rect">
            <a:avLst/>
          </a:prstGeom>
          <a:ln>
            <a:noFill/>
          </a:ln>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8" name="Google Shape;28;p5"/>
          <p:cNvSpPr txBox="1">
            <a:spLocks noGrp="1"/>
          </p:cNvSpPr>
          <p:nvPr>
            <p:ph type="body" idx="2"/>
          </p:nvPr>
        </p:nvSpPr>
        <p:spPr>
          <a:xfrm>
            <a:off x="310900" y="4282175"/>
            <a:ext cx="8521200" cy="5460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29" name="Google Shape;29;p5"/>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lvl1pPr lvl="0" rtl="0">
              <a:buNone/>
              <a:defRPr sz="800">
                <a:solidFill>
                  <a:srgbClr val="494985"/>
                </a:solidFill>
                <a:latin typeface="Quicksand Medium"/>
                <a:ea typeface="Quicksand Medium"/>
                <a:cs typeface="Quicksand Medium"/>
                <a:sym typeface="Quicksand Medium"/>
              </a:defRPr>
            </a:lvl1pPr>
            <a:lvl2pPr lvl="1" rtl="0">
              <a:buNone/>
              <a:defRPr sz="800">
                <a:solidFill>
                  <a:srgbClr val="494985"/>
                </a:solidFill>
                <a:latin typeface="Quicksand Medium"/>
                <a:ea typeface="Quicksand Medium"/>
                <a:cs typeface="Quicksand Medium"/>
                <a:sym typeface="Quicksand Medium"/>
              </a:defRPr>
            </a:lvl2pPr>
            <a:lvl3pPr lvl="2" rtl="0">
              <a:buNone/>
              <a:defRPr sz="800">
                <a:solidFill>
                  <a:srgbClr val="494985"/>
                </a:solidFill>
                <a:latin typeface="Quicksand Medium"/>
                <a:ea typeface="Quicksand Medium"/>
                <a:cs typeface="Quicksand Medium"/>
                <a:sym typeface="Quicksand Medium"/>
              </a:defRPr>
            </a:lvl3pPr>
            <a:lvl4pPr lvl="3" rtl="0">
              <a:buNone/>
              <a:defRPr sz="800">
                <a:solidFill>
                  <a:srgbClr val="494985"/>
                </a:solidFill>
                <a:latin typeface="Quicksand Medium"/>
                <a:ea typeface="Quicksand Medium"/>
                <a:cs typeface="Quicksand Medium"/>
                <a:sym typeface="Quicksand Medium"/>
              </a:defRPr>
            </a:lvl4pPr>
            <a:lvl5pPr lvl="4" rtl="0">
              <a:buNone/>
              <a:defRPr sz="800">
                <a:solidFill>
                  <a:srgbClr val="494985"/>
                </a:solidFill>
                <a:latin typeface="Quicksand Medium"/>
                <a:ea typeface="Quicksand Medium"/>
                <a:cs typeface="Quicksand Medium"/>
                <a:sym typeface="Quicksand Medium"/>
              </a:defRPr>
            </a:lvl5pPr>
            <a:lvl6pPr lvl="5" rtl="0">
              <a:buNone/>
              <a:defRPr sz="800">
                <a:solidFill>
                  <a:srgbClr val="494985"/>
                </a:solidFill>
                <a:latin typeface="Quicksand Medium"/>
                <a:ea typeface="Quicksand Medium"/>
                <a:cs typeface="Quicksand Medium"/>
                <a:sym typeface="Quicksand Medium"/>
              </a:defRPr>
            </a:lvl6pPr>
            <a:lvl7pPr lvl="6" rtl="0">
              <a:buNone/>
              <a:defRPr sz="800">
                <a:solidFill>
                  <a:srgbClr val="494985"/>
                </a:solidFill>
                <a:latin typeface="Quicksand Medium"/>
                <a:ea typeface="Quicksand Medium"/>
                <a:cs typeface="Quicksand Medium"/>
                <a:sym typeface="Quicksand Medium"/>
              </a:defRPr>
            </a:lvl7pPr>
            <a:lvl8pPr lvl="7" rtl="0">
              <a:buNone/>
              <a:defRPr sz="800">
                <a:solidFill>
                  <a:srgbClr val="494985"/>
                </a:solidFill>
                <a:latin typeface="Quicksand Medium"/>
                <a:ea typeface="Quicksand Medium"/>
                <a:cs typeface="Quicksand Medium"/>
                <a:sym typeface="Quicksand Medium"/>
              </a:defRPr>
            </a:lvl8pPr>
            <a:lvl9pPr lvl="8" rtl="0">
              <a:buNone/>
              <a:defRPr sz="800">
                <a:solidFill>
                  <a:srgbClr val="494985"/>
                </a:solidFill>
                <a:latin typeface="Quicksand Medium"/>
                <a:ea typeface="Quicksand Medium"/>
                <a:cs typeface="Quicksand Medium"/>
                <a:sym typeface="Quicksand Medium"/>
              </a:defRPr>
            </a:lvl9pPr>
          </a:lstStyle>
          <a:p>
            <a:pPr marL="0" lvl="0" indent="0" algn="ctr" rtl="0">
              <a:spcBef>
                <a:spcPts val="0"/>
              </a:spcBef>
              <a:spcAft>
                <a:spcPts val="0"/>
              </a:spcAft>
              <a:buNone/>
            </a:pPr>
            <a:fld id="{00000000-1234-1234-1234-123412341234}" type="slidenum">
              <a:rPr lang="en"/>
              <a:t>‹#›</a:t>
            </a:fld>
            <a:endParaRPr/>
          </a:p>
        </p:txBody>
      </p:sp>
      <p:sp>
        <p:nvSpPr>
          <p:cNvPr id="30" name="Google Shape;30;p5"/>
          <p:cNvSpPr txBox="1">
            <a:spLocks noGrp="1"/>
          </p:cNvSpPr>
          <p:nvPr>
            <p:ph type="subTitle" idx="3"/>
          </p:nvPr>
        </p:nvSpPr>
        <p:spPr>
          <a:xfrm>
            <a:off x="5257800" y="0"/>
            <a:ext cx="3564900" cy="3141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200" b="1"/>
            </a:lvl1pPr>
            <a:lvl2pPr lvl="1" rtl="0">
              <a:spcBef>
                <a:spcPts val="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Large image (no text under)">
  <p:cSld name="TITLE_4_1_1_1_3_2_1">
    <p:spTree>
      <p:nvGrpSpPr>
        <p:cNvPr id="1" name="Shape 31"/>
        <p:cNvGrpSpPr/>
        <p:nvPr/>
      </p:nvGrpSpPr>
      <p:grpSpPr>
        <a:xfrm>
          <a:off x="0" y="0"/>
          <a:ext cx="0" cy="0"/>
          <a:chOff x="0" y="0"/>
          <a:chExt cx="0" cy="0"/>
        </a:xfrm>
      </p:grpSpPr>
      <p:sp>
        <p:nvSpPr>
          <p:cNvPr id="32" name="Google Shape;32;p6"/>
          <p:cNvSpPr txBox="1">
            <a:spLocks noGrp="1"/>
          </p:cNvSpPr>
          <p:nvPr>
            <p:ph type="body" idx="1"/>
          </p:nvPr>
        </p:nvSpPr>
        <p:spPr>
          <a:xfrm>
            <a:off x="310900" y="1017725"/>
            <a:ext cx="8521200" cy="3811500"/>
          </a:xfrm>
          <a:prstGeom prst="rect">
            <a:avLst/>
          </a:prstGeom>
          <a:ln>
            <a:noFill/>
          </a:ln>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33" name="Google Shape;33;p6"/>
          <p:cNvSpPr txBox="1">
            <a:spLocks noGrp="1"/>
          </p:cNvSpPr>
          <p:nvPr>
            <p:ph type="title"/>
          </p:nvPr>
        </p:nvSpPr>
        <p:spPr>
          <a:xfrm>
            <a:off x="310900" y="319600"/>
            <a:ext cx="8521200" cy="7089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2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34" name="Google Shape;34;p6"/>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lvl1pPr lvl="0" rtl="0">
              <a:buNone/>
              <a:defRPr sz="800">
                <a:solidFill>
                  <a:srgbClr val="494985"/>
                </a:solidFill>
                <a:latin typeface="Quicksand Medium"/>
                <a:ea typeface="Quicksand Medium"/>
                <a:cs typeface="Quicksand Medium"/>
                <a:sym typeface="Quicksand Medium"/>
              </a:defRPr>
            </a:lvl1pPr>
            <a:lvl2pPr lvl="1" rtl="0">
              <a:buNone/>
              <a:defRPr sz="800">
                <a:solidFill>
                  <a:srgbClr val="494985"/>
                </a:solidFill>
                <a:latin typeface="Quicksand Medium"/>
                <a:ea typeface="Quicksand Medium"/>
                <a:cs typeface="Quicksand Medium"/>
                <a:sym typeface="Quicksand Medium"/>
              </a:defRPr>
            </a:lvl2pPr>
            <a:lvl3pPr lvl="2" rtl="0">
              <a:buNone/>
              <a:defRPr sz="800">
                <a:solidFill>
                  <a:srgbClr val="494985"/>
                </a:solidFill>
                <a:latin typeface="Quicksand Medium"/>
                <a:ea typeface="Quicksand Medium"/>
                <a:cs typeface="Quicksand Medium"/>
                <a:sym typeface="Quicksand Medium"/>
              </a:defRPr>
            </a:lvl3pPr>
            <a:lvl4pPr lvl="3" rtl="0">
              <a:buNone/>
              <a:defRPr sz="800">
                <a:solidFill>
                  <a:srgbClr val="494985"/>
                </a:solidFill>
                <a:latin typeface="Quicksand Medium"/>
                <a:ea typeface="Quicksand Medium"/>
                <a:cs typeface="Quicksand Medium"/>
                <a:sym typeface="Quicksand Medium"/>
              </a:defRPr>
            </a:lvl4pPr>
            <a:lvl5pPr lvl="4" rtl="0">
              <a:buNone/>
              <a:defRPr sz="800">
                <a:solidFill>
                  <a:srgbClr val="494985"/>
                </a:solidFill>
                <a:latin typeface="Quicksand Medium"/>
                <a:ea typeface="Quicksand Medium"/>
                <a:cs typeface="Quicksand Medium"/>
                <a:sym typeface="Quicksand Medium"/>
              </a:defRPr>
            </a:lvl5pPr>
            <a:lvl6pPr lvl="5" rtl="0">
              <a:buNone/>
              <a:defRPr sz="800">
                <a:solidFill>
                  <a:srgbClr val="494985"/>
                </a:solidFill>
                <a:latin typeface="Quicksand Medium"/>
                <a:ea typeface="Quicksand Medium"/>
                <a:cs typeface="Quicksand Medium"/>
                <a:sym typeface="Quicksand Medium"/>
              </a:defRPr>
            </a:lvl6pPr>
            <a:lvl7pPr lvl="6" rtl="0">
              <a:buNone/>
              <a:defRPr sz="800">
                <a:solidFill>
                  <a:srgbClr val="494985"/>
                </a:solidFill>
                <a:latin typeface="Quicksand Medium"/>
                <a:ea typeface="Quicksand Medium"/>
                <a:cs typeface="Quicksand Medium"/>
                <a:sym typeface="Quicksand Medium"/>
              </a:defRPr>
            </a:lvl7pPr>
            <a:lvl8pPr lvl="7" rtl="0">
              <a:buNone/>
              <a:defRPr sz="800">
                <a:solidFill>
                  <a:srgbClr val="494985"/>
                </a:solidFill>
                <a:latin typeface="Quicksand Medium"/>
                <a:ea typeface="Quicksand Medium"/>
                <a:cs typeface="Quicksand Medium"/>
                <a:sym typeface="Quicksand Medium"/>
              </a:defRPr>
            </a:lvl8pPr>
            <a:lvl9pPr lvl="8" rtl="0">
              <a:buNone/>
              <a:defRPr sz="800">
                <a:solidFill>
                  <a:srgbClr val="494985"/>
                </a:solidFill>
                <a:latin typeface="Quicksand Medium"/>
                <a:ea typeface="Quicksand Medium"/>
                <a:cs typeface="Quicksand Medium"/>
                <a:sym typeface="Quicksand Medium"/>
              </a:defRPr>
            </a:lvl9pPr>
          </a:lstStyle>
          <a:p>
            <a:pPr marL="0" lvl="0" indent="0" algn="ctr" rtl="0">
              <a:spcBef>
                <a:spcPts val="0"/>
              </a:spcBef>
              <a:spcAft>
                <a:spcPts val="0"/>
              </a:spcAft>
              <a:buNone/>
            </a:pPr>
            <a:fld id="{00000000-1234-1234-1234-123412341234}" type="slidenum">
              <a:rPr lang="en"/>
              <a:t>‹#›</a:t>
            </a:fld>
            <a:endParaRPr/>
          </a:p>
        </p:txBody>
      </p:sp>
      <p:sp>
        <p:nvSpPr>
          <p:cNvPr id="35" name="Google Shape;35;p6"/>
          <p:cNvSpPr txBox="1">
            <a:spLocks noGrp="1"/>
          </p:cNvSpPr>
          <p:nvPr>
            <p:ph type="subTitle" idx="2"/>
          </p:nvPr>
        </p:nvSpPr>
        <p:spPr>
          <a:xfrm>
            <a:off x="5257800" y="0"/>
            <a:ext cx="3564900" cy="3141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200" b="1"/>
            </a:lvl1pPr>
            <a:lvl2pPr lvl="1" rtl="0">
              <a:spcBef>
                <a:spcPts val="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ext or Images side by side">
  <p:cSld name="TITLE_4_1_1_1_3_1_1_1">
    <p:spTree>
      <p:nvGrpSpPr>
        <p:cNvPr id="1" name="Shape 36"/>
        <p:cNvGrpSpPr/>
        <p:nvPr/>
      </p:nvGrpSpPr>
      <p:grpSpPr>
        <a:xfrm>
          <a:off x="0" y="0"/>
          <a:ext cx="0" cy="0"/>
          <a:chOff x="0" y="0"/>
          <a:chExt cx="0" cy="0"/>
        </a:xfrm>
      </p:grpSpPr>
      <p:sp>
        <p:nvSpPr>
          <p:cNvPr id="37" name="Google Shape;37;p7"/>
          <p:cNvSpPr txBox="1">
            <a:spLocks noGrp="1"/>
          </p:cNvSpPr>
          <p:nvPr>
            <p:ph type="body" idx="1"/>
          </p:nvPr>
        </p:nvSpPr>
        <p:spPr>
          <a:xfrm>
            <a:off x="310900" y="1170124"/>
            <a:ext cx="4096500" cy="3659100"/>
          </a:xfrm>
          <a:prstGeom prst="rect">
            <a:avLst/>
          </a:prstGeom>
          <a:ln>
            <a:noFill/>
          </a:ln>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38" name="Google Shape;38;p7"/>
          <p:cNvSpPr txBox="1">
            <a:spLocks noGrp="1"/>
          </p:cNvSpPr>
          <p:nvPr>
            <p:ph type="title"/>
          </p:nvPr>
        </p:nvSpPr>
        <p:spPr>
          <a:xfrm>
            <a:off x="310900" y="319600"/>
            <a:ext cx="8521200" cy="6981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2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39" name="Google Shape;39;p7"/>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lvl1pPr lvl="0" rtl="0">
              <a:buNone/>
              <a:defRPr sz="800">
                <a:solidFill>
                  <a:srgbClr val="494985"/>
                </a:solidFill>
                <a:latin typeface="Quicksand Medium"/>
                <a:ea typeface="Quicksand Medium"/>
                <a:cs typeface="Quicksand Medium"/>
                <a:sym typeface="Quicksand Medium"/>
              </a:defRPr>
            </a:lvl1pPr>
            <a:lvl2pPr lvl="1" rtl="0">
              <a:buNone/>
              <a:defRPr sz="800">
                <a:solidFill>
                  <a:srgbClr val="494985"/>
                </a:solidFill>
                <a:latin typeface="Quicksand Medium"/>
                <a:ea typeface="Quicksand Medium"/>
                <a:cs typeface="Quicksand Medium"/>
                <a:sym typeface="Quicksand Medium"/>
              </a:defRPr>
            </a:lvl2pPr>
            <a:lvl3pPr lvl="2" rtl="0">
              <a:buNone/>
              <a:defRPr sz="800">
                <a:solidFill>
                  <a:srgbClr val="494985"/>
                </a:solidFill>
                <a:latin typeface="Quicksand Medium"/>
                <a:ea typeface="Quicksand Medium"/>
                <a:cs typeface="Quicksand Medium"/>
                <a:sym typeface="Quicksand Medium"/>
              </a:defRPr>
            </a:lvl3pPr>
            <a:lvl4pPr lvl="3" rtl="0">
              <a:buNone/>
              <a:defRPr sz="800">
                <a:solidFill>
                  <a:srgbClr val="494985"/>
                </a:solidFill>
                <a:latin typeface="Quicksand Medium"/>
                <a:ea typeface="Quicksand Medium"/>
                <a:cs typeface="Quicksand Medium"/>
                <a:sym typeface="Quicksand Medium"/>
              </a:defRPr>
            </a:lvl4pPr>
            <a:lvl5pPr lvl="4" rtl="0">
              <a:buNone/>
              <a:defRPr sz="800">
                <a:solidFill>
                  <a:srgbClr val="494985"/>
                </a:solidFill>
                <a:latin typeface="Quicksand Medium"/>
                <a:ea typeface="Quicksand Medium"/>
                <a:cs typeface="Quicksand Medium"/>
                <a:sym typeface="Quicksand Medium"/>
              </a:defRPr>
            </a:lvl5pPr>
            <a:lvl6pPr lvl="5" rtl="0">
              <a:buNone/>
              <a:defRPr sz="800">
                <a:solidFill>
                  <a:srgbClr val="494985"/>
                </a:solidFill>
                <a:latin typeface="Quicksand Medium"/>
                <a:ea typeface="Quicksand Medium"/>
                <a:cs typeface="Quicksand Medium"/>
                <a:sym typeface="Quicksand Medium"/>
              </a:defRPr>
            </a:lvl6pPr>
            <a:lvl7pPr lvl="6" rtl="0">
              <a:buNone/>
              <a:defRPr sz="800">
                <a:solidFill>
                  <a:srgbClr val="494985"/>
                </a:solidFill>
                <a:latin typeface="Quicksand Medium"/>
                <a:ea typeface="Quicksand Medium"/>
                <a:cs typeface="Quicksand Medium"/>
                <a:sym typeface="Quicksand Medium"/>
              </a:defRPr>
            </a:lvl7pPr>
            <a:lvl8pPr lvl="7" rtl="0">
              <a:buNone/>
              <a:defRPr sz="800">
                <a:solidFill>
                  <a:srgbClr val="494985"/>
                </a:solidFill>
                <a:latin typeface="Quicksand Medium"/>
                <a:ea typeface="Quicksand Medium"/>
                <a:cs typeface="Quicksand Medium"/>
                <a:sym typeface="Quicksand Medium"/>
              </a:defRPr>
            </a:lvl8pPr>
            <a:lvl9pPr lvl="8" rtl="0">
              <a:buNone/>
              <a:defRPr sz="800">
                <a:solidFill>
                  <a:srgbClr val="494985"/>
                </a:solidFill>
                <a:latin typeface="Quicksand Medium"/>
                <a:ea typeface="Quicksand Medium"/>
                <a:cs typeface="Quicksand Medium"/>
                <a:sym typeface="Quicksand Medium"/>
              </a:defRPr>
            </a:lvl9pPr>
          </a:lstStyle>
          <a:p>
            <a:pPr marL="0" lvl="0" indent="0" algn="ctr" rtl="0">
              <a:spcBef>
                <a:spcPts val="0"/>
              </a:spcBef>
              <a:spcAft>
                <a:spcPts val="0"/>
              </a:spcAft>
              <a:buNone/>
            </a:pPr>
            <a:fld id="{00000000-1234-1234-1234-123412341234}" type="slidenum">
              <a:rPr lang="en"/>
              <a:t>‹#›</a:t>
            </a:fld>
            <a:endParaRPr/>
          </a:p>
        </p:txBody>
      </p:sp>
      <p:sp>
        <p:nvSpPr>
          <p:cNvPr id="40" name="Google Shape;40;p7"/>
          <p:cNvSpPr txBox="1">
            <a:spLocks noGrp="1"/>
          </p:cNvSpPr>
          <p:nvPr>
            <p:ph type="body" idx="2"/>
          </p:nvPr>
        </p:nvSpPr>
        <p:spPr>
          <a:xfrm>
            <a:off x="4736600" y="1170100"/>
            <a:ext cx="4096500" cy="3659100"/>
          </a:xfrm>
          <a:prstGeom prst="rect">
            <a:avLst/>
          </a:prstGeom>
          <a:ln>
            <a:noFill/>
          </a:ln>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41" name="Google Shape;41;p7"/>
          <p:cNvSpPr txBox="1">
            <a:spLocks noGrp="1"/>
          </p:cNvSpPr>
          <p:nvPr>
            <p:ph type="subTitle" idx="3"/>
          </p:nvPr>
        </p:nvSpPr>
        <p:spPr>
          <a:xfrm>
            <a:off x="5257800" y="0"/>
            <a:ext cx="3564900" cy="3141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200" b="1"/>
            </a:lvl1pPr>
            <a:lvl2pPr lvl="1" rtl="0">
              <a:spcBef>
                <a:spcPts val="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Large text">
  <p:cSld name="TITLE_4_1_1_1_1_1_1">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310900" y="319600"/>
            <a:ext cx="8521200" cy="4508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b="0">
                <a:latin typeface="Quicksand Medium"/>
                <a:ea typeface="Quicksand Medium"/>
                <a:cs typeface="Quicksand Medium"/>
                <a:sym typeface="Quicksand Medium"/>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44" name="Google Shape;44;p8"/>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lvl1pPr lvl="0" rtl="0">
              <a:buNone/>
              <a:defRPr sz="800">
                <a:solidFill>
                  <a:srgbClr val="494985"/>
                </a:solidFill>
                <a:latin typeface="Quicksand Medium"/>
                <a:ea typeface="Quicksand Medium"/>
                <a:cs typeface="Quicksand Medium"/>
                <a:sym typeface="Quicksand Medium"/>
              </a:defRPr>
            </a:lvl1pPr>
            <a:lvl2pPr lvl="1" rtl="0">
              <a:buNone/>
              <a:defRPr sz="800">
                <a:solidFill>
                  <a:srgbClr val="494985"/>
                </a:solidFill>
                <a:latin typeface="Quicksand Medium"/>
                <a:ea typeface="Quicksand Medium"/>
                <a:cs typeface="Quicksand Medium"/>
                <a:sym typeface="Quicksand Medium"/>
              </a:defRPr>
            </a:lvl2pPr>
            <a:lvl3pPr lvl="2" rtl="0">
              <a:buNone/>
              <a:defRPr sz="800">
                <a:solidFill>
                  <a:srgbClr val="494985"/>
                </a:solidFill>
                <a:latin typeface="Quicksand Medium"/>
                <a:ea typeface="Quicksand Medium"/>
                <a:cs typeface="Quicksand Medium"/>
                <a:sym typeface="Quicksand Medium"/>
              </a:defRPr>
            </a:lvl3pPr>
            <a:lvl4pPr lvl="3" rtl="0">
              <a:buNone/>
              <a:defRPr sz="800">
                <a:solidFill>
                  <a:srgbClr val="494985"/>
                </a:solidFill>
                <a:latin typeface="Quicksand Medium"/>
                <a:ea typeface="Quicksand Medium"/>
                <a:cs typeface="Quicksand Medium"/>
                <a:sym typeface="Quicksand Medium"/>
              </a:defRPr>
            </a:lvl4pPr>
            <a:lvl5pPr lvl="4" rtl="0">
              <a:buNone/>
              <a:defRPr sz="800">
                <a:solidFill>
                  <a:srgbClr val="494985"/>
                </a:solidFill>
                <a:latin typeface="Quicksand Medium"/>
                <a:ea typeface="Quicksand Medium"/>
                <a:cs typeface="Quicksand Medium"/>
                <a:sym typeface="Quicksand Medium"/>
              </a:defRPr>
            </a:lvl5pPr>
            <a:lvl6pPr lvl="5" rtl="0">
              <a:buNone/>
              <a:defRPr sz="800">
                <a:solidFill>
                  <a:srgbClr val="494985"/>
                </a:solidFill>
                <a:latin typeface="Quicksand Medium"/>
                <a:ea typeface="Quicksand Medium"/>
                <a:cs typeface="Quicksand Medium"/>
                <a:sym typeface="Quicksand Medium"/>
              </a:defRPr>
            </a:lvl6pPr>
            <a:lvl7pPr lvl="6" rtl="0">
              <a:buNone/>
              <a:defRPr sz="800">
                <a:solidFill>
                  <a:srgbClr val="494985"/>
                </a:solidFill>
                <a:latin typeface="Quicksand Medium"/>
                <a:ea typeface="Quicksand Medium"/>
                <a:cs typeface="Quicksand Medium"/>
                <a:sym typeface="Quicksand Medium"/>
              </a:defRPr>
            </a:lvl7pPr>
            <a:lvl8pPr lvl="7" rtl="0">
              <a:buNone/>
              <a:defRPr sz="800">
                <a:solidFill>
                  <a:srgbClr val="494985"/>
                </a:solidFill>
                <a:latin typeface="Quicksand Medium"/>
                <a:ea typeface="Quicksand Medium"/>
                <a:cs typeface="Quicksand Medium"/>
                <a:sym typeface="Quicksand Medium"/>
              </a:defRPr>
            </a:lvl8pPr>
            <a:lvl9pPr lvl="8" rtl="0">
              <a:buNone/>
              <a:defRPr sz="800">
                <a:solidFill>
                  <a:srgbClr val="494985"/>
                </a:solidFill>
                <a:latin typeface="Quicksand Medium"/>
                <a:ea typeface="Quicksand Medium"/>
                <a:cs typeface="Quicksand Medium"/>
                <a:sym typeface="Quicksand Medium"/>
              </a:defRPr>
            </a:lvl9pPr>
          </a:lstStyle>
          <a:p>
            <a:pPr marL="0" lvl="0" indent="0" algn="ctr" rtl="0">
              <a:spcBef>
                <a:spcPts val="0"/>
              </a:spcBef>
              <a:spcAft>
                <a:spcPts val="0"/>
              </a:spcAft>
              <a:buNone/>
            </a:pPr>
            <a:fld id="{00000000-1234-1234-1234-123412341234}" type="slidenum">
              <a:rPr lang="en"/>
              <a:t>‹#›</a:t>
            </a:fld>
            <a:endParaRPr/>
          </a:p>
        </p:txBody>
      </p:sp>
      <p:sp>
        <p:nvSpPr>
          <p:cNvPr id="45" name="Google Shape;45;p8"/>
          <p:cNvSpPr txBox="1">
            <a:spLocks noGrp="1"/>
          </p:cNvSpPr>
          <p:nvPr>
            <p:ph type="subTitle" idx="1"/>
          </p:nvPr>
        </p:nvSpPr>
        <p:spPr>
          <a:xfrm>
            <a:off x="5257800" y="0"/>
            <a:ext cx="3564900" cy="3141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200" b="1"/>
            </a:lvl1pPr>
            <a:lvl2pPr lvl="1" rtl="0">
              <a:spcBef>
                <a:spcPts val="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1155CC">
            <a:alpha val="5590"/>
          </a:srgbClr>
        </a:solidFill>
        <a:effectLst/>
      </p:bgPr>
    </p:bg>
    <p:spTree>
      <p:nvGrpSpPr>
        <p:cNvPr id="1" name="Shape 5"/>
        <p:cNvGrpSpPr/>
        <p:nvPr/>
      </p:nvGrpSpPr>
      <p:grpSpPr>
        <a:xfrm>
          <a:off x="0" y="0"/>
          <a:ext cx="0" cy="0"/>
          <a:chOff x="0" y="0"/>
          <a:chExt cx="0" cy="0"/>
        </a:xfrm>
      </p:grpSpPr>
      <p:sp>
        <p:nvSpPr>
          <p:cNvPr id="6" name="Google Shape;6;p1"/>
          <p:cNvSpPr/>
          <p:nvPr/>
        </p:nvSpPr>
        <p:spPr>
          <a:xfrm>
            <a:off x="0" y="2725"/>
            <a:ext cx="9144000" cy="3069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7;p1"/>
          <p:cNvSpPr txBox="1">
            <a:spLocks noGrp="1"/>
          </p:cNvSpPr>
          <p:nvPr>
            <p:ph type="title"/>
          </p:nvPr>
        </p:nvSpPr>
        <p:spPr>
          <a:xfrm>
            <a:off x="310900" y="310900"/>
            <a:ext cx="8521500" cy="7068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2800"/>
              <a:buFont typeface="Quicksand"/>
              <a:buNone/>
              <a:defRPr sz="2800" b="1">
                <a:solidFill>
                  <a:schemeClr val="dk1"/>
                </a:solidFill>
                <a:latin typeface="Quicksand"/>
                <a:ea typeface="Quicksand"/>
                <a:cs typeface="Quicksand"/>
                <a:sym typeface="Quicksan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8" name="Google Shape;8;p1"/>
          <p:cNvSpPr txBox="1">
            <a:spLocks noGrp="1"/>
          </p:cNvSpPr>
          <p:nvPr>
            <p:ph type="body" idx="1"/>
          </p:nvPr>
        </p:nvSpPr>
        <p:spPr>
          <a:xfrm>
            <a:off x="310900" y="1017725"/>
            <a:ext cx="8521500" cy="38103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Quicksand"/>
              <a:buChar char="●"/>
              <a:defRPr sz="1800">
                <a:solidFill>
                  <a:schemeClr val="dk1"/>
                </a:solidFill>
                <a:latin typeface="Quicksand"/>
                <a:ea typeface="Quicksand"/>
                <a:cs typeface="Quicksand"/>
                <a:sym typeface="Quicksand"/>
              </a:defRPr>
            </a:lvl1pPr>
            <a:lvl2pPr marL="914400" lvl="1"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2pPr>
            <a:lvl3pPr marL="1371600" lvl="2"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3pPr>
            <a:lvl4pPr marL="1828800" lvl="3"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4pPr>
            <a:lvl5pPr marL="2286000" lvl="4"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5pPr>
            <a:lvl6pPr marL="2743200" lvl="5"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6pPr>
            <a:lvl7pPr marL="3200400" lvl="6"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7pPr>
            <a:lvl8pPr marL="3657600" lvl="7"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8pPr>
            <a:lvl9pPr marL="4114800" lvl="8" indent="-317500">
              <a:lnSpc>
                <a:spcPct val="115000"/>
              </a:lnSpc>
              <a:spcBef>
                <a:spcPts val="1600"/>
              </a:spcBef>
              <a:spcAft>
                <a:spcPts val="1600"/>
              </a:spcAft>
              <a:buClr>
                <a:schemeClr val="dk1"/>
              </a:buClr>
              <a:buSzPts val="1400"/>
              <a:buFont typeface="Quicksand"/>
              <a:buChar char="■"/>
              <a:defRPr>
                <a:solidFill>
                  <a:schemeClr val="dk1"/>
                </a:solidFill>
                <a:latin typeface="Quicksand"/>
                <a:ea typeface="Quicksand"/>
                <a:cs typeface="Quicksand"/>
                <a:sym typeface="Quicksand"/>
              </a:defRPr>
            </a:lvl9pPr>
          </a:lstStyle>
          <a:p>
            <a:endParaRPr/>
          </a:p>
        </p:txBody>
      </p:sp>
      <p:sp>
        <p:nvSpPr>
          <p:cNvPr id="9" name="Google Shape;9;p1"/>
          <p:cNvSpPr txBox="1">
            <a:spLocks noGrp="1"/>
          </p:cNvSpPr>
          <p:nvPr>
            <p:ph type="sldNum" idx="12"/>
          </p:nvPr>
        </p:nvSpPr>
        <p:spPr>
          <a:xfrm>
            <a:off x="8832200" y="4829300"/>
            <a:ext cx="311700" cy="314100"/>
          </a:xfrm>
          <a:prstGeom prst="rect">
            <a:avLst/>
          </a:prstGeom>
          <a:noFill/>
          <a:ln>
            <a:noFill/>
          </a:ln>
        </p:spPr>
        <p:txBody>
          <a:bodyPr spcFirstLastPara="1" wrap="square" lIns="91425" tIns="91425" rIns="91425" bIns="91425" anchor="ctr" anchorCtr="0">
            <a:noAutofit/>
          </a:bodyPr>
          <a:lstStyle>
            <a:lvl1pPr lvl="0" algn="ctr" rtl="0">
              <a:buNone/>
              <a:defRPr sz="800">
                <a:solidFill>
                  <a:srgbClr val="494985"/>
                </a:solidFill>
                <a:latin typeface="Quicksand Medium"/>
                <a:ea typeface="Quicksand Medium"/>
                <a:cs typeface="Quicksand Medium"/>
                <a:sym typeface="Quicksand Medium"/>
              </a:defRPr>
            </a:lvl1pPr>
            <a:lvl2pPr lvl="1" algn="ctr" rtl="0">
              <a:buNone/>
              <a:defRPr sz="800">
                <a:solidFill>
                  <a:srgbClr val="494985"/>
                </a:solidFill>
                <a:latin typeface="Quicksand Medium"/>
                <a:ea typeface="Quicksand Medium"/>
                <a:cs typeface="Quicksand Medium"/>
                <a:sym typeface="Quicksand Medium"/>
              </a:defRPr>
            </a:lvl2pPr>
            <a:lvl3pPr lvl="2" algn="ctr" rtl="0">
              <a:buNone/>
              <a:defRPr sz="800">
                <a:solidFill>
                  <a:srgbClr val="494985"/>
                </a:solidFill>
                <a:latin typeface="Quicksand Medium"/>
                <a:ea typeface="Quicksand Medium"/>
                <a:cs typeface="Quicksand Medium"/>
                <a:sym typeface="Quicksand Medium"/>
              </a:defRPr>
            </a:lvl3pPr>
            <a:lvl4pPr lvl="3" algn="ctr" rtl="0">
              <a:buNone/>
              <a:defRPr sz="800">
                <a:solidFill>
                  <a:srgbClr val="494985"/>
                </a:solidFill>
                <a:latin typeface="Quicksand Medium"/>
                <a:ea typeface="Quicksand Medium"/>
                <a:cs typeface="Quicksand Medium"/>
                <a:sym typeface="Quicksand Medium"/>
              </a:defRPr>
            </a:lvl4pPr>
            <a:lvl5pPr lvl="4" algn="ctr" rtl="0">
              <a:buNone/>
              <a:defRPr sz="800">
                <a:solidFill>
                  <a:srgbClr val="494985"/>
                </a:solidFill>
                <a:latin typeface="Quicksand Medium"/>
                <a:ea typeface="Quicksand Medium"/>
                <a:cs typeface="Quicksand Medium"/>
                <a:sym typeface="Quicksand Medium"/>
              </a:defRPr>
            </a:lvl5pPr>
            <a:lvl6pPr lvl="5" algn="ctr" rtl="0">
              <a:buNone/>
              <a:defRPr sz="800">
                <a:solidFill>
                  <a:srgbClr val="494985"/>
                </a:solidFill>
                <a:latin typeface="Quicksand Medium"/>
                <a:ea typeface="Quicksand Medium"/>
                <a:cs typeface="Quicksand Medium"/>
                <a:sym typeface="Quicksand Medium"/>
              </a:defRPr>
            </a:lvl6pPr>
            <a:lvl7pPr lvl="6" algn="ctr" rtl="0">
              <a:buNone/>
              <a:defRPr sz="800">
                <a:solidFill>
                  <a:srgbClr val="494985"/>
                </a:solidFill>
                <a:latin typeface="Quicksand Medium"/>
                <a:ea typeface="Quicksand Medium"/>
                <a:cs typeface="Quicksand Medium"/>
                <a:sym typeface="Quicksand Medium"/>
              </a:defRPr>
            </a:lvl7pPr>
            <a:lvl8pPr lvl="7" algn="ctr" rtl="0">
              <a:buNone/>
              <a:defRPr sz="800">
                <a:solidFill>
                  <a:srgbClr val="494985"/>
                </a:solidFill>
                <a:latin typeface="Quicksand Medium"/>
                <a:ea typeface="Quicksand Medium"/>
                <a:cs typeface="Quicksand Medium"/>
                <a:sym typeface="Quicksand Medium"/>
              </a:defRPr>
            </a:lvl8pPr>
            <a:lvl9pPr lvl="8" algn="ctr" rtl="0">
              <a:buNone/>
              <a:defRPr sz="800">
                <a:solidFill>
                  <a:srgbClr val="494985"/>
                </a:solidFill>
                <a:latin typeface="Quicksand Medium"/>
                <a:ea typeface="Quicksand Medium"/>
                <a:cs typeface="Quicksand Medium"/>
                <a:sym typeface="Quicksand Medium"/>
              </a:defRPr>
            </a:lvl9pPr>
          </a:lstStyle>
          <a:p>
            <a:pPr marL="0" lvl="0" indent="0" algn="ct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196">
          <p15:clr>
            <a:srgbClr val="EA4335"/>
          </p15:clr>
        </p15:guide>
        <p15:guide id="2" orient="horz" pos="196">
          <p15:clr>
            <a:srgbClr val="EA4335"/>
          </p15:clr>
        </p15:guide>
        <p15:guide id="3" orient="horz" pos="641">
          <p15:clr>
            <a:srgbClr val="EA4335"/>
          </p15:clr>
        </p15:guide>
        <p15:guide id="4" pos="2776">
          <p15:clr>
            <a:srgbClr val="EA4335"/>
          </p15:clr>
        </p15:guide>
        <p15:guide id="5" orient="horz" pos="812">
          <p15:clr>
            <a:srgbClr val="EA4335"/>
          </p15:clr>
        </p15:guide>
        <p15:guide id="6" pos="2984">
          <p15:clr>
            <a:srgbClr val="EA4335"/>
          </p15:clr>
        </p15:guide>
        <p15:guide id="7" pos="5564">
          <p15:clr>
            <a:srgbClr val="EA4335"/>
          </p15:clr>
        </p15:guide>
        <p15:guide id="8" orient="horz" pos="2592">
          <p15:clr>
            <a:srgbClr val="EA4335"/>
          </p15:clr>
        </p15:guide>
        <p15:guide id="9" pos="2448">
          <p15:clr>
            <a:srgbClr val="EA4335"/>
          </p15:clr>
        </p15:guide>
        <p15:guide id="10" pos="3312">
          <p15:clr>
            <a:srgbClr val="EA4335"/>
          </p15:clr>
        </p15:guide>
        <p15:guide id="11" orient="horz" pos="3041">
          <p15:clr>
            <a:srgbClr val="EA4335"/>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jpg"/><Relationship Id="rId7" Type="http://schemas.openxmlformats.org/officeDocument/2006/relationships/image" Target="../media/image10.jp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9.jpg"/><Relationship Id="rId11" Type="http://schemas.openxmlformats.org/officeDocument/2006/relationships/image" Target="../media/image14.jpg"/><Relationship Id="rId5" Type="http://schemas.openxmlformats.org/officeDocument/2006/relationships/image" Target="../media/image8.jpg"/><Relationship Id="rId10" Type="http://schemas.openxmlformats.org/officeDocument/2006/relationships/image" Target="../media/image13.jpg"/><Relationship Id="rId4" Type="http://schemas.openxmlformats.org/officeDocument/2006/relationships/image" Target="../media/image7.jpg"/><Relationship Id="rId9" Type="http://schemas.openxmlformats.org/officeDocument/2006/relationships/image" Target="../media/image12.jpg"/></Relationships>
</file>

<file path=ppt/slides/_rels/slide16.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jpg"/><Relationship Id="rId7" Type="http://schemas.openxmlformats.org/officeDocument/2006/relationships/image" Target="../media/image10.jp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9.jpg"/><Relationship Id="rId11" Type="http://schemas.openxmlformats.org/officeDocument/2006/relationships/image" Target="../media/image14.jpg"/><Relationship Id="rId5" Type="http://schemas.openxmlformats.org/officeDocument/2006/relationships/image" Target="../media/image8.jpg"/><Relationship Id="rId10" Type="http://schemas.openxmlformats.org/officeDocument/2006/relationships/image" Target="../media/image13.jpg"/><Relationship Id="rId4" Type="http://schemas.openxmlformats.org/officeDocument/2006/relationships/image" Target="../media/image7.jpg"/><Relationship Id="rId9" Type="http://schemas.openxmlformats.org/officeDocument/2006/relationships/image" Target="../media/image12.jp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49"/>
        <p:cNvGrpSpPr/>
        <p:nvPr/>
      </p:nvGrpSpPr>
      <p:grpSpPr>
        <a:xfrm>
          <a:off x="0" y="0"/>
          <a:ext cx="0" cy="0"/>
          <a:chOff x="0" y="0"/>
          <a:chExt cx="0" cy="0"/>
        </a:xfrm>
      </p:grpSpPr>
      <p:sp>
        <p:nvSpPr>
          <p:cNvPr id="50" name="Google Shape;50;p9"/>
          <p:cNvSpPr txBox="1">
            <a:spLocks noGrp="1"/>
          </p:cNvSpPr>
          <p:nvPr>
            <p:ph type="title"/>
          </p:nvPr>
        </p:nvSpPr>
        <p:spPr>
          <a:xfrm>
            <a:off x="526875" y="576775"/>
            <a:ext cx="8095800" cy="203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Lesson 1: Answering questions</a:t>
            </a:r>
            <a:endParaRPr/>
          </a:p>
        </p:txBody>
      </p:sp>
      <p:sp>
        <p:nvSpPr>
          <p:cNvPr id="51" name="Google Shape;51;p9"/>
          <p:cNvSpPr txBox="1">
            <a:spLocks noGrp="1"/>
          </p:cNvSpPr>
          <p:nvPr>
            <p:ph type="subTitle" idx="1"/>
          </p:nvPr>
        </p:nvSpPr>
        <p:spPr>
          <a:xfrm>
            <a:off x="532725" y="2665400"/>
            <a:ext cx="8095800" cy="731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Year 4 – Data and information – Data logging</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142"/>
        <p:cNvGrpSpPr/>
        <p:nvPr/>
      </p:nvGrpSpPr>
      <p:grpSpPr>
        <a:xfrm>
          <a:off x="0" y="0"/>
          <a:ext cx="0" cy="0"/>
          <a:chOff x="0" y="0"/>
          <a:chExt cx="0" cy="0"/>
        </a:xfrm>
      </p:grpSpPr>
      <p:sp>
        <p:nvSpPr>
          <p:cNvPr id="143" name="Google Shape;143;p18"/>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10</a:t>
            </a:fld>
            <a:endParaRPr/>
          </a:p>
        </p:txBody>
      </p:sp>
      <p:sp>
        <p:nvSpPr>
          <p:cNvPr id="144" name="Google Shape;144;p18"/>
          <p:cNvSpPr txBox="1">
            <a:spLocks noGrp="1"/>
          </p:cNvSpPr>
          <p:nvPr>
            <p:ph type="subTitle" idx="1"/>
          </p:nvPr>
        </p:nvSpPr>
        <p:spPr>
          <a:xfrm>
            <a:off x="5257800" y="0"/>
            <a:ext cx="3564900" cy="3141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r>
              <a:rPr lang="en"/>
              <a:t>Activity 3</a:t>
            </a:r>
            <a:endParaRPr/>
          </a:p>
        </p:txBody>
      </p:sp>
      <p:pic>
        <p:nvPicPr>
          <p:cNvPr id="2" name="4.4.1.3 - Counting vehicles.mp4" descr="4.4.1.3 - Counting vehicles.mp4">
            <a:hlinkClick r:id="" action="ppaction://media"/>
            <a:extLst>
              <a:ext uri="{FF2B5EF4-FFF2-40B4-BE49-F238E27FC236}">
                <a16:creationId xmlns:a16="http://schemas.microsoft.com/office/drawing/2014/main" id="{A41702AD-B1D1-3242-B1A8-4DEB7407B77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42905" y="693065"/>
            <a:ext cx="6854555" cy="38556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149"/>
        <p:cNvGrpSpPr/>
        <p:nvPr/>
      </p:nvGrpSpPr>
      <p:grpSpPr>
        <a:xfrm>
          <a:off x="0" y="0"/>
          <a:ext cx="0" cy="0"/>
          <a:chOff x="0" y="0"/>
          <a:chExt cx="0" cy="0"/>
        </a:xfrm>
      </p:grpSpPr>
      <p:sp>
        <p:nvSpPr>
          <p:cNvPr id="150" name="Google Shape;150;p19"/>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11</a:t>
            </a:fld>
            <a:endParaRPr/>
          </a:p>
        </p:txBody>
      </p:sp>
      <p:sp>
        <p:nvSpPr>
          <p:cNvPr id="151" name="Google Shape;151;p19"/>
          <p:cNvSpPr txBox="1">
            <a:spLocks noGrp="1"/>
          </p:cNvSpPr>
          <p:nvPr>
            <p:ph type="subTitle" idx="3"/>
          </p:nvPr>
        </p:nvSpPr>
        <p:spPr>
          <a:xfrm>
            <a:off x="5257800" y="0"/>
            <a:ext cx="3564900" cy="3141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r>
              <a:rPr lang="en"/>
              <a:t>Activity 3</a:t>
            </a:r>
            <a:endParaRPr/>
          </a:p>
        </p:txBody>
      </p:sp>
      <p:sp>
        <p:nvSpPr>
          <p:cNvPr id="152" name="Google Shape;152;p19"/>
          <p:cNvSpPr txBox="1">
            <a:spLocks noGrp="1"/>
          </p:cNvSpPr>
          <p:nvPr>
            <p:ph type="title"/>
          </p:nvPr>
        </p:nvSpPr>
        <p:spPr>
          <a:xfrm>
            <a:off x="310900" y="319600"/>
            <a:ext cx="8521200" cy="698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Collecting data</a:t>
            </a:r>
            <a:endParaRPr/>
          </a:p>
        </p:txBody>
      </p:sp>
      <p:sp>
        <p:nvSpPr>
          <p:cNvPr id="153" name="Google Shape;153;p19"/>
          <p:cNvSpPr txBox="1">
            <a:spLocks noGrp="1"/>
          </p:cNvSpPr>
          <p:nvPr>
            <p:ph type="body" idx="2"/>
          </p:nvPr>
        </p:nvSpPr>
        <p:spPr>
          <a:xfrm>
            <a:off x="4736600" y="1170100"/>
            <a:ext cx="4096500" cy="3659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 </a:t>
            </a:r>
            <a:endParaRPr/>
          </a:p>
        </p:txBody>
      </p:sp>
      <p:sp>
        <p:nvSpPr>
          <p:cNvPr id="154" name="Google Shape;154;p19"/>
          <p:cNvSpPr txBox="1">
            <a:spLocks noGrp="1"/>
          </p:cNvSpPr>
          <p:nvPr>
            <p:ph type="body" idx="1"/>
          </p:nvPr>
        </p:nvSpPr>
        <p:spPr>
          <a:xfrm>
            <a:off x="310900" y="1170125"/>
            <a:ext cx="4310400" cy="3659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Which questions can be answered with the data collected?</a:t>
            </a:r>
            <a:endParaRPr/>
          </a:p>
          <a:p>
            <a:pPr marL="0" lvl="0" indent="0" algn="l" rtl="0">
              <a:spcBef>
                <a:spcPts val="1600"/>
              </a:spcBef>
              <a:spcAft>
                <a:spcPts val="0"/>
              </a:spcAft>
              <a:buNone/>
            </a:pPr>
            <a:r>
              <a:rPr lang="en"/>
              <a:t>How many red cars?</a:t>
            </a:r>
            <a:endParaRPr/>
          </a:p>
          <a:p>
            <a:pPr marL="0" lvl="0" indent="0" algn="l" rtl="0">
              <a:spcBef>
                <a:spcPts val="0"/>
              </a:spcBef>
              <a:spcAft>
                <a:spcPts val="0"/>
              </a:spcAft>
              <a:buNone/>
            </a:pPr>
            <a:r>
              <a:rPr lang="en"/>
              <a:t>How many black cars?</a:t>
            </a:r>
            <a:endParaRPr/>
          </a:p>
          <a:p>
            <a:pPr marL="0" lvl="0" indent="0" algn="l" rtl="0">
              <a:spcBef>
                <a:spcPts val="0"/>
              </a:spcBef>
              <a:spcAft>
                <a:spcPts val="0"/>
              </a:spcAft>
              <a:buNone/>
            </a:pPr>
            <a:r>
              <a:rPr lang="en"/>
              <a:t>How many buses?</a:t>
            </a:r>
            <a:endParaRPr/>
          </a:p>
          <a:p>
            <a:pPr marL="0" lvl="0" indent="0" algn="l" rtl="0">
              <a:spcBef>
                <a:spcPts val="0"/>
              </a:spcBef>
              <a:spcAft>
                <a:spcPts val="0"/>
              </a:spcAft>
              <a:buNone/>
            </a:pPr>
            <a:r>
              <a:rPr lang="en"/>
              <a:t>How many blue cars?</a:t>
            </a:r>
            <a:endParaRPr/>
          </a:p>
          <a:p>
            <a:pPr marL="0" lvl="0" indent="0" algn="l" rtl="0">
              <a:spcBef>
                <a:spcPts val="0"/>
              </a:spcBef>
              <a:spcAft>
                <a:spcPts val="0"/>
              </a:spcAft>
              <a:buNone/>
            </a:pPr>
            <a:r>
              <a:rPr lang="en"/>
              <a:t>How many lorries?</a:t>
            </a:r>
            <a:endParaRPr/>
          </a:p>
          <a:p>
            <a:pPr marL="0" lvl="0" indent="0" algn="l" rtl="0">
              <a:spcBef>
                <a:spcPts val="0"/>
              </a:spcBef>
              <a:spcAft>
                <a:spcPts val="0"/>
              </a:spcAft>
              <a:buNone/>
            </a:pPr>
            <a:r>
              <a:rPr lang="en"/>
              <a:t>How many silver cars?</a:t>
            </a:r>
            <a:endParaRPr/>
          </a:p>
          <a:p>
            <a:pPr marL="0" lvl="0" indent="0" algn="l" rtl="0">
              <a:spcBef>
                <a:spcPts val="0"/>
              </a:spcBef>
              <a:spcAft>
                <a:spcPts val="0"/>
              </a:spcAft>
              <a:buNone/>
            </a:pPr>
            <a:r>
              <a:rPr lang="en"/>
              <a:t>How many vehicles that aren’t cars?</a:t>
            </a:r>
            <a:endParaRPr/>
          </a:p>
          <a:p>
            <a:pPr marL="0" lvl="0" indent="0" algn="l" rtl="0">
              <a:spcBef>
                <a:spcPts val="0"/>
              </a:spcBef>
              <a:spcAft>
                <a:spcPts val="0"/>
              </a:spcAft>
              <a:buNone/>
            </a:pPr>
            <a:r>
              <a:rPr lang="en"/>
              <a:t>How many cars with two people in?</a:t>
            </a:r>
            <a:endParaRPr/>
          </a:p>
          <a:p>
            <a:pPr marL="0" lvl="0" indent="0" algn="l" rtl="0">
              <a:spcBef>
                <a:spcPts val="0"/>
              </a:spcBef>
              <a:spcAft>
                <a:spcPts val="1600"/>
              </a:spcAft>
              <a:buNone/>
            </a:pPr>
            <a:endParaRPr/>
          </a:p>
        </p:txBody>
      </p:sp>
      <p:pic>
        <p:nvPicPr>
          <p:cNvPr id="155" name="Google Shape;155;p19"/>
          <p:cNvPicPr preferRelativeResize="0"/>
          <p:nvPr/>
        </p:nvPicPr>
        <p:blipFill>
          <a:blip r:embed="rId3">
            <a:alphaModFix/>
          </a:blip>
          <a:stretch>
            <a:fillRect/>
          </a:stretch>
        </p:blipFill>
        <p:spPr>
          <a:xfrm>
            <a:off x="4736600" y="1170100"/>
            <a:ext cx="4096499" cy="2304275"/>
          </a:xfrm>
          <a:prstGeom prst="rect">
            <a:avLst/>
          </a:prstGeom>
          <a:noFill/>
          <a:ln>
            <a:noFill/>
          </a:ln>
        </p:spPr>
      </p:pic>
      <p:sp>
        <p:nvSpPr>
          <p:cNvPr id="156" name="Google Shape;156;p19"/>
          <p:cNvSpPr txBox="1"/>
          <p:nvPr/>
        </p:nvSpPr>
        <p:spPr>
          <a:xfrm>
            <a:off x="2868025" y="2131725"/>
            <a:ext cx="350700" cy="3141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1800">
                <a:latin typeface="Quicksand"/>
                <a:ea typeface="Quicksand"/>
                <a:cs typeface="Quicksand"/>
                <a:sym typeface="Quicksand"/>
              </a:rPr>
              <a:t>✔️</a:t>
            </a:r>
            <a:endParaRPr sz="1800">
              <a:latin typeface="Quicksand"/>
              <a:ea typeface="Quicksand"/>
              <a:cs typeface="Quicksand"/>
              <a:sym typeface="Quicksand"/>
            </a:endParaRPr>
          </a:p>
        </p:txBody>
      </p:sp>
      <p:sp>
        <p:nvSpPr>
          <p:cNvPr id="157" name="Google Shape;157;p19"/>
          <p:cNvSpPr txBox="1"/>
          <p:nvPr/>
        </p:nvSpPr>
        <p:spPr>
          <a:xfrm>
            <a:off x="2334625" y="2765230"/>
            <a:ext cx="350700" cy="3141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a:latin typeface="Quicksand"/>
                <a:ea typeface="Quicksand"/>
                <a:cs typeface="Quicksand"/>
                <a:sym typeface="Quicksand"/>
              </a:rPr>
              <a:t>❌</a:t>
            </a:r>
            <a:endParaRPr sz="1800">
              <a:latin typeface="Quicksand"/>
              <a:ea typeface="Quicksand"/>
              <a:cs typeface="Quicksand"/>
              <a:sym typeface="Quicksand"/>
            </a:endParaRPr>
          </a:p>
        </p:txBody>
      </p:sp>
      <p:sp>
        <p:nvSpPr>
          <p:cNvPr id="158" name="Google Shape;158;p19"/>
          <p:cNvSpPr txBox="1"/>
          <p:nvPr/>
        </p:nvSpPr>
        <p:spPr>
          <a:xfrm>
            <a:off x="2868025" y="2414700"/>
            <a:ext cx="350700" cy="3141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1800">
                <a:latin typeface="Quicksand"/>
                <a:ea typeface="Quicksand"/>
                <a:cs typeface="Quicksand"/>
                <a:sym typeface="Quicksand"/>
              </a:rPr>
              <a:t>✔️</a:t>
            </a:r>
            <a:endParaRPr sz="1800">
              <a:latin typeface="Quicksand"/>
              <a:ea typeface="Quicksand"/>
              <a:cs typeface="Quicksand"/>
              <a:sym typeface="Quicksand"/>
            </a:endParaRPr>
          </a:p>
        </p:txBody>
      </p:sp>
      <p:sp>
        <p:nvSpPr>
          <p:cNvPr id="159" name="Google Shape;159;p19"/>
          <p:cNvSpPr txBox="1"/>
          <p:nvPr/>
        </p:nvSpPr>
        <p:spPr>
          <a:xfrm>
            <a:off x="2726550" y="3010300"/>
            <a:ext cx="350700" cy="3141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1800">
                <a:latin typeface="Quicksand"/>
                <a:ea typeface="Quicksand"/>
                <a:cs typeface="Quicksand"/>
                <a:sym typeface="Quicksand"/>
              </a:rPr>
              <a:t>✔️</a:t>
            </a:r>
            <a:endParaRPr sz="1800">
              <a:latin typeface="Quicksand"/>
              <a:ea typeface="Quicksand"/>
              <a:cs typeface="Quicksand"/>
              <a:sym typeface="Quicksand"/>
            </a:endParaRPr>
          </a:p>
        </p:txBody>
      </p:sp>
      <p:sp>
        <p:nvSpPr>
          <p:cNvPr id="160" name="Google Shape;160;p19"/>
          <p:cNvSpPr txBox="1"/>
          <p:nvPr/>
        </p:nvSpPr>
        <p:spPr>
          <a:xfrm>
            <a:off x="2824325" y="3663600"/>
            <a:ext cx="350700" cy="3141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1800">
                <a:latin typeface="Quicksand"/>
                <a:ea typeface="Quicksand"/>
                <a:cs typeface="Quicksand"/>
                <a:sym typeface="Quicksand"/>
              </a:rPr>
              <a:t>✔️</a:t>
            </a:r>
            <a:endParaRPr sz="1800">
              <a:latin typeface="Quicksand"/>
              <a:ea typeface="Quicksand"/>
              <a:cs typeface="Quicksand"/>
              <a:sym typeface="Quicksand"/>
            </a:endParaRPr>
          </a:p>
        </p:txBody>
      </p:sp>
      <p:sp>
        <p:nvSpPr>
          <p:cNvPr id="161" name="Google Shape;161;p19"/>
          <p:cNvSpPr txBox="1"/>
          <p:nvPr/>
        </p:nvSpPr>
        <p:spPr>
          <a:xfrm>
            <a:off x="4396150" y="3957750"/>
            <a:ext cx="350700" cy="3141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1800">
                <a:latin typeface="Quicksand"/>
                <a:ea typeface="Quicksand"/>
                <a:cs typeface="Quicksand"/>
                <a:sym typeface="Quicksand"/>
              </a:rPr>
              <a:t>✔️</a:t>
            </a:r>
            <a:endParaRPr sz="1800">
              <a:latin typeface="Quicksand"/>
              <a:ea typeface="Quicksand"/>
              <a:cs typeface="Quicksand"/>
              <a:sym typeface="Quicksand"/>
            </a:endParaRPr>
          </a:p>
        </p:txBody>
      </p:sp>
      <p:sp>
        <p:nvSpPr>
          <p:cNvPr id="162" name="Google Shape;162;p19"/>
          <p:cNvSpPr txBox="1"/>
          <p:nvPr/>
        </p:nvSpPr>
        <p:spPr>
          <a:xfrm>
            <a:off x="2393600" y="3391492"/>
            <a:ext cx="350700" cy="3141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a:latin typeface="Quicksand"/>
                <a:ea typeface="Quicksand"/>
                <a:cs typeface="Quicksand"/>
                <a:sym typeface="Quicksand"/>
              </a:rPr>
              <a:t>❌</a:t>
            </a:r>
            <a:endParaRPr sz="1800">
              <a:latin typeface="Quicksand"/>
              <a:ea typeface="Quicksand"/>
              <a:cs typeface="Quicksand"/>
              <a:sym typeface="Quicksand"/>
            </a:endParaRPr>
          </a:p>
        </p:txBody>
      </p:sp>
      <p:sp>
        <p:nvSpPr>
          <p:cNvPr id="163" name="Google Shape;163;p19"/>
          <p:cNvSpPr txBox="1"/>
          <p:nvPr/>
        </p:nvSpPr>
        <p:spPr>
          <a:xfrm>
            <a:off x="4140725" y="4326495"/>
            <a:ext cx="350700" cy="3141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a:latin typeface="Quicksand"/>
                <a:ea typeface="Quicksand"/>
                <a:cs typeface="Quicksand"/>
                <a:sym typeface="Quicksand"/>
              </a:rPr>
              <a:t>❌</a:t>
            </a:r>
            <a:endParaRPr sz="1800">
              <a:latin typeface="Quicksand"/>
              <a:ea typeface="Quicksand"/>
              <a:cs typeface="Quicksand"/>
              <a:sym typeface="Quicksand"/>
            </a:endParaRPr>
          </a:p>
        </p:txBody>
      </p:sp>
      <p:sp>
        <p:nvSpPr>
          <p:cNvPr id="164" name="Google Shape;164;p19"/>
          <p:cNvSpPr txBox="1"/>
          <p:nvPr/>
        </p:nvSpPr>
        <p:spPr>
          <a:xfrm>
            <a:off x="5218625" y="3725000"/>
            <a:ext cx="3215100" cy="1038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chemeClr val="dk1"/>
                </a:solidFill>
                <a:latin typeface="Quicksand"/>
                <a:ea typeface="Quicksand"/>
                <a:cs typeface="Quicksand"/>
                <a:sym typeface="Quicksand"/>
              </a:rPr>
              <a:t>Why can’t some questions be answered?</a:t>
            </a:r>
            <a:endParaRPr>
              <a:latin typeface="Quicksand"/>
              <a:ea typeface="Quicksand"/>
              <a:cs typeface="Quicksand"/>
              <a:sym typeface="Quicksan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56"/>
                                        </p:tgtEl>
                                        <p:attrNameLst>
                                          <p:attrName>style.visibility</p:attrName>
                                        </p:attrNameLst>
                                      </p:cBhvr>
                                      <p:to>
                                        <p:strVal val="visible"/>
                                      </p:to>
                                    </p:set>
                                    <p:anim calcmode="lin" valueType="num">
                                      <p:cBhvr additive="base">
                                        <p:cTn id="7" dur="1000"/>
                                        <p:tgtEl>
                                          <p:spTgt spid="156"/>
                                        </p:tgtEl>
                                        <p:attrNameLst>
                                          <p:attrName>ppt_w</p:attrName>
                                        </p:attrNameLst>
                                      </p:cBhvr>
                                      <p:tavLst>
                                        <p:tav tm="0">
                                          <p:val>
                                            <p:strVal val="0"/>
                                          </p:val>
                                        </p:tav>
                                        <p:tav tm="100000">
                                          <p:val>
                                            <p:strVal val="#ppt_w"/>
                                          </p:val>
                                        </p:tav>
                                      </p:tavLst>
                                    </p:anim>
                                    <p:anim calcmode="lin" valueType="num">
                                      <p:cBhvr additive="base">
                                        <p:cTn id="8" dur="1000"/>
                                        <p:tgtEl>
                                          <p:spTgt spid="156"/>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158"/>
                                        </p:tgtEl>
                                        <p:attrNameLst>
                                          <p:attrName>style.visibility</p:attrName>
                                        </p:attrNameLst>
                                      </p:cBhvr>
                                      <p:to>
                                        <p:strVal val="visible"/>
                                      </p:to>
                                    </p:set>
                                    <p:anim calcmode="lin" valueType="num">
                                      <p:cBhvr additive="base">
                                        <p:cTn id="13" dur="1000"/>
                                        <p:tgtEl>
                                          <p:spTgt spid="158"/>
                                        </p:tgtEl>
                                        <p:attrNameLst>
                                          <p:attrName>ppt_w</p:attrName>
                                        </p:attrNameLst>
                                      </p:cBhvr>
                                      <p:tavLst>
                                        <p:tav tm="0">
                                          <p:val>
                                            <p:strVal val="0"/>
                                          </p:val>
                                        </p:tav>
                                        <p:tav tm="100000">
                                          <p:val>
                                            <p:strVal val="#ppt_w"/>
                                          </p:val>
                                        </p:tav>
                                      </p:tavLst>
                                    </p:anim>
                                    <p:anim calcmode="lin" valueType="num">
                                      <p:cBhvr additive="base">
                                        <p:cTn id="14" dur="1000"/>
                                        <p:tgtEl>
                                          <p:spTgt spid="158"/>
                                        </p:tgtEl>
                                        <p:attrNameLst>
                                          <p:attrName>ppt_h</p:attrName>
                                        </p:attrNameLst>
                                      </p:cBhvr>
                                      <p:tavLst>
                                        <p:tav tm="0">
                                          <p:val>
                                            <p:str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157"/>
                                        </p:tgtEl>
                                        <p:attrNameLst>
                                          <p:attrName>style.visibility</p:attrName>
                                        </p:attrNameLst>
                                      </p:cBhvr>
                                      <p:to>
                                        <p:strVal val="visible"/>
                                      </p:to>
                                    </p:set>
                                    <p:anim calcmode="lin" valueType="num">
                                      <p:cBhvr additive="base">
                                        <p:cTn id="19" dur="1000"/>
                                        <p:tgtEl>
                                          <p:spTgt spid="157"/>
                                        </p:tgtEl>
                                        <p:attrNameLst>
                                          <p:attrName>ppt_w</p:attrName>
                                        </p:attrNameLst>
                                      </p:cBhvr>
                                      <p:tavLst>
                                        <p:tav tm="0">
                                          <p:val>
                                            <p:strVal val="0"/>
                                          </p:val>
                                        </p:tav>
                                        <p:tav tm="100000">
                                          <p:val>
                                            <p:strVal val="#ppt_w"/>
                                          </p:val>
                                        </p:tav>
                                      </p:tavLst>
                                    </p:anim>
                                    <p:anim calcmode="lin" valueType="num">
                                      <p:cBhvr additive="base">
                                        <p:cTn id="20" dur="1000"/>
                                        <p:tgtEl>
                                          <p:spTgt spid="157"/>
                                        </p:tgtEl>
                                        <p:attrNameLst>
                                          <p:attrName>ppt_h</p:attrName>
                                        </p:attrNameLst>
                                      </p:cBhvr>
                                      <p:tavLst>
                                        <p:tav tm="0">
                                          <p:val>
                                            <p:str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159"/>
                                        </p:tgtEl>
                                        <p:attrNameLst>
                                          <p:attrName>style.visibility</p:attrName>
                                        </p:attrNameLst>
                                      </p:cBhvr>
                                      <p:to>
                                        <p:strVal val="visible"/>
                                      </p:to>
                                    </p:set>
                                    <p:anim calcmode="lin" valueType="num">
                                      <p:cBhvr additive="base">
                                        <p:cTn id="25" dur="1000"/>
                                        <p:tgtEl>
                                          <p:spTgt spid="159"/>
                                        </p:tgtEl>
                                        <p:attrNameLst>
                                          <p:attrName>ppt_w</p:attrName>
                                        </p:attrNameLst>
                                      </p:cBhvr>
                                      <p:tavLst>
                                        <p:tav tm="0">
                                          <p:val>
                                            <p:strVal val="0"/>
                                          </p:val>
                                        </p:tav>
                                        <p:tav tm="100000">
                                          <p:val>
                                            <p:strVal val="#ppt_w"/>
                                          </p:val>
                                        </p:tav>
                                      </p:tavLst>
                                    </p:anim>
                                    <p:anim calcmode="lin" valueType="num">
                                      <p:cBhvr additive="base">
                                        <p:cTn id="26" dur="1000"/>
                                        <p:tgtEl>
                                          <p:spTgt spid="159"/>
                                        </p:tgtEl>
                                        <p:attrNameLst>
                                          <p:attrName>ppt_h</p:attrName>
                                        </p:attrNameLst>
                                      </p:cBhvr>
                                      <p:tavLst>
                                        <p:tav tm="0">
                                          <p:val>
                                            <p:str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nodeType="clickEffect">
                                  <p:stCondLst>
                                    <p:cond delay="0"/>
                                  </p:stCondLst>
                                  <p:childTnLst>
                                    <p:set>
                                      <p:cBhvr>
                                        <p:cTn id="30" dur="1" fill="hold">
                                          <p:stCondLst>
                                            <p:cond delay="0"/>
                                          </p:stCondLst>
                                        </p:cTn>
                                        <p:tgtEl>
                                          <p:spTgt spid="162"/>
                                        </p:tgtEl>
                                        <p:attrNameLst>
                                          <p:attrName>style.visibility</p:attrName>
                                        </p:attrNameLst>
                                      </p:cBhvr>
                                      <p:to>
                                        <p:strVal val="visible"/>
                                      </p:to>
                                    </p:set>
                                    <p:anim calcmode="lin" valueType="num">
                                      <p:cBhvr additive="base">
                                        <p:cTn id="31" dur="1000"/>
                                        <p:tgtEl>
                                          <p:spTgt spid="162"/>
                                        </p:tgtEl>
                                        <p:attrNameLst>
                                          <p:attrName>ppt_w</p:attrName>
                                        </p:attrNameLst>
                                      </p:cBhvr>
                                      <p:tavLst>
                                        <p:tav tm="0">
                                          <p:val>
                                            <p:strVal val="0"/>
                                          </p:val>
                                        </p:tav>
                                        <p:tav tm="100000">
                                          <p:val>
                                            <p:strVal val="#ppt_w"/>
                                          </p:val>
                                        </p:tav>
                                      </p:tavLst>
                                    </p:anim>
                                    <p:anim calcmode="lin" valueType="num">
                                      <p:cBhvr additive="base">
                                        <p:cTn id="32" dur="1000"/>
                                        <p:tgtEl>
                                          <p:spTgt spid="162"/>
                                        </p:tgtEl>
                                        <p:attrNameLst>
                                          <p:attrName>ppt_h</p:attrName>
                                        </p:attrNameLst>
                                      </p:cBhvr>
                                      <p:tavLst>
                                        <p:tav tm="0">
                                          <p:val>
                                            <p:str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nodeType="clickEffect">
                                  <p:stCondLst>
                                    <p:cond delay="0"/>
                                  </p:stCondLst>
                                  <p:childTnLst>
                                    <p:set>
                                      <p:cBhvr>
                                        <p:cTn id="36" dur="1" fill="hold">
                                          <p:stCondLst>
                                            <p:cond delay="0"/>
                                          </p:stCondLst>
                                        </p:cTn>
                                        <p:tgtEl>
                                          <p:spTgt spid="160"/>
                                        </p:tgtEl>
                                        <p:attrNameLst>
                                          <p:attrName>style.visibility</p:attrName>
                                        </p:attrNameLst>
                                      </p:cBhvr>
                                      <p:to>
                                        <p:strVal val="visible"/>
                                      </p:to>
                                    </p:set>
                                    <p:anim calcmode="lin" valueType="num">
                                      <p:cBhvr additive="base">
                                        <p:cTn id="37" dur="1000"/>
                                        <p:tgtEl>
                                          <p:spTgt spid="160"/>
                                        </p:tgtEl>
                                        <p:attrNameLst>
                                          <p:attrName>ppt_w</p:attrName>
                                        </p:attrNameLst>
                                      </p:cBhvr>
                                      <p:tavLst>
                                        <p:tav tm="0">
                                          <p:val>
                                            <p:strVal val="0"/>
                                          </p:val>
                                        </p:tav>
                                        <p:tav tm="100000">
                                          <p:val>
                                            <p:strVal val="#ppt_w"/>
                                          </p:val>
                                        </p:tav>
                                      </p:tavLst>
                                    </p:anim>
                                    <p:anim calcmode="lin" valueType="num">
                                      <p:cBhvr additive="base">
                                        <p:cTn id="38" dur="1000"/>
                                        <p:tgtEl>
                                          <p:spTgt spid="160"/>
                                        </p:tgtEl>
                                        <p:attrNameLst>
                                          <p:attrName>ppt_h</p:attrName>
                                        </p:attrNameLst>
                                      </p:cBhvr>
                                      <p:tavLst>
                                        <p:tav tm="0">
                                          <p:val>
                                            <p:strVal val="0"/>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nodeType="clickEffect">
                                  <p:stCondLst>
                                    <p:cond delay="0"/>
                                  </p:stCondLst>
                                  <p:childTnLst>
                                    <p:set>
                                      <p:cBhvr>
                                        <p:cTn id="42" dur="1" fill="hold">
                                          <p:stCondLst>
                                            <p:cond delay="0"/>
                                          </p:stCondLst>
                                        </p:cTn>
                                        <p:tgtEl>
                                          <p:spTgt spid="161"/>
                                        </p:tgtEl>
                                        <p:attrNameLst>
                                          <p:attrName>style.visibility</p:attrName>
                                        </p:attrNameLst>
                                      </p:cBhvr>
                                      <p:to>
                                        <p:strVal val="visible"/>
                                      </p:to>
                                    </p:set>
                                    <p:anim calcmode="lin" valueType="num">
                                      <p:cBhvr additive="base">
                                        <p:cTn id="43" dur="1000"/>
                                        <p:tgtEl>
                                          <p:spTgt spid="161"/>
                                        </p:tgtEl>
                                        <p:attrNameLst>
                                          <p:attrName>ppt_w</p:attrName>
                                        </p:attrNameLst>
                                      </p:cBhvr>
                                      <p:tavLst>
                                        <p:tav tm="0">
                                          <p:val>
                                            <p:strVal val="0"/>
                                          </p:val>
                                        </p:tav>
                                        <p:tav tm="100000">
                                          <p:val>
                                            <p:strVal val="#ppt_w"/>
                                          </p:val>
                                        </p:tav>
                                      </p:tavLst>
                                    </p:anim>
                                    <p:anim calcmode="lin" valueType="num">
                                      <p:cBhvr additive="base">
                                        <p:cTn id="44" dur="1000"/>
                                        <p:tgtEl>
                                          <p:spTgt spid="161"/>
                                        </p:tgtEl>
                                        <p:attrNameLst>
                                          <p:attrName>ppt_h</p:attrName>
                                        </p:attrNameLst>
                                      </p:cBhvr>
                                      <p:tavLst>
                                        <p:tav tm="0">
                                          <p:val>
                                            <p:strVal val="0"/>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23" presetClass="entr" presetSubtype="16" fill="hold" nodeType="clickEffect">
                                  <p:stCondLst>
                                    <p:cond delay="0"/>
                                  </p:stCondLst>
                                  <p:childTnLst>
                                    <p:set>
                                      <p:cBhvr>
                                        <p:cTn id="48" dur="1" fill="hold">
                                          <p:stCondLst>
                                            <p:cond delay="0"/>
                                          </p:stCondLst>
                                        </p:cTn>
                                        <p:tgtEl>
                                          <p:spTgt spid="163"/>
                                        </p:tgtEl>
                                        <p:attrNameLst>
                                          <p:attrName>style.visibility</p:attrName>
                                        </p:attrNameLst>
                                      </p:cBhvr>
                                      <p:to>
                                        <p:strVal val="visible"/>
                                      </p:to>
                                    </p:set>
                                    <p:anim calcmode="lin" valueType="num">
                                      <p:cBhvr additive="base">
                                        <p:cTn id="49" dur="1000"/>
                                        <p:tgtEl>
                                          <p:spTgt spid="163"/>
                                        </p:tgtEl>
                                        <p:attrNameLst>
                                          <p:attrName>ppt_w</p:attrName>
                                        </p:attrNameLst>
                                      </p:cBhvr>
                                      <p:tavLst>
                                        <p:tav tm="0">
                                          <p:val>
                                            <p:strVal val="0"/>
                                          </p:val>
                                        </p:tav>
                                        <p:tav tm="100000">
                                          <p:val>
                                            <p:strVal val="#ppt_w"/>
                                          </p:val>
                                        </p:tav>
                                      </p:tavLst>
                                    </p:anim>
                                    <p:anim calcmode="lin" valueType="num">
                                      <p:cBhvr additive="base">
                                        <p:cTn id="50" dur="1000"/>
                                        <p:tgtEl>
                                          <p:spTgt spid="163"/>
                                        </p:tgtEl>
                                        <p:attrNameLst>
                                          <p:attrName>ppt_h</p:attrName>
                                        </p:attrNameLst>
                                      </p:cBhvr>
                                      <p:tavLst>
                                        <p:tav tm="0">
                                          <p:val>
                                            <p:strVal val="0"/>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23" presetClass="entr" presetSubtype="16" fill="hold" nodeType="clickEffect">
                                  <p:stCondLst>
                                    <p:cond delay="0"/>
                                  </p:stCondLst>
                                  <p:childTnLst>
                                    <p:set>
                                      <p:cBhvr>
                                        <p:cTn id="54" dur="1" fill="hold">
                                          <p:stCondLst>
                                            <p:cond delay="0"/>
                                          </p:stCondLst>
                                        </p:cTn>
                                        <p:tgtEl>
                                          <p:spTgt spid="164"/>
                                        </p:tgtEl>
                                        <p:attrNameLst>
                                          <p:attrName>style.visibility</p:attrName>
                                        </p:attrNameLst>
                                      </p:cBhvr>
                                      <p:to>
                                        <p:strVal val="visible"/>
                                      </p:to>
                                    </p:set>
                                    <p:anim calcmode="lin" valueType="num">
                                      <p:cBhvr additive="base">
                                        <p:cTn id="55" dur="1000"/>
                                        <p:tgtEl>
                                          <p:spTgt spid="164"/>
                                        </p:tgtEl>
                                        <p:attrNameLst>
                                          <p:attrName>ppt_w</p:attrName>
                                        </p:attrNameLst>
                                      </p:cBhvr>
                                      <p:tavLst>
                                        <p:tav tm="0">
                                          <p:val>
                                            <p:strVal val="0"/>
                                          </p:val>
                                        </p:tav>
                                        <p:tav tm="100000">
                                          <p:val>
                                            <p:strVal val="#ppt_w"/>
                                          </p:val>
                                        </p:tav>
                                      </p:tavLst>
                                    </p:anim>
                                    <p:anim calcmode="lin" valueType="num">
                                      <p:cBhvr additive="base">
                                        <p:cTn id="56" dur="1000"/>
                                        <p:tgtEl>
                                          <p:spTgt spid="164"/>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168"/>
        <p:cNvGrpSpPr/>
        <p:nvPr/>
      </p:nvGrpSpPr>
      <p:grpSpPr>
        <a:xfrm>
          <a:off x="0" y="0"/>
          <a:ext cx="0" cy="0"/>
          <a:chOff x="0" y="0"/>
          <a:chExt cx="0" cy="0"/>
        </a:xfrm>
      </p:grpSpPr>
      <p:sp>
        <p:nvSpPr>
          <p:cNvPr id="169" name="Google Shape;169;p20"/>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12</a:t>
            </a:fld>
            <a:endParaRPr/>
          </a:p>
        </p:txBody>
      </p:sp>
      <p:sp>
        <p:nvSpPr>
          <p:cNvPr id="170" name="Google Shape;170;p20"/>
          <p:cNvSpPr txBox="1">
            <a:spLocks noGrp="1"/>
          </p:cNvSpPr>
          <p:nvPr>
            <p:ph type="subTitle" idx="3"/>
          </p:nvPr>
        </p:nvSpPr>
        <p:spPr>
          <a:xfrm>
            <a:off x="5257800" y="0"/>
            <a:ext cx="3564900" cy="3141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r>
              <a:rPr lang="en"/>
              <a:t>Activity 3</a:t>
            </a:r>
            <a:endParaRPr/>
          </a:p>
        </p:txBody>
      </p:sp>
      <p:sp>
        <p:nvSpPr>
          <p:cNvPr id="171" name="Google Shape;171;p20"/>
          <p:cNvSpPr txBox="1">
            <a:spLocks noGrp="1"/>
          </p:cNvSpPr>
          <p:nvPr>
            <p:ph type="title"/>
          </p:nvPr>
        </p:nvSpPr>
        <p:spPr>
          <a:xfrm>
            <a:off x="310900" y="319600"/>
            <a:ext cx="8521200" cy="698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Collecting data</a:t>
            </a:r>
            <a:endParaRPr/>
          </a:p>
        </p:txBody>
      </p:sp>
      <p:pic>
        <p:nvPicPr>
          <p:cNvPr id="172" name="Google Shape;172;p20"/>
          <p:cNvPicPr preferRelativeResize="0"/>
          <p:nvPr/>
        </p:nvPicPr>
        <p:blipFill>
          <a:blip r:embed="rId3">
            <a:alphaModFix/>
          </a:blip>
          <a:stretch>
            <a:fillRect/>
          </a:stretch>
        </p:blipFill>
        <p:spPr>
          <a:xfrm>
            <a:off x="4726200" y="1017700"/>
            <a:ext cx="4096499" cy="2304275"/>
          </a:xfrm>
          <a:prstGeom prst="rect">
            <a:avLst/>
          </a:prstGeom>
          <a:noFill/>
          <a:ln>
            <a:noFill/>
          </a:ln>
        </p:spPr>
      </p:pic>
      <p:graphicFrame>
        <p:nvGraphicFramePr>
          <p:cNvPr id="173" name="Google Shape;173;p20"/>
          <p:cNvGraphicFramePr/>
          <p:nvPr/>
        </p:nvGraphicFramePr>
        <p:xfrm>
          <a:off x="310900" y="1017725"/>
          <a:ext cx="2851200" cy="2773470"/>
        </p:xfrm>
        <a:graphic>
          <a:graphicData uri="http://schemas.openxmlformats.org/drawingml/2006/table">
            <a:tbl>
              <a:tblPr>
                <a:noFill/>
                <a:tableStyleId>{F417FDF7-36A7-4645-8207-87D6B2DCFF2F}</a:tableStyleId>
              </a:tblPr>
              <a:tblGrid>
                <a:gridCol w="1465700">
                  <a:extLst>
                    <a:ext uri="{9D8B030D-6E8A-4147-A177-3AD203B41FA5}">
                      <a16:colId xmlns:a16="http://schemas.microsoft.com/office/drawing/2014/main" val="20000"/>
                    </a:ext>
                  </a:extLst>
                </a:gridCol>
                <a:gridCol w="1385500">
                  <a:extLst>
                    <a:ext uri="{9D8B030D-6E8A-4147-A177-3AD203B41FA5}">
                      <a16:colId xmlns:a16="http://schemas.microsoft.com/office/drawing/2014/main" val="20001"/>
                    </a:ext>
                  </a:extLst>
                </a:gridCol>
              </a:tblGrid>
              <a:tr h="396200">
                <a:tc>
                  <a:txBody>
                    <a:bodyPr/>
                    <a:lstStyle/>
                    <a:p>
                      <a:pPr marL="0" lvl="0" indent="0" algn="l" rtl="0">
                        <a:spcBef>
                          <a:spcPts val="0"/>
                        </a:spcBef>
                        <a:spcAft>
                          <a:spcPts val="0"/>
                        </a:spcAft>
                        <a:buNone/>
                      </a:pPr>
                      <a:endParaRPr>
                        <a:latin typeface="Quicksand"/>
                        <a:ea typeface="Quicksand"/>
                        <a:cs typeface="Quicksand"/>
                        <a:sym typeface="Quicksand"/>
                      </a:endParaRPr>
                    </a:p>
                  </a:txBody>
                  <a:tcPr marL="91425" marR="91425" marT="91425" marB="91425">
                    <a:solidFill>
                      <a:srgbClr val="FFFFFF"/>
                    </a:solidFill>
                  </a:tcPr>
                </a:tc>
                <a:tc>
                  <a:txBody>
                    <a:bodyPr/>
                    <a:lstStyle/>
                    <a:p>
                      <a:pPr marL="0" lvl="0" indent="0" algn="ctr" rtl="0">
                        <a:spcBef>
                          <a:spcPts val="0"/>
                        </a:spcBef>
                        <a:spcAft>
                          <a:spcPts val="0"/>
                        </a:spcAft>
                        <a:buNone/>
                      </a:pPr>
                      <a:r>
                        <a:rPr lang="en" b="1">
                          <a:latin typeface="Quicksand"/>
                          <a:ea typeface="Quicksand"/>
                          <a:cs typeface="Quicksand"/>
                          <a:sym typeface="Quicksand"/>
                        </a:rPr>
                        <a:t>Number</a:t>
                      </a:r>
                      <a:endParaRPr b="1">
                        <a:latin typeface="Quicksand"/>
                        <a:ea typeface="Quicksand"/>
                        <a:cs typeface="Quicksand"/>
                        <a:sym typeface="Quicksand"/>
                      </a:endParaRPr>
                    </a:p>
                  </a:txBody>
                  <a:tcPr marL="91425" marR="91425" marT="91425" marB="91425">
                    <a:solidFill>
                      <a:srgbClr val="FFFFFF"/>
                    </a:solidFill>
                  </a:tcPr>
                </a:tc>
                <a:extLst>
                  <a:ext uri="{0D108BD9-81ED-4DB2-BD59-A6C34878D82A}">
                    <a16:rowId xmlns:a16="http://schemas.microsoft.com/office/drawing/2014/main" val="10000"/>
                  </a:ext>
                </a:extLst>
              </a:tr>
              <a:tr h="396200">
                <a:tc>
                  <a:txBody>
                    <a:bodyPr/>
                    <a:lstStyle/>
                    <a:p>
                      <a:pPr marL="0" lvl="0" indent="0" algn="l" rtl="0">
                        <a:spcBef>
                          <a:spcPts val="0"/>
                        </a:spcBef>
                        <a:spcAft>
                          <a:spcPts val="0"/>
                        </a:spcAft>
                        <a:buNone/>
                      </a:pPr>
                      <a:r>
                        <a:rPr lang="en">
                          <a:latin typeface="Quicksand"/>
                          <a:ea typeface="Quicksand"/>
                          <a:cs typeface="Quicksand"/>
                          <a:sym typeface="Quicksand"/>
                        </a:rPr>
                        <a:t>Red cars</a:t>
                      </a:r>
                      <a:endParaRPr>
                        <a:latin typeface="Quicksand"/>
                        <a:ea typeface="Quicksand"/>
                        <a:cs typeface="Quicksand"/>
                        <a:sym typeface="Quicksand"/>
                      </a:endParaRPr>
                    </a:p>
                  </a:txBody>
                  <a:tcPr marL="91425" marR="91425" marT="91425" marB="91425">
                    <a:solidFill>
                      <a:srgbClr val="FFFFFF"/>
                    </a:solidFill>
                  </a:tcPr>
                </a:tc>
                <a:tc>
                  <a:txBody>
                    <a:bodyPr/>
                    <a:lstStyle/>
                    <a:p>
                      <a:pPr marL="0" lvl="0" indent="0" algn="ctr" rtl="0">
                        <a:spcBef>
                          <a:spcPts val="0"/>
                        </a:spcBef>
                        <a:spcAft>
                          <a:spcPts val="0"/>
                        </a:spcAft>
                        <a:buNone/>
                      </a:pPr>
                      <a:r>
                        <a:rPr lang="en">
                          <a:latin typeface="Quicksand"/>
                          <a:ea typeface="Quicksand"/>
                          <a:cs typeface="Quicksand"/>
                          <a:sym typeface="Quicksand"/>
                        </a:rPr>
                        <a:t>5</a:t>
                      </a:r>
                      <a:endParaRPr>
                        <a:latin typeface="Quicksand"/>
                        <a:ea typeface="Quicksand"/>
                        <a:cs typeface="Quicksand"/>
                        <a:sym typeface="Quicksand"/>
                      </a:endParaRPr>
                    </a:p>
                  </a:txBody>
                  <a:tcPr marL="91425" marR="91425" marT="91425" marB="91425">
                    <a:solidFill>
                      <a:srgbClr val="FFFFFF"/>
                    </a:solidFill>
                  </a:tcPr>
                </a:tc>
                <a:extLst>
                  <a:ext uri="{0D108BD9-81ED-4DB2-BD59-A6C34878D82A}">
                    <a16:rowId xmlns:a16="http://schemas.microsoft.com/office/drawing/2014/main" val="10001"/>
                  </a:ext>
                </a:extLst>
              </a:tr>
              <a:tr h="396200">
                <a:tc>
                  <a:txBody>
                    <a:bodyPr/>
                    <a:lstStyle/>
                    <a:p>
                      <a:pPr marL="0" lvl="0" indent="0" algn="l" rtl="0">
                        <a:spcBef>
                          <a:spcPts val="0"/>
                        </a:spcBef>
                        <a:spcAft>
                          <a:spcPts val="0"/>
                        </a:spcAft>
                        <a:buNone/>
                      </a:pPr>
                      <a:r>
                        <a:rPr lang="en">
                          <a:latin typeface="Quicksand"/>
                          <a:ea typeface="Quicksand"/>
                          <a:cs typeface="Quicksand"/>
                          <a:sym typeface="Quicksand"/>
                        </a:rPr>
                        <a:t>Black cars</a:t>
                      </a:r>
                      <a:endParaRPr>
                        <a:latin typeface="Quicksand"/>
                        <a:ea typeface="Quicksand"/>
                        <a:cs typeface="Quicksand"/>
                        <a:sym typeface="Quicksand"/>
                      </a:endParaRPr>
                    </a:p>
                  </a:txBody>
                  <a:tcPr marL="91425" marR="91425" marT="91425" marB="91425">
                    <a:solidFill>
                      <a:srgbClr val="FFFFFF"/>
                    </a:solidFill>
                  </a:tcPr>
                </a:tc>
                <a:tc>
                  <a:txBody>
                    <a:bodyPr/>
                    <a:lstStyle/>
                    <a:p>
                      <a:pPr marL="0" lvl="0" indent="0" algn="ctr" rtl="0">
                        <a:spcBef>
                          <a:spcPts val="0"/>
                        </a:spcBef>
                        <a:spcAft>
                          <a:spcPts val="0"/>
                        </a:spcAft>
                        <a:buNone/>
                      </a:pPr>
                      <a:r>
                        <a:rPr lang="en">
                          <a:latin typeface="Quicksand"/>
                          <a:ea typeface="Quicksand"/>
                          <a:cs typeface="Quicksand"/>
                          <a:sym typeface="Quicksand"/>
                        </a:rPr>
                        <a:t>12</a:t>
                      </a:r>
                      <a:endParaRPr>
                        <a:latin typeface="Quicksand"/>
                        <a:ea typeface="Quicksand"/>
                        <a:cs typeface="Quicksand"/>
                        <a:sym typeface="Quicksand"/>
                      </a:endParaRPr>
                    </a:p>
                  </a:txBody>
                  <a:tcPr marL="91425" marR="91425" marT="91425" marB="91425">
                    <a:solidFill>
                      <a:srgbClr val="FFFFFF"/>
                    </a:solidFill>
                  </a:tcPr>
                </a:tc>
                <a:extLst>
                  <a:ext uri="{0D108BD9-81ED-4DB2-BD59-A6C34878D82A}">
                    <a16:rowId xmlns:a16="http://schemas.microsoft.com/office/drawing/2014/main" val="10002"/>
                  </a:ext>
                </a:extLst>
              </a:tr>
              <a:tr h="396200">
                <a:tc>
                  <a:txBody>
                    <a:bodyPr/>
                    <a:lstStyle/>
                    <a:p>
                      <a:pPr marL="0" lvl="0" indent="0" algn="l" rtl="0">
                        <a:spcBef>
                          <a:spcPts val="0"/>
                        </a:spcBef>
                        <a:spcAft>
                          <a:spcPts val="0"/>
                        </a:spcAft>
                        <a:buNone/>
                      </a:pPr>
                      <a:r>
                        <a:rPr lang="en">
                          <a:latin typeface="Quicksand"/>
                          <a:ea typeface="Quicksand"/>
                          <a:cs typeface="Quicksand"/>
                          <a:sym typeface="Quicksand"/>
                        </a:rPr>
                        <a:t>Blue cars</a:t>
                      </a:r>
                      <a:endParaRPr>
                        <a:latin typeface="Quicksand"/>
                        <a:ea typeface="Quicksand"/>
                        <a:cs typeface="Quicksand"/>
                        <a:sym typeface="Quicksand"/>
                      </a:endParaRPr>
                    </a:p>
                  </a:txBody>
                  <a:tcPr marL="91425" marR="91425" marT="91425" marB="91425">
                    <a:solidFill>
                      <a:srgbClr val="FFFFFF"/>
                    </a:solidFill>
                  </a:tcPr>
                </a:tc>
                <a:tc>
                  <a:txBody>
                    <a:bodyPr/>
                    <a:lstStyle/>
                    <a:p>
                      <a:pPr marL="0" lvl="0" indent="0" algn="ctr" rtl="0">
                        <a:spcBef>
                          <a:spcPts val="0"/>
                        </a:spcBef>
                        <a:spcAft>
                          <a:spcPts val="0"/>
                        </a:spcAft>
                        <a:buNone/>
                      </a:pPr>
                      <a:r>
                        <a:rPr lang="en">
                          <a:latin typeface="Quicksand"/>
                          <a:ea typeface="Quicksand"/>
                          <a:cs typeface="Quicksand"/>
                          <a:sym typeface="Quicksand"/>
                        </a:rPr>
                        <a:t>3</a:t>
                      </a:r>
                      <a:endParaRPr>
                        <a:latin typeface="Quicksand"/>
                        <a:ea typeface="Quicksand"/>
                        <a:cs typeface="Quicksand"/>
                        <a:sym typeface="Quicksand"/>
                      </a:endParaRPr>
                    </a:p>
                  </a:txBody>
                  <a:tcPr marL="91425" marR="91425" marT="91425" marB="91425">
                    <a:solidFill>
                      <a:srgbClr val="FFFFFF"/>
                    </a:solidFill>
                  </a:tcPr>
                </a:tc>
                <a:extLst>
                  <a:ext uri="{0D108BD9-81ED-4DB2-BD59-A6C34878D82A}">
                    <a16:rowId xmlns:a16="http://schemas.microsoft.com/office/drawing/2014/main" val="10003"/>
                  </a:ext>
                </a:extLst>
              </a:tr>
              <a:tr h="396200">
                <a:tc>
                  <a:txBody>
                    <a:bodyPr/>
                    <a:lstStyle/>
                    <a:p>
                      <a:pPr marL="0" lvl="0" indent="0" algn="l" rtl="0">
                        <a:spcBef>
                          <a:spcPts val="0"/>
                        </a:spcBef>
                        <a:spcAft>
                          <a:spcPts val="0"/>
                        </a:spcAft>
                        <a:buNone/>
                      </a:pPr>
                      <a:r>
                        <a:rPr lang="en">
                          <a:latin typeface="Quicksand"/>
                          <a:ea typeface="Quicksand"/>
                          <a:cs typeface="Quicksand"/>
                          <a:sym typeface="Quicksand"/>
                        </a:rPr>
                        <a:t>Silver cars</a:t>
                      </a:r>
                      <a:endParaRPr>
                        <a:latin typeface="Quicksand"/>
                        <a:ea typeface="Quicksand"/>
                        <a:cs typeface="Quicksand"/>
                        <a:sym typeface="Quicksand"/>
                      </a:endParaRPr>
                    </a:p>
                  </a:txBody>
                  <a:tcPr marL="91425" marR="91425" marT="91425" marB="91425">
                    <a:solidFill>
                      <a:srgbClr val="FFFFFF"/>
                    </a:solidFill>
                  </a:tcPr>
                </a:tc>
                <a:tc>
                  <a:txBody>
                    <a:bodyPr/>
                    <a:lstStyle/>
                    <a:p>
                      <a:pPr marL="0" lvl="0" indent="0" algn="ctr" rtl="0">
                        <a:spcBef>
                          <a:spcPts val="0"/>
                        </a:spcBef>
                        <a:spcAft>
                          <a:spcPts val="0"/>
                        </a:spcAft>
                        <a:buNone/>
                      </a:pPr>
                      <a:r>
                        <a:rPr lang="en">
                          <a:latin typeface="Quicksand"/>
                          <a:ea typeface="Quicksand"/>
                          <a:cs typeface="Quicksand"/>
                          <a:sym typeface="Quicksand"/>
                        </a:rPr>
                        <a:t>14</a:t>
                      </a:r>
                      <a:endParaRPr>
                        <a:latin typeface="Quicksand"/>
                        <a:ea typeface="Quicksand"/>
                        <a:cs typeface="Quicksand"/>
                        <a:sym typeface="Quicksand"/>
                      </a:endParaRPr>
                    </a:p>
                  </a:txBody>
                  <a:tcPr marL="91425" marR="91425" marT="91425" marB="91425">
                    <a:solidFill>
                      <a:srgbClr val="FFFFFF"/>
                    </a:solidFill>
                  </a:tcPr>
                </a:tc>
                <a:extLst>
                  <a:ext uri="{0D108BD9-81ED-4DB2-BD59-A6C34878D82A}">
                    <a16:rowId xmlns:a16="http://schemas.microsoft.com/office/drawing/2014/main" val="10004"/>
                  </a:ext>
                </a:extLst>
              </a:tr>
              <a:tr h="396200">
                <a:tc>
                  <a:txBody>
                    <a:bodyPr/>
                    <a:lstStyle/>
                    <a:p>
                      <a:pPr marL="0" lvl="0" indent="0" algn="l" rtl="0">
                        <a:spcBef>
                          <a:spcPts val="0"/>
                        </a:spcBef>
                        <a:spcAft>
                          <a:spcPts val="0"/>
                        </a:spcAft>
                        <a:buNone/>
                      </a:pPr>
                      <a:r>
                        <a:rPr lang="en">
                          <a:latin typeface="Quicksand"/>
                          <a:ea typeface="Quicksand"/>
                          <a:cs typeface="Quicksand"/>
                          <a:sym typeface="Quicksand"/>
                        </a:rPr>
                        <a:t>White cars</a:t>
                      </a:r>
                      <a:endParaRPr>
                        <a:latin typeface="Quicksand"/>
                        <a:ea typeface="Quicksand"/>
                        <a:cs typeface="Quicksand"/>
                        <a:sym typeface="Quicksand"/>
                      </a:endParaRPr>
                    </a:p>
                  </a:txBody>
                  <a:tcPr marL="91425" marR="91425" marT="91425" marB="91425">
                    <a:solidFill>
                      <a:srgbClr val="FFFFFF"/>
                    </a:solidFill>
                  </a:tcPr>
                </a:tc>
                <a:tc>
                  <a:txBody>
                    <a:bodyPr/>
                    <a:lstStyle/>
                    <a:p>
                      <a:pPr marL="0" lvl="0" indent="0" algn="ctr" rtl="0">
                        <a:spcBef>
                          <a:spcPts val="0"/>
                        </a:spcBef>
                        <a:spcAft>
                          <a:spcPts val="0"/>
                        </a:spcAft>
                        <a:buNone/>
                      </a:pPr>
                      <a:r>
                        <a:rPr lang="en">
                          <a:latin typeface="Quicksand"/>
                          <a:ea typeface="Quicksand"/>
                          <a:cs typeface="Quicksand"/>
                          <a:sym typeface="Quicksand"/>
                        </a:rPr>
                        <a:t>3</a:t>
                      </a:r>
                      <a:endParaRPr>
                        <a:latin typeface="Quicksand"/>
                        <a:ea typeface="Quicksand"/>
                        <a:cs typeface="Quicksand"/>
                        <a:sym typeface="Quicksand"/>
                      </a:endParaRPr>
                    </a:p>
                  </a:txBody>
                  <a:tcPr marL="91425" marR="91425" marT="91425" marB="91425">
                    <a:solidFill>
                      <a:srgbClr val="FFFFFF"/>
                    </a:solidFill>
                  </a:tcPr>
                </a:tc>
                <a:extLst>
                  <a:ext uri="{0D108BD9-81ED-4DB2-BD59-A6C34878D82A}">
                    <a16:rowId xmlns:a16="http://schemas.microsoft.com/office/drawing/2014/main" val="10005"/>
                  </a:ext>
                </a:extLst>
              </a:tr>
              <a:tr h="396200">
                <a:tc>
                  <a:txBody>
                    <a:bodyPr/>
                    <a:lstStyle/>
                    <a:p>
                      <a:pPr marL="0" lvl="0" indent="0" algn="l" rtl="0">
                        <a:spcBef>
                          <a:spcPts val="0"/>
                        </a:spcBef>
                        <a:spcAft>
                          <a:spcPts val="0"/>
                        </a:spcAft>
                        <a:buNone/>
                      </a:pPr>
                      <a:r>
                        <a:rPr lang="en">
                          <a:latin typeface="Quicksand"/>
                          <a:ea typeface="Quicksand"/>
                          <a:cs typeface="Quicksand"/>
                          <a:sym typeface="Quicksand"/>
                        </a:rPr>
                        <a:t>Non-cars</a:t>
                      </a:r>
                      <a:endParaRPr>
                        <a:latin typeface="Quicksand"/>
                        <a:ea typeface="Quicksand"/>
                        <a:cs typeface="Quicksand"/>
                        <a:sym typeface="Quicksand"/>
                      </a:endParaRPr>
                    </a:p>
                  </a:txBody>
                  <a:tcPr marL="91425" marR="91425" marT="91425" marB="91425">
                    <a:solidFill>
                      <a:srgbClr val="FFFFFF"/>
                    </a:solidFill>
                  </a:tcPr>
                </a:tc>
                <a:tc>
                  <a:txBody>
                    <a:bodyPr/>
                    <a:lstStyle/>
                    <a:p>
                      <a:pPr marL="0" lvl="0" indent="0" algn="ctr" rtl="0">
                        <a:spcBef>
                          <a:spcPts val="0"/>
                        </a:spcBef>
                        <a:spcAft>
                          <a:spcPts val="0"/>
                        </a:spcAft>
                        <a:buNone/>
                      </a:pPr>
                      <a:r>
                        <a:rPr lang="en">
                          <a:latin typeface="Quicksand"/>
                          <a:ea typeface="Quicksand"/>
                          <a:cs typeface="Quicksand"/>
                          <a:sym typeface="Quicksand"/>
                        </a:rPr>
                        <a:t>2</a:t>
                      </a:r>
                      <a:endParaRPr>
                        <a:latin typeface="Quicksand"/>
                        <a:ea typeface="Quicksand"/>
                        <a:cs typeface="Quicksand"/>
                        <a:sym typeface="Quicksand"/>
                      </a:endParaRPr>
                    </a:p>
                  </a:txBody>
                  <a:tcPr marL="91425" marR="91425" marT="91425" marB="91425">
                    <a:solidFill>
                      <a:srgbClr val="FFFFFF"/>
                    </a:solidFill>
                  </a:tcPr>
                </a:tc>
                <a:extLst>
                  <a:ext uri="{0D108BD9-81ED-4DB2-BD59-A6C34878D82A}">
                    <a16:rowId xmlns:a16="http://schemas.microsoft.com/office/drawing/2014/main" val="10006"/>
                  </a:ext>
                </a:extLst>
              </a:tr>
            </a:tbl>
          </a:graphicData>
        </a:graphic>
      </p:graphicFrame>
      <p:sp>
        <p:nvSpPr>
          <p:cNvPr id="174" name="Google Shape;174;p20"/>
          <p:cNvSpPr txBox="1">
            <a:spLocks noGrp="1"/>
          </p:cNvSpPr>
          <p:nvPr>
            <p:ph type="body" idx="2"/>
          </p:nvPr>
        </p:nvSpPr>
        <p:spPr>
          <a:xfrm>
            <a:off x="310900" y="4222575"/>
            <a:ext cx="8521200" cy="593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Why might the answers that you have be different to the answer above?</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78"/>
        <p:cNvGrpSpPr/>
        <p:nvPr/>
      </p:nvGrpSpPr>
      <p:grpSpPr>
        <a:xfrm>
          <a:off x="0" y="0"/>
          <a:ext cx="0" cy="0"/>
          <a:chOff x="0" y="0"/>
          <a:chExt cx="0" cy="0"/>
        </a:xfrm>
      </p:grpSpPr>
      <p:sp>
        <p:nvSpPr>
          <p:cNvPr id="179" name="Google Shape;179;p21"/>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13</a:t>
            </a:fld>
            <a:endParaRPr/>
          </a:p>
        </p:txBody>
      </p:sp>
      <p:sp>
        <p:nvSpPr>
          <p:cNvPr id="180" name="Google Shape;180;p21"/>
          <p:cNvSpPr txBox="1">
            <a:spLocks noGrp="1"/>
          </p:cNvSpPr>
          <p:nvPr>
            <p:ph type="subTitle" idx="3"/>
          </p:nvPr>
        </p:nvSpPr>
        <p:spPr>
          <a:xfrm>
            <a:off x="5257800" y="0"/>
            <a:ext cx="3564900" cy="3141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r>
              <a:rPr lang="en"/>
              <a:t>Activity 4</a:t>
            </a:r>
            <a:endParaRPr/>
          </a:p>
        </p:txBody>
      </p:sp>
      <p:sp>
        <p:nvSpPr>
          <p:cNvPr id="181" name="Google Shape;181;p21"/>
          <p:cNvSpPr txBox="1">
            <a:spLocks noGrp="1"/>
          </p:cNvSpPr>
          <p:nvPr>
            <p:ph type="body" idx="1"/>
          </p:nvPr>
        </p:nvSpPr>
        <p:spPr>
          <a:xfrm>
            <a:off x="310900" y="1170124"/>
            <a:ext cx="4096500" cy="3659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Census</a:t>
            </a:r>
            <a:endParaRPr b="1"/>
          </a:p>
          <a:p>
            <a:pPr marL="0" lvl="0" indent="0" algn="l" rtl="0">
              <a:spcBef>
                <a:spcPts val="1600"/>
              </a:spcBef>
              <a:spcAft>
                <a:spcPts val="0"/>
              </a:spcAft>
              <a:buNone/>
            </a:pPr>
            <a:r>
              <a:rPr lang="en"/>
              <a:t>Carried out by the government every ten years.</a:t>
            </a:r>
            <a:endParaRPr/>
          </a:p>
          <a:p>
            <a:pPr marL="0" lvl="0" indent="0" algn="l" rtl="0">
              <a:spcBef>
                <a:spcPts val="1600"/>
              </a:spcBef>
              <a:spcAft>
                <a:spcPts val="0"/>
              </a:spcAft>
              <a:buNone/>
            </a:pPr>
            <a:r>
              <a:rPr lang="en"/>
              <a:t>Includes:</a:t>
            </a:r>
            <a:endParaRPr/>
          </a:p>
          <a:p>
            <a:pPr marL="457200" lvl="0" indent="-342900" algn="l" rtl="0">
              <a:spcBef>
                <a:spcPts val="1600"/>
              </a:spcBef>
              <a:spcAft>
                <a:spcPts val="0"/>
              </a:spcAft>
              <a:buSzPts val="1800"/>
              <a:buChar char="●"/>
            </a:pPr>
            <a:r>
              <a:rPr lang="en"/>
              <a:t>Who lives with you?</a:t>
            </a:r>
            <a:endParaRPr/>
          </a:p>
          <a:p>
            <a:pPr marL="457200" lvl="0" indent="-342900" algn="l" rtl="0">
              <a:spcBef>
                <a:spcPts val="0"/>
              </a:spcBef>
              <a:spcAft>
                <a:spcPts val="0"/>
              </a:spcAft>
              <a:buSzPts val="1800"/>
              <a:buChar char="●"/>
            </a:pPr>
            <a:r>
              <a:rPr lang="en"/>
              <a:t>What are their ages?</a:t>
            </a:r>
            <a:endParaRPr/>
          </a:p>
          <a:p>
            <a:pPr marL="457200" lvl="0" indent="-342900" algn="l" rtl="0">
              <a:spcBef>
                <a:spcPts val="0"/>
              </a:spcBef>
              <a:spcAft>
                <a:spcPts val="0"/>
              </a:spcAft>
              <a:buSzPts val="1800"/>
              <a:buChar char="●"/>
            </a:pPr>
            <a:r>
              <a:rPr lang="en"/>
              <a:t>Are they employed?</a:t>
            </a:r>
            <a:endParaRPr/>
          </a:p>
          <a:p>
            <a:pPr marL="457200" lvl="0" indent="-342900" algn="l" rtl="0">
              <a:spcBef>
                <a:spcPts val="0"/>
              </a:spcBef>
              <a:spcAft>
                <a:spcPts val="0"/>
              </a:spcAft>
              <a:buSzPts val="1800"/>
              <a:buChar char="●"/>
            </a:pPr>
            <a:r>
              <a:rPr lang="en"/>
              <a:t>What are their qualifications?</a:t>
            </a:r>
            <a:endParaRPr/>
          </a:p>
          <a:p>
            <a:pPr marL="457200" lvl="0" indent="-342900" algn="l" rtl="0">
              <a:spcBef>
                <a:spcPts val="0"/>
              </a:spcBef>
              <a:spcAft>
                <a:spcPts val="0"/>
              </a:spcAft>
              <a:buSzPts val="1800"/>
              <a:buChar char="●"/>
            </a:pPr>
            <a:r>
              <a:rPr lang="en"/>
              <a:t>What is their religion?</a:t>
            </a: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sp>
        <p:nvSpPr>
          <p:cNvPr id="182" name="Google Shape;182;p21"/>
          <p:cNvSpPr txBox="1">
            <a:spLocks noGrp="1"/>
          </p:cNvSpPr>
          <p:nvPr>
            <p:ph type="title"/>
          </p:nvPr>
        </p:nvSpPr>
        <p:spPr>
          <a:xfrm>
            <a:off x="310900" y="319600"/>
            <a:ext cx="8521200" cy="698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Data gathered over time: people</a:t>
            </a:r>
            <a:endParaRPr/>
          </a:p>
        </p:txBody>
      </p:sp>
      <p:pic>
        <p:nvPicPr>
          <p:cNvPr id="183" name="Google Shape;183;p21"/>
          <p:cNvPicPr preferRelativeResize="0"/>
          <p:nvPr/>
        </p:nvPicPr>
        <p:blipFill>
          <a:blip r:embed="rId3">
            <a:alphaModFix/>
          </a:blip>
          <a:stretch>
            <a:fillRect/>
          </a:stretch>
        </p:blipFill>
        <p:spPr>
          <a:xfrm>
            <a:off x="5162825" y="1007025"/>
            <a:ext cx="2698177" cy="38209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87"/>
        <p:cNvGrpSpPr/>
        <p:nvPr/>
      </p:nvGrpSpPr>
      <p:grpSpPr>
        <a:xfrm>
          <a:off x="0" y="0"/>
          <a:ext cx="0" cy="0"/>
          <a:chOff x="0" y="0"/>
          <a:chExt cx="0" cy="0"/>
        </a:xfrm>
      </p:grpSpPr>
      <p:sp>
        <p:nvSpPr>
          <p:cNvPr id="188" name="Google Shape;188;p22"/>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14</a:t>
            </a:fld>
            <a:endParaRPr/>
          </a:p>
        </p:txBody>
      </p:sp>
      <p:sp>
        <p:nvSpPr>
          <p:cNvPr id="189" name="Google Shape;189;p22"/>
          <p:cNvSpPr txBox="1">
            <a:spLocks noGrp="1"/>
          </p:cNvSpPr>
          <p:nvPr>
            <p:ph type="subTitle" idx="3"/>
          </p:nvPr>
        </p:nvSpPr>
        <p:spPr>
          <a:xfrm>
            <a:off x="5257800" y="0"/>
            <a:ext cx="3564900" cy="3141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r>
              <a:rPr lang="en"/>
              <a:t>Activity 4</a:t>
            </a:r>
            <a:endParaRPr/>
          </a:p>
        </p:txBody>
      </p:sp>
      <p:sp>
        <p:nvSpPr>
          <p:cNvPr id="190" name="Google Shape;190;p22"/>
          <p:cNvSpPr txBox="1">
            <a:spLocks noGrp="1"/>
          </p:cNvSpPr>
          <p:nvPr>
            <p:ph type="body" idx="1"/>
          </p:nvPr>
        </p:nvSpPr>
        <p:spPr>
          <a:xfrm>
            <a:off x="310900" y="1170124"/>
            <a:ext cx="4096500" cy="3659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Can you think of any other data that is gathered regularly?</a:t>
            </a:r>
            <a:endParaRPr/>
          </a:p>
          <a:p>
            <a:pPr marL="0" lvl="0" indent="0" algn="l" rtl="0">
              <a:spcBef>
                <a:spcPts val="1600"/>
              </a:spcBef>
              <a:spcAft>
                <a:spcPts val="0"/>
              </a:spcAft>
              <a:buNone/>
            </a:pPr>
            <a:r>
              <a:rPr lang="en"/>
              <a:t>Try to think of situations where data is gathered. </a:t>
            </a:r>
            <a:endParaRPr/>
          </a:p>
          <a:p>
            <a:pPr marL="0" lvl="0" indent="0" algn="l" rtl="0">
              <a:spcBef>
                <a:spcPts val="1600"/>
              </a:spcBef>
              <a:spcAft>
                <a:spcPts val="1600"/>
              </a:spcAft>
              <a:buNone/>
            </a:pPr>
            <a:r>
              <a:rPr lang="en" b="1"/>
              <a:t>Think, pair, share.</a:t>
            </a:r>
            <a:endParaRPr b="1"/>
          </a:p>
        </p:txBody>
      </p:sp>
      <p:sp>
        <p:nvSpPr>
          <p:cNvPr id="191" name="Google Shape;191;p22"/>
          <p:cNvSpPr txBox="1">
            <a:spLocks noGrp="1"/>
          </p:cNvSpPr>
          <p:nvPr>
            <p:ph type="title"/>
          </p:nvPr>
        </p:nvSpPr>
        <p:spPr>
          <a:xfrm>
            <a:off x="310900" y="319600"/>
            <a:ext cx="8521200" cy="698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Data gathered over time</a:t>
            </a:r>
            <a:endParaRPr/>
          </a:p>
        </p:txBody>
      </p:sp>
      <p:pic>
        <p:nvPicPr>
          <p:cNvPr id="192" name="Google Shape;192;p22"/>
          <p:cNvPicPr preferRelativeResize="0"/>
          <p:nvPr/>
        </p:nvPicPr>
        <p:blipFill>
          <a:blip r:embed="rId3">
            <a:alphaModFix/>
          </a:blip>
          <a:stretch>
            <a:fillRect/>
          </a:stretch>
        </p:blipFill>
        <p:spPr>
          <a:xfrm>
            <a:off x="6051900" y="593250"/>
            <a:ext cx="2425200" cy="41360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96"/>
        <p:cNvGrpSpPr/>
        <p:nvPr/>
      </p:nvGrpSpPr>
      <p:grpSpPr>
        <a:xfrm>
          <a:off x="0" y="0"/>
          <a:ext cx="0" cy="0"/>
          <a:chOff x="0" y="0"/>
          <a:chExt cx="0" cy="0"/>
        </a:xfrm>
      </p:grpSpPr>
      <p:sp>
        <p:nvSpPr>
          <p:cNvPr id="197" name="Google Shape;197;p23"/>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15</a:t>
            </a:fld>
            <a:endParaRPr/>
          </a:p>
        </p:txBody>
      </p:sp>
      <p:sp>
        <p:nvSpPr>
          <p:cNvPr id="198" name="Google Shape;198;p23"/>
          <p:cNvSpPr txBox="1">
            <a:spLocks noGrp="1"/>
          </p:cNvSpPr>
          <p:nvPr>
            <p:ph type="subTitle" idx="3"/>
          </p:nvPr>
        </p:nvSpPr>
        <p:spPr>
          <a:xfrm>
            <a:off x="5257800" y="0"/>
            <a:ext cx="3564900" cy="3141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r>
              <a:rPr lang="en"/>
              <a:t>Activity 4</a:t>
            </a:r>
            <a:endParaRPr/>
          </a:p>
        </p:txBody>
      </p:sp>
      <p:sp>
        <p:nvSpPr>
          <p:cNvPr id="199" name="Google Shape;199;p23"/>
          <p:cNvSpPr txBox="1">
            <a:spLocks noGrp="1"/>
          </p:cNvSpPr>
          <p:nvPr>
            <p:ph type="title"/>
          </p:nvPr>
        </p:nvSpPr>
        <p:spPr>
          <a:xfrm>
            <a:off x="310900" y="319600"/>
            <a:ext cx="8521200" cy="698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Data gathered over time</a:t>
            </a:r>
            <a:endParaRPr/>
          </a:p>
        </p:txBody>
      </p:sp>
      <p:pic>
        <p:nvPicPr>
          <p:cNvPr id="200" name="Google Shape;200;p23"/>
          <p:cNvPicPr preferRelativeResize="0"/>
          <p:nvPr/>
        </p:nvPicPr>
        <p:blipFill>
          <a:blip r:embed="rId3">
            <a:alphaModFix/>
          </a:blip>
          <a:stretch>
            <a:fillRect/>
          </a:stretch>
        </p:blipFill>
        <p:spPr>
          <a:xfrm>
            <a:off x="7554500" y="1023049"/>
            <a:ext cx="1236875" cy="1616992"/>
          </a:xfrm>
          <a:prstGeom prst="rect">
            <a:avLst/>
          </a:prstGeom>
          <a:noFill/>
          <a:ln>
            <a:noFill/>
          </a:ln>
        </p:spPr>
      </p:pic>
      <p:pic>
        <p:nvPicPr>
          <p:cNvPr id="201" name="Google Shape;201;p23"/>
          <p:cNvPicPr preferRelativeResize="0"/>
          <p:nvPr/>
        </p:nvPicPr>
        <p:blipFill>
          <a:blip r:embed="rId4">
            <a:alphaModFix/>
          </a:blip>
          <a:stretch>
            <a:fillRect/>
          </a:stretch>
        </p:blipFill>
        <p:spPr>
          <a:xfrm>
            <a:off x="5115638" y="3711415"/>
            <a:ext cx="2030688" cy="1150089"/>
          </a:xfrm>
          <a:prstGeom prst="rect">
            <a:avLst/>
          </a:prstGeom>
          <a:noFill/>
          <a:ln>
            <a:noFill/>
          </a:ln>
        </p:spPr>
      </p:pic>
      <p:pic>
        <p:nvPicPr>
          <p:cNvPr id="202" name="Google Shape;202;p23"/>
          <p:cNvPicPr preferRelativeResize="0"/>
          <p:nvPr/>
        </p:nvPicPr>
        <p:blipFill>
          <a:blip r:embed="rId5">
            <a:alphaModFix/>
          </a:blip>
          <a:stretch>
            <a:fillRect/>
          </a:stretch>
        </p:blipFill>
        <p:spPr>
          <a:xfrm>
            <a:off x="7563200" y="2999977"/>
            <a:ext cx="1219485" cy="1861526"/>
          </a:xfrm>
          <a:prstGeom prst="rect">
            <a:avLst/>
          </a:prstGeom>
          <a:noFill/>
          <a:ln>
            <a:noFill/>
          </a:ln>
        </p:spPr>
      </p:pic>
      <p:pic>
        <p:nvPicPr>
          <p:cNvPr id="203" name="Google Shape;203;p23"/>
          <p:cNvPicPr preferRelativeResize="0"/>
          <p:nvPr/>
        </p:nvPicPr>
        <p:blipFill>
          <a:blip r:embed="rId6">
            <a:alphaModFix/>
          </a:blip>
          <a:stretch>
            <a:fillRect/>
          </a:stretch>
        </p:blipFill>
        <p:spPr>
          <a:xfrm>
            <a:off x="5615849" y="1023200"/>
            <a:ext cx="1776398" cy="1180403"/>
          </a:xfrm>
          <a:prstGeom prst="rect">
            <a:avLst/>
          </a:prstGeom>
          <a:noFill/>
          <a:ln>
            <a:noFill/>
          </a:ln>
        </p:spPr>
      </p:pic>
      <p:pic>
        <p:nvPicPr>
          <p:cNvPr id="204" name="Google Shape;204;p23"/>
          <p:cNvPicPr preferRelativeResize="0"/>
          <p:nvPr/>
        </p:nvPicPr>
        <p:blipFill>
          <a:blip r:embed="rId7">
            <a:alphaModFix/>
          </a:blip>
          <a:stretch>
            <a:fillRect/>
          </a:stretch>
        </p:blipFill>
        <p:spPr>
          <a:xfrm>
            <a:off x="1756775" y="2949266"/>
            <a:ext cx="1670550" cy="1150100"/>
          </a:xfrm>
          <a:prstGeom prst="rect">
            <a:avLst/>
          </a:prstGeom>
          <a:noFill/>
          <a:ln>
            <a:noFill/>
          </a:ln>
        </p:spPr>
      </p:pic>
      <p:pic>
        <p:nvPicPr>
          <p:cNvPr id="205" name="Google Shape;205;p23"/>
          <p:cNvPicPr preferRelativeResize="0"/>
          <p:nvPr/>
        </p:nvPicPr>
        <p:blipFill>
          <a:blip r:embed="rId8">
            <a:alphaModFix/>
          </a:blip>
          <a:stretch>
            <a:fillRect/>
          </a:stretch>
        </p:blipFill>
        <p:spPr>
          <a:xfrm>
            <a:off x="231725" y="2949275"/>
            <a:ext cx="1236876" cy="1912229"/>
          </a:xfrm>
          <a:prstGeom prst="rect">
            <a:avLst/>
          </a:prstGeom>
          <a:noFill/>
          <a:ln>
            <a:noFill/>
          </a:ln>
        </p:spPr>
      </p:pic>
      <p:pic>
        <p:nvPicPr>
          <p:cNvPr id="206" name="Google Shape;206;p23"/>
          <p:cNvPicPr preferRelativeResize="0"/>
          <p:nvPr/>
        </p:nvPicPr>
        <p:blipFill>
          <a:blip r:embed="rId9">
            <a:alphaModFix/>
          </a:blip>
          <a:stretch>
            <a:fillRect/>
          </a:stretch>
        </p:blipFill>
        <p:spPr>
          <a:xfrm>
            <a:off x="1183999" y="1023050"/>
            <a:ext cx="1776403" cy="1184250"/>
          </a:xfrm>
          <a:prstGeom prst="rect">
            <a:avLst/>
          </a:prstGeom>
          <a:noFill/>
          <a:ln>
            <a:noFill/>
          </a:ln>
        </p:spPr>
      </p:pic>
      <p:pic>
        <p:nvPicPr>
          <p:cNvPr id="207" name="Google Shape;207;p23"/>
          <p:cNvPicPr preferRelativeResize="0"/>
          <p:nvPr/>
        </p:nvPicPr>
        <p:blipFill>
          <a:blip r:embed="rId10">
            <a:alphaModFix/>
          </a:blip>
          <a:stretch>
            <a:fillRect/>
          </a:stretch>
        </p:blipFill>
        <p:spPr>
          <a:xfrm>
            <a:off x="3104849" y="1023050"/>
            <a:ext cx="1776400" cy="1183804"/>
          </a:xfrm>
          <a:prstGeom prst="rect">
            <a:avLst/>
          </a:prstGeom>
          <a:noFill/>
          <a:ln>
            <a:noFill/>
          </a:ln>
        </p:spPr>
      </p:pic>
      <p:pic>
        <p:nvPicPr>
          <p:cNvPr id="208" name="Google Shape;208;p23"/>
          <p:cNvPicPr preferRelativeResize="0"/>
          <p:nvPr/>
        </p:nvPicPr>
        <p:blipFill>
          <a:blip r:embed="rId11">
            <a:alphaModFix/>
          </a:blip>
          <a:stretch>
            <a:fillRect/>
          </a:stretch>
        </p:blipFill>
        <p:spPr>
          <a:xfrm>
            <a:off x="231725" y="1023050"/>
            <a:ext cx="807826" cy="1184252"/>
          </a:xfrm>
          <a:prstGeom prst="rect">
            <a:avLst/>
          </a:prstGeom>
          <a:noFill/>
          <a:ln>
            <a:noFill/>
          </a:ln>
        </p:spPr>
      </p:pic>
      <p:sp>
        <p:nvSpPr>
          <p:cNvPr id="209" name="Google Shape;209;p23"/>
          <p:cNvSpPr txBox="1"/>
          <p:nvPr/>
        </p:nvSpPr>
        <p:spPr>
          <a:xfrm>
            <a:off x="1518650" y="2207300"/>
            <a:ext cx="1137900" cy="58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chemeClr val="dk1"/>
                </a:solidFill>
                <a:latin typeface="Quicksand"/>
                <a:ea typeface="Quicksand"/>
                <a:cs typeface="Quicksand"/>
                <a:sym typeface="Quicksand"/>
              </a:rPr>
              <a:t>Health</a:t>
            </a:r>
            <a:endParaRPr sz="2400">
              <a:solidFill>
                <a:schemeClr val="dk1"/>
              </a:solidFill>
              <a:latin typeface="Quicksand"/>
              <a:ea typeface="Quicksand"/>
              <a:cs typeface="Quicksand"/>
              <a:sym typeface="Quicksand"/>
            </a:endParaRPr>
          </a:p>
        </p:txBody>
      </p:sp>
      <p:sp>
        <p:nvSpPr>
          <p:cNvPr id="210" name="Google Shape;210;p23"/>
          <p:cNvSpPr txBox="1"/>
          <p:nvPr/>
        </p:nvSpPr>
        <p:spPr>
          <a:xfrm>
            <a:off x="5638238" y="2327213"/>
            <a:ext cx="1137900" cy="58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chemeClr val="dk1"/>
                </a:solidFill>
                <a:latin typeface="Quicksand"/>
                <a:ea typeface="Quicksand"/>
                <a:cs typeface="Quicksand"/>
                <a:sym typeface="Quicksand"/>
              </a:rPr>
              <a:t>Sport</a:t>
            </a:r>
            <a:endParaRPr sz="2400">
              <a:solidFill>
                <a:schemeClr val="dk1"/>
              </a:solidFill>
              <a:latin typeface="Quicksand"/>
              <a:ea typeface="Quicksand"/>
              <a:cs typeface="Quicksand"/>
              <a:sym typeface="Quicksand"/>
            </a:endParaRPr>
          </a:p>
        </p:txBody>
      </p:sp>
      <p:sp>
        <p:nvSpPr>
          <p:cNvPr id="211" name="Google Shape;211;p23"/>
          <p:cNvSpPr txBox="1"/>
          <p:nvPr/>
        </p:nvSpPr>
        <p:spPr>
          <a:xfrm>
            <a:off x="1576700" y="4026625"/>
            <a:ext cx="2030700" cy="83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chemeClr val="dk1"/>
                </a:solidFill>
                <a:latin typeface="Quicksand"/>
                <a:ea typeface="Quicksand"/>
                <a:cs typeface="Quicksand"/>
                <a:sym typeface="Quicksand"/>
              </a:rPr>
              <a:t>Environment and weather</a:t>
            </a:r>
            <a:endParaRPr sz="2400">
              <a:solidFill>
                <a:schemeClr val="dk1"/>
              </a:solidFill>
              <a:latin typeface="Quicksand"/>
              <a:ea typeface="Quicksand"/>
              <a:cs typeface="Quicksand"/>
              <a:sym typeface="Quicksan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215"/>
        <p:cNvGrpSpPr/>
        <p:nvPr/>
      </p:nvGrpSpPr>
      <p:grpSpPr>
        <a:xfrm>
          <a:off x="0" y="0"/>
          <a:ext cx="0" cy="0"/>
          <a:chOff x="0" y="0"/>
          <a:chExt cx="0" cy="0"/>
        </a:xfrm>
      </p:grpSpPr>
      <p:sp>
        <p:nvSpPr>
          <p:cNvPr id="216" name="Google Shape;216;p24"/>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16</a:t>
            </a:fld>
            <a:endParaRPr/>
          </a:p>
        </p:txBody>
      </p:sp>
      <p:sp>
        <p:nvSpPr>
          <p:cNvPr id="217" name="Google Shape;217;p24"/>
          <p:cNvSpPr txBox="1">
            <a:spLocks noGrp="1"/>
          </p:cNvSpPr>
          <p:nvPr>
            <p:ph type="subTitle" idx="3"/>
          </p:nvPr>
        </p:nvSpPr>
        <p:spPr>
          <a:xfrm>
            <a:off x="5257800" y="0"/>
            <a:ext cx="3564900" cy="3141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r>
              <a:rPr lang="en"/>
              <a:t>Activity 4</a:t>
            </a:r>
            <a:endParaRPr/>
          </a:p>
        </p:txBody>
      </p:sp>
      <p:sp>
        <p:nvSpPr>
          <p:cNvPr id="218" name="Google Shape;218;p24"/>
          <p:cNvSpPr txBox="1">
            <a:spLocks noGrp="1"/>
          </p:cNvSpPr>
          <p:nvPr>
            <p:ph type="title"/>
          </p:nvPr>
        </p:nvSpPr>
        <p:spPr>
          <a:xfrm>
            <a:off x="310900" y="319600"/>
            <a:ext cx="8521200" cy="698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What can we find out?</a:t>
            </a:r>
            <a:endParaRPr/>
          </a:p>
        </p:txBody>
      </p:sp>
      <p:sp>
        <p:nvSpPr>
          <p:cNvPr id="219" name="Google Shape;219;p24"/>
          <p:cNvSpPr txBox="1">
            <a:spLocks noGrp="1"/>
          </p:cNvSpPr>
          <p:nvPr>
            <p:ph type="body" idx="1"/>
          </p:nvPr>
        </p:nvSpPr>
        <p:spPr>
          <a:xfrm>
            <a:off x="310900" y="1017725"/>
            <a:ext cx="8521200" cy="23346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How can gathering data over time be useful to us?</a:t>
            </a:r>
            <a:endParaRPr/>
          </a:p>
        </p:txBody>
      </p:sp>
      <p:sp>
        <p:nvSpPr>
          <p:cNvPr id="220" name="Google Shape;220;p24"/>
          <p:cNvSpPr txBox="1">
            <a:spLocks noGrp="1"/>
          </p:cNvSpPr>
          <p:nvPr>
            <p:ph type="body" idx="2"/>
          </p:nvPr>
        </p:nvSpPr>
        <p:spPr>
          <a:xfrm>
            <a:off x="310900" y="4349075"/>
            <a:ext cx="8521200" cy="4665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b="1"/>
              <a:t>Think, pair, share.</a:t>
            </a:r>
            <a:endParaRPr b="1"/>
          </a:p>
        </p:txBody>
      </p:sp>
      <p:pic>
        <p:nvPicPr>
          <p:cNvPr id="221" name="Google Shape;221;p24"/>
          <p:cNvPicPr preferRelativeResize="0"/>
          <p:nvPr/>
        </p:nvPicPr>
        <p:blipFill>
          <a:blip r:embed="rId3">
            <a:alphaModFix/>
          </a:blip>
          <a:stretch>
            <a:fillRect/>
          </a:stretch>
        </p:blipFill>
        <p:spPr>
          <a:xfrm>
            <a:off x="6189873" y="3432300"/>
            <a:ext cx="638453" cy="836925"/>
          </a:xfrm>
          <a:prstGeom prst="rect">
            <a:avLst/>
          </a:prstGeom>
          <a:noFill/>
          <a:ln>
            <a:noFill/>
          </a:ln>
        </p:spPr>
      </p:pic>
      <p:pic>
        <p:nvPicPr>
          <p:cNvPr id="222" name="Google Shape;222;p24"/>
          <p:cNvPicPr preferRelativeResize="0"/>
          <p:nvPr/>
        </p:nvPicPr>
        <p:blipFill>
          <a:blip r:embed="rId4">
            <a:alphaModFix/>
          </a:blip>
          <a:stretch>
            <a:fillRect/>
          </a:stretch>
        </p:blipFill>
        <p:spPr>
          <a:xfrm>
            <a:off x="7376680" y="3432389"/>
            <a:ext cx="1477118" cy="836925"/>
          </a:xfrm>
          <a:prstGeom prst="rect">
            <a:avLst/>
          </a:prstGeom>
          <a:noFill/>
          <a:ln>
            <a:noFill/>
          </a:ln>
        </p:spPr>
      </p:pic>
      <p:pic>
        <p:nvPicPr>
          <p:cNvPr id="223" name="Google Shape;223;p24"/>
          <p:cNvPicPr preferRelativeResize="0"/>
          <p:nvPr/>
        </p:nvPicPr>
        <p:blipFill>
          <a:blip r:embed="rId5">
            <a:alphaModFix/>
          </a:blip>
          <a:stretch>
            <a:fillRect/>
          </a:stretch>
        </p:blipFill>
        <p:spPr>
          <a:xfrm>
            <a:off x="6828343" y="3432399"/>
            <a:ext cx="548330" cy="836925"/>
          </a:xfrm>
          <a:prstGeom prst="rect">
            <a:avLst/>
          </a:prstGeom>
          <a:noFill/>
          <a:ln>
            <a:noFill/>
          </a:ln>
        </p:spPr>
      </p:pic>
      <p:pic>
        <p:nvPicPr>
          <p:cNvPr id="224" name="Google Shape;224;p24"/>
          <p:cNvPicPr preferRelativeResize="0"/>
          <p:nvPr/>
        </p:nvPicPr>
        <p:blipFill>
          <a:blip r:embed="rId6">
            <a:alphaModFix/>
          </a:blip>
          <a:stretch>
            <a:fillRect/>
          </a:stretch>
        </p:blipFill>
        <p:spPr>
          <a:xfrm>
            <a:off x="5010007" y="3432392"/>
            <a:ext cx="1258627" cy="836925"/>
          </a:xfrm>
          <a:prstGeom prst="rect">
            <a:avLst/>
          </a:prstGeom>
          <a:noFill/>
          <a:ln>
            <a:noFill/>
          </a:ln>
        </p:spPr>
      </p:pic>
      <p:pic>
        <p:nvPicPr>
          <p:cNvPr id="225" name="Google Shape;225;p24"/>
          <p:cNvPicPr preferRelativeResize="0"/>
          <p:nvPr/>
        </p:nvPicPr>
        <p:blipFill>
          <a:blip r:embed="rId7">
            <a:alphaModFix/>
          </a:blip>
          <a:stretch>
            <a:fillRect/>
          </a:stretch>
        </p:blipFill>
        <p:spPr>
          <a:xfrm>
            <a:off x="3796304" y="3432450"/>
            <a:ext cx="1213706" cy="836925"/>
          </a:xfrm>
          <a:prstGeom prst="rect">
            <a:avLst/>
          </a:prstGeom>
          <a:noFill/>
          <a:ln>
            <a:noFill/>
          </a:ln>
        </p:spPr>
      </p:pic>
      <p:pic>
        <p:nvPicPr>
          <p:cNvPr id="226" name="Google Shape;226;p24"/>
          <p:cNvPicPr preferRelativeResize="0"/>
          <p:nvPr/>
        </p:nvPicPr>
        <p:blipFill>
          <a:blip r:embed="rId8">
            <a:alphaModFix/>
          </a:blip>
          <a:stretch>
            <a:fillRect/>
          </a:stretch>
        </p:blipFill>
        <p:spPr>
          <a:xfrm>
            <a:off x="3257732" y="3432368"/>
            <a:ext cx="541891" cy="836923"/>
          </a:xfrm>
          <a:prstGeom prst="rect">
            <a:avLst/>
          </a:prstGeom>
          <a:noFill/>
          <a:ln>
            <a:noFill/>
          </a:ln>
        </p:spPr>
      </p:pic>
      <p:pic>
        <p:nvPicPr>
          <p:cNvPr id="227" name="Google Shape;227;p24"/>
          <p:cNvPicPr preferRelativeResize="0"/>
          <p:nvPr/>
        </p:nvPicPr>
        <p:blipFill>
          <a:blip r:embed="rId9">
            <a:alphaModFix/>
          </a:blip>
          <a:stretch>
            <a:fillRect/>
          </a:stretch>
        </p:blipFill>
        <p:spPr>
          <a:xfrm>
            <a:off x="830080" y="3432352"/>
            <a:ext cx="1258627" cy="836925"/>
          </a:xfrm>
          <a:prstGeom prst="rect">
            <a:avLst/>
          </a:prstGeom>
          <a:noFill/>
          <a:ln>
            <a:noFill/>
          </a:ln>
        </p:spPr>
      </p:pic>
      <p:pic>
        <p:nvPicPr>
          <p:cNvPr id="228" name="Google Shape;228;p24"/>
          <p:cNvPicPr preferRelativeResize="0"/>
          <p:nvPr/>
        </p:nvPicPr>
        <p:blipFill>
          <a:blip r:embed="rId10">
            <a:alphaModFix/>
          </a:blip>
          <a:stretch>
            <a:fillRect/>
          </a:stretch>
        </p:blipFill>
        <p:spPr>
          <a:xfrm>
            <a:off x="1999113" y="3432352"/>
            <a:ext cx="1258627" cy="836925"/>
          </a:xfrm>
          <a:prstGeom prst="rect">
            <a:avLst/>
          </a:prstGeom>
          <a:noFill/>
          <a:ln>
            <a:noFill/>
          </a:ln>
        </p:spPr>
      </p:pic>
      <p:pic>
        <p:nvPicPr>
          <p:cNvPr id="229" name="Google Shape;229;p24"/>
          <p:cNvPicPr preferRelativeResize="0"/>
          <p:nvPr/>
        </p:nvPicPr>
        <p:blipFill>
          <a:blip r:embed="rId11">
            <a:alphaModFix/>
          </a:blip>
          <a:stretch>
            <a:fillRect/>
          </a:stretch>
        </p:blipFill>
        <p:spPr>
          <a:xfrm>
            <a:off x="290200" y="3432448"/>
            <a:ext cx="571502" cy="83692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33"/>
        <p:cNvGrpSpPr/>
        <p:nvPr/>
      </p:nvGrpSpPr>
      <p:grpSpPr>
        <a:xfrm>
          <a:off x="0" y="0"/>
          <a:ext cx="0" cy="0"/>
          <a:chOff x="0" y="0"/>
          <a:chExt cx="0" cy="0"/>
        </a:xfrm>
      </p:grpSpPr>
      <p:sp>
        <p:nvSpPr>
          <p:cNvPr id="234" name="Google Shape;234;p25"/>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17</a:t>
            </a:fld>
            <a:endParaRPr/>
          </a:p>
        </p:txBody>
      </p:sp>
      <p:sp>
        <p:nvSpPr>
          <p:cNvPr id="235" name="Google Shape;235;p25"/>
          <p:cNvSpPr txBox="1">
            <a:spLocks noGrp="1"/>
          </p:cNvSpPr>
          <p:nvPr>
            <p:ph type="subTitle" idx="3"/>
          </p:nvPr>
        </p:nvSpPr>
        <p:spPr>
          <a:xfrm>
            <a:off x="5257800" y="0"/>
            <a:ext cx="3564900" cy="3141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r>
              <a:rPr lang="en"/>
              <a:t>Plenary</a:t>
            </a:r>
            <a:endParaRPr/>
          </a:p>
        </p:txBody>
      </p:sp>
      <p:sp>
        <p:nvSpPr>
          <p:cNvPr id="236" name="Google Shape;236;p25"/>
          <p:cNvSpPr txBox="1">
            <a:spLocks noGrp="1"/>
          </p:cNvSpPr>
          <p:nvPr>
            <p:ph type="title"/>
          </p:nvPr>
        </p:nvSpPr>
        <p:spPr>
          <a:xfrm>
            <a:off x="310900" y="319600"/>
            <a:ext cx="8521200" cy="698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Answering questions</a:t>
            </a:r>
            <a:endParaRPr/>
          </a:p>
        </p:txBody>
      </p:sp>
      <p:sp>
        <p:nvSpPr>
          <p:cNvPr id="237" name="Google Shape;237;p25"/>
          <p:cNvSpPr txBox="1">
            <a:spLocks noGrp="1"/>
          </p:cNvSpPr>
          <p:nvPr>
            <p:ph type="body" idx="1"/>
          </p:nvPr>
        </p:nvSpPr>
        <p:spPr>
          <a:xfrm>
            <a:off x="310900" y="1170125"/>
            <a:ext cx="4818600" cy="36591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It was sunny yesterday and again today. Does that mean we live in a sunny place?</a:t>
            </a:r>
            <a:endParaRPr/>
          </a:p>
          <a:p>
            <a:pPr marL="457200" lvl="0" indent="-342900" algn="l" rtl="0">
              <a:spcBef>
                <a:spcPts val="0"/>
              </a:spcBef>
              <a:spcAft>
                <a:spcPts val="0"/>
              </a:spcAft>
              <a:buSzPts val="1800"/>
              <a:buChar char="●"/>
            </a:pPr>
            <a:r>
              <a:rPr lang="en"/>
              <a:t>Gerta was away for three days last week. Does that mean Gerta is always away?</a:t>
            </a:r>
            <a:endParaRPr/>
          </a:p>
          <a:p>
            <a:pPr marL="0" lvl="0" indent="0" algn="l" rtl="0">
              <a:spcBef>
                <a:spcPts val="1600"/>
              </a:spcBef>
              <a:spcAft>
                <a:spcPts val="1600"/>
              </a:spcAft>
              <a:buNone/>
            </a:pPr>
            <a:r>
              <a:rPr lang="en" b="1"/>
              <a:t>Think, pair, share.</a:t>
            </a:r>
            <a:endParaRPr b="1"/>
          </a:p>
        </p:txBody>
      </p:sp>
      <p:pic>
        <p:nvPicPr>
          <p:cNvPr id="238" name="Google Shape;238;p25"/>
          <p:cNvPicPr preferRelativeResize="0"/>
          <p:nvPr/>
        </p:nvPicPr>
        <p:blipFill>
          <a:blip r:embed="rId3">
            <a:alphaModFix/>
          </a:blip>
          <a:stretch>
            <a:fillRect/>
          </a:stretch>
        </p:blipFill>
        <p:spPr>
          <a:xfrm flipH="1">
            <a:off x="5129398" y="1170125"/>
            <a:ext cx="3659102" cy="3659098"/>
          </a:xfrm>
          <a:prstGeom prst="rect">
            <a:avLst/>
          </a:prstGeom>
          <a:noFill/>
          <a:ln>
            <a:noFill/>
          </a:ln>
        </p:spPr>
      </p:pic>
      <p:sp>
        <p:nvSpPr>
          <p:cNvPr id="239" name="Google Shape;239;p25"/>
          <p:cNvSpPr/>
          <p:nvPr/>
        </p:nvSpPr>
        <p:spPr>
          <a:xfrm>
            <a:off x="7382107" y="1495063"/>
            <a:ext cx="426044" cy="760682"/>
          </a:xfrm>
          <a:prstGeom prst="rect">
            <a:avLst/>
          </a:prstGeom>
        </p:spPr>
        <p:txBody>
          <a:bodyPr>
            <a:prstTxWarp prst="textPlain">
              <a:avLst/>
            </a:prstTxWarp>
          </a:bodyPr>
          <a:lstStyle/>
          <a:p>
            <a:pPr lvl="0" algn="ctr"/>
            <a:r>
              <a:rPr b="0" i="0">
                <a:ln w="9525" cap="flat" cmpd="sng">
                  <a:solidFill>
                    <a:srgbClr val="E9E9F3"/>
                  </a:solidFill>
                  <a:prstDash val="solid"/>
                  <a:round/>
                  <a:headEnd type="none" w="sm" len="sm"/>
                  <a:tailEnd type="none" w="sm" len="sm"/>
                </a:ln>
                <a:solidFill>
                  <a:srgbClr val="494985"/>
                </a:solidFill>
                <a:latin typeface="Quicksand;600"/>
              </a:rPr>
              <a: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243"/>
        <p:cNvGrpSpPr/>
        <p:nvPr/>
      </p:nvGrpSpPr>
      <p:grpSpPr>
        <a:xfrm>
          <a:off x="0" y="0"/>
          <a:ext cx="0" cy="0"/>
          <a:chOff x="0" y="0"/>
          <a:chExt cx="0" cy="0"/>
        </a:xfrm>
      </p:grpSpPr>
      <p:sp>
        <p:nvSpPr>
          <p:cNvPr id="244" name="Google Shape;244;p26"/>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18</a:t>
            </a:fld>
            <a:endParaRPr/>
          </a:p>
        </p:txBody>
      </p:sp>
      <p:sp>
        <p:nvSpPr>
          <p:cNvPr id="245" name="Google Shape;245;p26"/>
          <p:cNvSpPr txBox="1">
            <a:spLocks noGrp="1"/>
          </p:cNvSpPr>
          <p:nvPr>
            <p:ph type="subTitle" idx="2"/>
          </p:nvPr>
        </p:nvSpPr>
        <p:spPr>
          <a:xfrm>
            <a:off x="5257800" y="0"/>
            <a:ext cx="3564900" cy="3141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r>
              <a:rPr lang="en"/>
              <a:t>Assessment</a:t>
            </a:r>
            <a:endParaRPr/>
          </a:p>
        </p:txBody>
      </p:sp>
      <p:sp>
        <p:nvSpPr>
          <p:cNvPr id="246" name="Google Shape;246;p26"/>
          <p:cNvSpPr txBox="1"/>
          <p:nvPr/>
        </p:nvSpPr>
        <p:spPr>
          <a:xfrm>
            <a:off x="310900" y="1170124"/>
            <a:ext cx="4096500" cy="36591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chemeClr val="dk1"/>
              </a:buClr>
              <a:buSzPts val="1800"/>
              <a:buFont typeface="Quicksand"/>
              <a:buChar char="●"/>
            </a:pPr>
            <a:r>
              <a:rPr lang="en" sz="1800">
                <a:solidFill>
                  <a:schemeClr val="dk1"/>
                </a:solidFill>
                <a:latin typeface="Quicksand"/>
                <a:ea typeface="Quicksand"/>
                <a:cs typeface="Quicksand"/>
                <a:sym typeface="Quicksand"/>
              </a:rPr>
              <a:t>I can choose a data set to answer a given question</a:t>
            </a:r>
            <a:endParaRPr sz="1800">
              <a:solidFill>
                <a:schemeClr val="dk1"/>
              </a:solidFill>
              <a:latin typeface="Quicksand"/>
              <a:ea typeface="Quicksand"/>
              <a:cs typeface="Quicksand"/>
              <a:sym typeface="Quicksand"/>
            </a:endParaRPr>
          </a:p>
          <a:p>
            <a:pPr marL="457200" lvl="0" indent="0" algn="l" rtl="0">
              <a:lnSpc>
                <a:spcPct val="115000"/>
              </a:lnSpc>
              <a:spcBef>
                <a:spcPts val="0"/>
              </a:spcBef>
              <a:spcAft>
                <a:spcPts val="0"/>
              </a:spcAft>
              <a:buNone/>
            </a:pPr>
            <a:endParaRPr sz="1800">
              <a:solidFill>
                <a:schemeClr val="dk1"/>
              </a:solidFill>
              <a:latin typeface="Quicksand"/>
              <a:ea typeface="Quicksand"/>
              <a:cs typeface="Quicksand"/>
              <a:sym typeface="Quicksand"/>
            </a:endParaRPr>
          </a:p>
          <a:p>
            <a:pPr marL="457200" lvl="0" indent="-342900" algn="l" rtl="0">
              <a:lnSpc>
                <a:spcPct val="115000"/>
              </a:lnSpc>
              <a:spcBef>
                <a:spcPts val="0"/>
              </a:spcBef>
              <a:spcAft>
                <a:spcPts val="0"/>
              </a:spcAft>
              <a:buClr>
                <a:schemeClr val="dk1"/>
              </a:buClr>
              <a:buSzPts val="1800"/>
              <a:buFont typeface="Quicksand"/>
              <a:buChar char="●"/>
            </a:pPr>
            <a:r>
              <a:rPr lang="en" sz="1800">
                <a:solidFill>
                  <a:schemeClr val="dk1"/>
                </a:solidFill>
                <a:latin typeface="Quicksand"/>
                <a:ea typeface="Quicksand"/>
                <a:cs typeface="Quicksand"/>
                <a:sym typeface="Quicksand"/>
              </a:rPr>
              <a:t>I can suggest questions that can be answered using a given data set</a:t>
            </a:r>
            <a:endParaRPr sz="1800">
              <a:solidFill>
                <a:schemeClr val="dk1"/>
              </a:solidFill>
              <a:latin typeface="Quicksand"/>
              <a:ea typeface="Quicksand"/>
              <a:cs typeface="Quicksand"/>
              <a:sym typeface="Quicksand"/>
            </a:endParaRPr>
          </a:p>
          <a:p>
            <a:pPr marL="457200" lvl="0" indent="0" algn="l" rtl="0">
              <a:lnSpc>
                <a:spcPct val="115000"/>
              </a:lnSpc>
              <a:spcBef>
                <a:spcPts val="0"/>
              </a:spcBef>
              <a:spcAft>
                <a:spcPts val="0"/>
              </a:spcAft>
              <a:buNone/>
            </a:pPr>
            <a:endParaRPr sz="1800">
              <a:solidFill>
                <a:schemeClr val="dk1"/>
              </a:solidFill>
              <a:latin typeface="Quicksand"/>
              <a:ea typeface="Quicksand"/>
              <a:cs typeface="Quicksand"/>
              <a:sym typeface="Quicksand"/>
            </a:endParaRPr>
          </a:p>
          <a:p>
            <a:pPr marL="457200" lvl="0" indent="-342900" algn="l" rtl="0">
              <a:lnSpc>
                <a:spcPct val="115000"/>
              </a:lnSpc>
              <a:spcBef>
                <a:spcPts val="0"/>
              </a:spcBef>
              <a:spcAft>
                <a:spcPts val="0"/>
              </a:spcAft>
              <a:buClr>
                <a:schemeClr val="dk1"/>
              </a:buClr>
              <a:buSzPts val="1800"/>
              <a:buFont typeface="Quicksand"/>
              <a:buChar char="●"/>
            </a:pPr>
            <a:r>
              <a:rPr lang="en" sz="1800">
                <a:solidFill>
                  <a:schemeClr val="dk1"/>
                </a:solidFill>
                <a:latin typeface="Quicksand"/>
                <a:ea typeface="Quicksand"/>
                <a:cs typeface="Quicksand"/>
                <a:sym typeface="Quicksand"/>
              </a:rPr>
              <a:t>I can identify data that can be gathered over time</a:t>
            </a:r>
            <a:endParaRPr sz="1800">
              <a:solidFill>
                <a:srgbClr val="5B5BA5"/>
              </a:solidFill>
              <a:latin typeface="Quicksand"/>
              <a:ea typeface="Quicksand"/>
              <a:cs typeface="Quicksand"/>
              <a:sym typeface="Quicksand"/>
            </a:endParaRPr>
          </a:p>
        </p:txBody>
      </p:sp>
      <p:sp>
        <p:nvSpPr>
          <p:cNvPr id="247" name="Google Shape;247;p26"/>
          <p:cNvSpPr txBox="1"/>
          <p:nvPr/>
        </p:nvSpPr>
        <p:spPr>
          <a:xfrm>
            <a:off x="310900" y="319600"/>
            <a:ext cx="8521200" cy="698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400" b="1">
                <a:solidFill>
                  <a:srgbClr val="5B5BA5"/>
                </a:solidFill>
                <a:latin typeface="Quicksand"/>
                <a:ea typeface="Quicksand"/>
                <a:cs typeface="Quicksand"/>
                <a:sym typeface="Quicksand"/>
              </a:rPr>
              <a:t>How confident are you? (1–3)</a:t>
            </a:r>
            <a:endParaRPr sz="2400" b="1">
              <a:solidFill>
                <a:srgbClr val="5B5BA5"/>
              </a:solidFill>
              <a:latin typeface="Quicksand"/>
              <a:ea typeface="Quicksand"/>
              <a:cs typeface="Quicksand"/>
              <a:sym typeface="Quicksand"/>
            </a:endParaRPr>
          </a:p>
        </p:txBody>
      </p:sp>
      <p:sp>
        <p:nvSpPr>
          <p:cNvPr id="248" name="Google Shape;248;p26"/>
          <p:cNvSpPr txBox="1"/>
          <p:nvPr/>
        </p:nvSpPr>
        <p:spPr>
          <a:xfrm>
            <a:off x="6185600" y="1292600"/>
            <a:ext cx="1904100" cy="47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a:solidFill>
                  <a:srgbClr val="5B5BA5"/>
                </a:solidFill>
                <a:latin typeface="Quicksand"/>
                <a:ea typeface="Quicksand"/>
                <a:cs typeface="Quicksand"/>
                <a:sym typeface="Quicksand"/>
              </a:rPr>
              <a:t>3 – Very confident</a:t>
            </a:r>
            <a:endParaRPr sz="1500" b="1">
              <a:solidFill>
                <a:srgbClr val="5B5BA5"/>
              </a:solidFill>
              <a:latin typeface="Quicksand"/>
              <a:ea typeface="Quicksand"/>
              <a:cs typeface="Quicksand"/>
              <a:sym typeface="Quicksand"/>
            </a:endParaRPr>
          </a:p>
        </p:txBody>
      </p:sp>
      <p:sp>
        <p:nvSpPr>
          <p:cNvPr id="249" name="Google Shape;249;p26"/>
          <p:cNvSpPr txBox="1"/>
          <p:nvPr/>
        </p:nvSpPr>
        <p:spPr>
          <a:xfrm>
            <a:off x="6185600" y="3414350"/>
            <a:ext cx="1981500" cy="47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a:solidFill>
                  <a:srgbClr val="5B5BA5"/>
                </a:solidFill>
                <a:latin typeface="Quicksand"/>
                <a:ea typeface="Quicksand"/>
                <a:cs typeface="Quicksand"/>
                <a:sym typeface="Quicksand"/>
              </a:rPr>
              <a:t>1 </a:t>
            </a:r>
            <a:r>
              <a:rPr lang="en" sz="1500" b="1">
                <a:solidFill>
                  <a:schemeClr val="dk1"/>
                </a:solidFill>
                <a:latin typeface="Quicksand"/>
                <a:ea typeface="Quicksand"/>
                <a:cs typeface="Quicksand"/>
                <a:sym typeface="Quicksand"/>
              </a:rPr>
              <a:t>–</a:t>
            </a:r>
            <a:r>
              <a:rPr lang="en" sz="1500" b="1">
                <a:solidFill>
                  <a:srgbClr val="5B5BA5"/>
                </a:solidFill>
                <a:latin typeface="Quicksand"/>
                <a:ea typeface="Quicksand"/>
                <a:cs typeface="Quicksand"/>
                <a:sym typeface="Quicksand"/>
              </a:rPr>
              <a:t> Not confident</a:t>
            </a:r>
            <a:endParaRPr sz="1500" b="1">
              <a:solidFill>
                <a:srgbClr val="5B5BA5"/>
              </a:solidFill>
              <a:latin typeface="Quicksand"/>
              <a:ea typeface="Quicksand"/>
              <a:cs typeface="Quicksand"/>
              <a:sym typeface="Quicksand"/>
            </a:endParaRPr>
          </a:p>
        </p:txBody>
      </p:sp>
      <p:pic>
        <p:nvPicPr>
          <p:cNvPr id="250" name="Google Shape;250;p26"/>
          <p:cNvPicPr preferRelativeResize="0"/>
          <p:nvPr/>
        </p:nvPicPr>
        <p:blipFill>
          <a:blip r:embed="rId3">
            <a:alphaModFix/>
          </a:blip>
          <a:stretch>
            <a:fillRect/>
          </a:stretch>
        </p:blipFill>
        <p:spPr>
          <a:xfrm>
            <a:off x="8068224" y="1131670"/>
            <a:ext cx="485775" cy="796725"/>
          </a:xfrm>
          <a:prstGeom prst="rect">
            <a:avLst/>
          </a:prstGeom>
          <a:noFill/>
          <a:ln>
            <a:noFill/>
          </a:ln>
        </p:spPr>
      </p:pic>
      <p:pic>
        <p:nvPicPr>
          <p:cNvPr id="251" name="Google Shape;251;p26"/>
          <p:cNvPicPr preferRelativeResize="0"/>
          <p:nvPr/>
        </p:nvPicPr>
        <p:blipFill>
          <a:blip r:embed="rId3">
            <a:alphaModFix/>
          </a:blip>
          <a:stretch>
            <a:fillRect/>
          </a:stretch>
        </p:blipFill>
        <p:spPr>
          <a:xfrm rot="5400000">
            <a:off x="7981799" y="2192558"/>
            <a:ext cx="485775" cy="796725"/>
          </a:xfrm>
          <a:prstGeom prst="rect">
            <a:avLst/>
          </a:prstGeom>
          <a:noFill/>
          <a:ln>
            <a:noFill/>
          </a:ln>
        </p:spPr>
      </p:pic>
      <p:pic>
        <p:nvPicPr>
          <p:cNvPr id="252" name="Google Shape;252;p26"/>
          <p:cNvPicPr preferRelativeResize="0"/>
          <p:nvPr/>
        </p:nvPicPr>
        <p:blipFill>
          <a:blip r:embed="rId3">
            <a:alphaModFix/>
          </a:blip>
          <a:stretch>
            <a:fillRect/>
          </a:stretch>
        </p:blipFill>
        <p:spPr>
          <a:xfrm rot="10800000">
            <a:off x="8032624" y="3253433"/>
            <a:ext cx="485775" cy="796725"/>
          </a:xfrm>
          <a:prstGeom prst="rect">
            <a:avLst/>
          </a:prstGeom>
          <a:noFill/>
          <a:ln>
            <a:noFill/>
          </a:ln>
        </p:spPr>
      </p:pic>
      <p:sp>
        <p:nvSpPr>
          <p:cNvPr id="253" name="Google Shape;253;p26"/>
          <p:cNvSpPr txBox="1"/>
          <p:nvPr/>
        </p:nvSpPr>
        <p:spPr>
          <a:xfrm>
            <a:off x="6185600" y="2347550"/>
            <a:ext cx="1448100" cy="47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a:solidFill>
                  <a:srgbClr val="5B5BA5"/>
                </a:solidFill>
                <a:latin typeface="Quicksand"/>
                <a:ea typeface="Quicksand"/>
                <a:cs typeface="Quicksand"/>
                <a:sym typeface="Quicksand"/>
              </a:rPr>
              <a:t>2 </a:t>
            </a:r>
            <a:r>
              <a:rPr lang="en" sz="1500" b="1">
                <a:solidFill>
                  <a:schemeClr val="dk1"/>
                </a:solidFill>
                <a:latin typeface="Quicksand"/>
                <a:ea typeface="Quicksand"/>
                <a:cs typeface="Quicksand"/>
                <a:sym typeface="Quicksand"/>
              </a:rPr>
              <a:t>–</a:t>
            </a:r>
            <a:r>
              <a:rPr lang="en" sz="1500" b="1">
                <a:solidFill>
                  <a:srgbClr val="5B5BA5"/>
                </a:solidFill>
                <a:latin typeface="Quicksand"/>
                <a:ea typeface="Quicksand"/>
                <a:cs typeface="Quicksand"/>
                <a:sym typeface="Quicksand"/>
              </a:rPr>
              <a:t> Unsure </a:t>
            </a:r>
            <a:endParaRPr sz="1500" b="1">
              <a:solidFill>
                <a:srgbClr val="5B5BA5"/>
              </a:solidFill>
              <a:latin typeface="Quicksand"/>
              <a:ea typeface="Quicksand"/>
              <a:cs typeface="Quicksand"/>
              <a:sym typeface="Quicksan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27"/>
          <p:cNvSpPr txBox="1">
            <a:spLocks noGrp="1"/>
          </p:cNvSpPr>
          <p:nvPr>
            <p:ph type="body" idx="1"/>
          </p:nvPr>
        </p:nvSpPr>
        <p:spPr>
          <a:xfrm>
            <a:off x="310900" y="1170124"/>
            <a:ext cx="4096500" cy="3659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In this lesson, you…</a:t>
            </a:r>
            <a:endParaRPr b="1"/>
          </a:p>
          <a:p>
            <a:pPr marL="0" lvl="0" indent="0" algn="l" rtl="0">
              <a:spcBef>
                <a:spcPts val="1600"/>
              </a:spcBef>
              <a:spcAft>
                <a:spcPts val="0"/>
              </a:spcAft>
              <a:buNone/>
            </a:pPr>
            <a:r>
              <a:rPr lang="en"/>
              <a:t>Thought about different data that can be collected over time</a:t>
            </a:r>
            <a:endParaRPr/>
          </a:p>
          <a:p>
            <a:pPr marL="0" lvl="0" indent="0" algn="l" rtl="0">
              <a:spcBef>
                <a:spcPts val="1600"/>
              </a:spcBef>
              <a:spcAft>
                <a:spcPts val="0"/>
              </a:spcAft>
              <a:buNone/>
            </a:pPr>
            <a:r>
              <a:rPr lang="en"/>
              <a:t>Thought about the data that would be needed to answer different questions</a:t>
            </a: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sp>
        <p:nvSpPr>
          <p:cNvPr id="259" name="Google Shape;259;p27"/>
          <p:cNvSpPr txBox="1">
            <a:spLocks noGrp="1"/>
          </p:cNvSpPr>
          <p:nvPr>
            <p:ph type="title"/>
          </p:nvPr>
        </p:nvSpPr>
        <p:spPr>
          <a:xfrm>
            <a:off x="310900" y="319600"/>
            <a:ext cx="8521200" cy="698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Next lesson</a:t>
            </a:r>
            <a:endParaRPr/>
          </a:p>
        </p:txBody>
      </p:sp>
      <p:sp>
        <p:nvSpPr>
          <p:cNvPr id="260" name="Google Shape;260;p27"/>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19</a:t>
            </a:fld>
            <a:endParaRPr/>
          </a:p>
        </p:txBody>
      </p:sp>
      <p:sp>
        <p:nvSpPr>
          <p:cNvPr id="261" name="Google Shape;261;p27"/>
          <p:cNvSpPr txBox="1">
            <a:spLocks noGrp="1"/>
          </p:cNvSpPr>
          <p:nvPr>
            <p:ph type="body" idx="2"/>
          </p:nvPr>
        </p:nvSpPr>
        <p:spPr>
          <a:xfrm>
            <a:off x="4736600" y="1170100"/>
            <a:ext cx="4270800" cy="3659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Next lesson, you will…</a:t>
            </a:r>
            <a:endParaRPr b="1"/>
          </a:p>
          <a:p>
            <a:pPr marL="0" lvl="0" indent="0" algn="l" rtl="0">
              <a:spcBef>
                <a:spcPts val="1600"/>
              </a:spcBef>
              <a:spcAft>
                <a:spcPts val="0"/>
              </a:spcAft>
              <a:buNone/>
            </a:pPr>
            <a:r>
              <a:rPr lang="en"/>
              <a:t>Look at the input devices computers can use to capture data</a:t>
            </a:r>
            <a:endParaRPr/>
          </a:p>
          <a:p>
            <a:pPr marL="0" lvl="0" indent="0" algn="l" rtl="0">
              <a:spcBef>
                <a:spcPts val="1600"/>
              </a:spcBef>
              <a:spcAft>
                <a:spcPts val="0"/>
              </a:spcAft>
              <a:buNone/>
            </a:pPr>
            <a:r>
              <a:rPr lang="en"/>
              <a:t>Use a digital device called a data logger, which can collect data</a:t>
            </a:r>
            <a:endParaRPr/>
          </a:p>
          <a:p>
            <a:pPr marL="0" lvl="0" indent="0" algn="l" rtl="0">
              <a:spcBef>
                <a:spcPts val="1600"/>
              </a:spcBef>
              <a:spcAft>
                <a:spcPts val="1600"/>
              </a:spcAft>
              <a:buNone/>
            </a:pPr>
            <a:endParaRPr/>
          </a:p>
        </p:txBody>
      </p:sp>
      <p:sp>
        <p:nvSpPr>
          <p:cNvPr id="262" name="Google Shape;262;p27"/>
          <p:cNvSpPr txBox="1">
            <a:spLocks noGrp="1"/>
          </p:cNvSpPr>
          <p:nvPr>
            <p:ph type="subTitle" idx="3"/>
          </p:nvPr>
        </p:nvSpPr>
        <p:spPr>
          <a:xfrm>
            <a:off x="5257800" y="0"/>
            <a:ext cx="3564900" cy="3141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r>
              <a:rPr lang="en"/>
              <a:t>Summary</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5"/>
        <p:cNvGrpSpPr/>
        <p:nvPr/>
      </p:nvGrpSpPr>
      <p:grpSpPr>
        <a:xfrm>
          <a:off x="0" y="0"/>
          <a:ext cx="0" cy="0"/>
          <a:chOff x="0" y="0"/>
          <a:chExt cx="0" cy="0"/>
        </a:xfrm>
      </p:grpSpPr>
      <p:sp>
        <p:nvSpPr>
          <p:cNvPr id="56" name="Google Shape;56;p10"/>
          <p:cNvSpPr txBox="1">
            <a:spLocks noGrp="1"/>
          </p:cNvSpPr>
          <p:nvPr>
            <p:ph type="title"/>
          </p:nvPr>
        </p:nvSpPr>
        <p:spPr>
          <a:xfrm>
            <a:off x="310900" y="310900"/>
            <a:ext cx="8522100" cy="706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Lesson 1: Answering questions</a:t>
            </a:r>
            <a:endParaRPr/>
          </a:p>
        </p:txBody>
      </p:sp>
      <p:sp>
        <p:nvSpPr>
          <p:cNvPr id="57" name="Google Shape;57;p10"/>
          <p:cNvSpPr txBox="1">
            <a:spLocks noGrp="1"/>
          </p:cNvSpPr>
          <p:nvPr>
            <p:ph type="subTitle" idx="2"/>
          </p:nvPr>
        </p:nvSpPr>
        <p:spPr>
          <a:xfrm>
            <a:off x="5257800" y="0"/>
            <a:ext cx="3564900" cy="3141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r>
              <a:rPr lang="en"/>
              <a:t>Objectives</a:t>
            </a:r>
            <a:endParaRPr/>
          </a:p>
        </p:txBody>
      </p:sp>
      <p:sp>
        <p:nvSpPr>
          <p:cNvPr id="58" name="Google Shape;58;p10"/>
          <p:cNvSpPr txBox="1">
            <a:spLocks noGrp="1"/>
          </p:cNvSpPr>
          <p:nvPr>
            <p:ph type="body" idx="1"/>
          </p:nvPr>
        </p:nvSpPr>
        <p:spPr>
          <a:xfrm>
            <a:off x="310900" y="1017725"/>
            <a:ext cx="8522100" cy="381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To explain that data gathered over time can be used to answer questions</a:t>
            </a:r>
            <a:endParaRPr/>
          </a:p>
          <a:p>
            <a:pPr marL="457200" lvl="0" indent="-342900" algn="l" rtl="0">
              <a:spcBef>
                <a:spcPts val="1600"/>
              </a:spcBef>
              <a:spcAft>
                <a:spcPts val="0"/>
              </a:spcAft>
              <a:buSzPts val="1800"/>
              <a:buChar char="●"/>
            </a:pPr>
            <a:r>
              <a:rPr lang="en"/>
              <a:t>I can choose a data set to answer a given question</a:t>
            </a:r>
            <a:endParaRPr/>
          </a:p>
          <a:p>
            <a:pPr marL="457200" lvl="0" indent="0" algn="l" rtl="0">
              <a:spcBef>
                <a:spcPts val="0"/>
              </a:spcBef>
              <a:spcAft>
                <a:spcPts val="0"/>
              </a:spcAft>
              <a:buNone/>
            </a:pPr>
            <a:endParaRPr/>
          </a:p>
          <a:p>
            <a:pPr marL="457200" lvl="0" indent="-342900" algn="l" rtl="0">
              <a:spcBef>
                <a:spcPts val="0"/>
              </a:spcBef>
              <a:spcAft>
                <a:spcPts val="0"/>
              </a:spcAft>
              <a:buSzPts val="1800"/>
              <a:buChar char="●"/>
            </a:pPr>
            <a:r>
              <a:rPr lang="en"/>
              <a:t>I can suggest questions that can be answered using a given data set</a:t>
            </a:r>
            <a:endParaRPr/>
          </a:p>
          <a:p>
            <a:pPr marL="457200" lvl="0" indent="0" algn="l" rtl="0">
              <a:spcBef>
                <a:spcPts val="0"/>
              </a:spcBef>
              <a:spcAft>
                <a:spcPts val="0"/>
              </a:spcAft>
              <a:buNone/>
            </a:pPr>
            <a:endParaRPr/>
          </a:p>
          <a:p>
            <a:pPr marL="457200" lvl="0" indent="-342900" algn="l" rtl="0">
              <a:spcBef>
                <a:spcPts val="0"/>
              </a:spcBef>
              <a:spcAft>
                <a:spcPts val="0"/>
              </a:spcAft>
              <a:buSzPts val="1800"/>
              <a:buChar char="●"/>
            </a:pPr>
            <a:r>
              <a:rPr lang="en"/>
              <a:t>I can identify data that can be gathered over time</a:t>
            </a:r>
            <a:endParaRPr/>
          </a:p>
          <a:p>
            <a:pPr marL="0" lvl="0" indent="0" algn="l" rtl="0">
              <a:spcBef>
                <a:spcPts val="0"/>
              </a:spcBef>
              <a:spcAft>
                <a:spcPts val="0"/>
              </a:spcAft>
              <a:buNone/>
            </a:pPr>
            <a:endParaRPr/>
          </a:p>
        </p:txBody>
      </p:sp>
      <p:sp>
        <p:nvSpPr>
          <p:cNvPr id="59" name="Google Shape;59;p10"/>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2</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63"/>
        <p:cNvGrpSpPr/>
        <p:nvPr/>
      </p:nvGrpSpPr>
      <p:grpSpPr>
        <a:xfrm>
          <a:off x="0" y="0"/>
          <a:ext cx="0" cy="0"/>
          <a:chOff x="0" y="0"/>
          <a:chExt cx="0" cy="0"/>
        </a:xfrm>
      </p:grpSpPr>
      <p:sp>
        <p:nvSpPr>
          <p:cNvPr id="64" name="Google Shape;64;p11"/>
          <p:cNvSpPr txBox="1">
            <a:spLocks noGrp="1"/>
          </p:cNvSpPr>
          <p:nvPr>
            <p:ph type="title"/>
          </p:nvPr>
        </p:nvSpPr>
        <p:spPr>
          <a:xfrm>
            <a:off x="310900" y="319600"/>
            <a:ext cx="8521200" cy="698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Data around us</a:t>
            </a:r>
            <a:endParaRPr/>
          </a:p>
        </p:txBody>
      </p:sp>
      <p:sp>
        <p:nvSpPr>
          <p:cNvPr id="65" name="Google Shape;65;p11"/>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3</a:t>
            </a:fld>
            <a:endParaRPr/>
          </a:p>
        </p:txBody>
      </p:sp>
      <p:sp>
        <p:nvSpPr>
          <p:cNvPr id="66" name="Google Shape;66;p11"/>
          <p:cNvSpPr txBox="1">
            <a:spLocks noGrp="1"/>
          </p:cNvSpPr>
          <p:nvPr>
            <p:ph type="subTitle" idx="3"/>
          </p:nvPr>
        </p:nvSpPr>
        <p:spPr>
          <a:xfrm>
            <a:off x="5257800" y="0"/>
            <a:ext cx="3564900" cy="3141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r>
              <a:rPr lang="en"/>
              <a:t>Introduction</a:t>
            </a:r>
            <a:endParaRPr/>
          </a:p>
        </p:txBody>
      </p:sp>
      <p:sp>
        <p:nvSpPr>
          <p:cNvPr id="67" name="Google Shape;67;p11"/>
          <p:cNvSpPr txBox="1">
            <a:spLocks noGrp="1"/>
          </p:cNvSpPr>
          <p:nvPr>
            <p:ph type="body" idx="1"/>
          </p:nvPr>
        </p:nvSpPr>
        <p:spPr>
          <a:xfrm>
            <a:off x="310900" y="1170124"/>
            <a:ext cx="4096500" cy="3659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is the data shown here?</a:t>
            </a:r>
            <a:endParaRPr/>
          </a:p>
          <a:p>
            <a:pPr marL="0" lvl="0" indent="0" algn="l" rtl="0">
              <a:spcBef>
                <a:spcPts val="1600"/>
              </a:spcBef>
              <a:spcAft>
                <a:spcPts val="0"/>
              </a:spcAft>
              <a:buNone/>
            </a:pPr>
            <a:endParaRPr/>
          </a:p>
          <a:p>
            <a:pPr marL="0" lvl="0" indent="0" algn="l" rtl="0">
              <a:spcBef>
                <a:spcPts val="1600"/>
              </a:spcBef>
              <a:spcAft>
                <a:spcPts val="0"/>
              </a:spcAft>
              <a:buNone/>
            </a:pPr>
            <a:r>
              <a:rPr lang="en"/>
              <a:t>How often is the data collected?</a:t>
            </a:r>
            <a:endParaRPr/>
          </a:p>
          <a:p>
            <a:pPr marL="0" lvl="0" indent="0" algn="l" rtl="0">
              <a:spcBef>
                <a:spcPts val="1600"/>
              </a:spcBef>
              <a:spcAft>
                <a:spcPts val="0"/>
              </a:spcAft>
              <a:buNone/>
            </a:pPr>
            <a:endParaRPr/>
          </a:p>
          <a:p>
            <a:pPr marL="0" lvl="0" indent="0" algn="l" rtl="0">
              <a:spcBef>
                <a:spcPts val="1600"/>
              </a:spcBef>
              <a:spcAft>
                <a:spcPts val="1600"/>
              </a:spcAft>
              <a:buNone/>
            </a:pPr>
            <a:r>
              <a:rPr lang="en"/>
              <a:t>What can we tell from the data?</a:t>
            </a:r>
            <a:endParaRPr/>
          </a:p>
        </p:txBody>
      </p:sp>
      <p:graphicFrame>
        <p:nvGraphicFramePr>
          <p:cNvPr id="68" name="Google Shape;68;p11"/>
          <p:cNvGraphicFramePr/>
          <p:nvPr/>
        </p:nvGraphicFramePr>
        <p:xfrm>
          <a:off x="4407400" y="1127775"/>
          <a:ext cx="4495800" cy="2721864"/>
        </p:xfrm>
        <a:graphic>
          <a:graphicData uri="http://schemas.openxmlformats.org/drawingml/2006/table">
            <a:tbl>
              <a:tblPr>
                <a:noFill/>
                <a:tableStyleId>{320EF089-0454-485B-B0CB-86861C1A514C}</a:tableStyleId>
              </a:tblPr>
              <a:tblGrid>
                <a:gridCol w="1314450">
                  <a:extLst>
                    <a:ext uri="{9D8B030D-6E8A-4147-A177-3AD203B41FA5}">
                      <a16:colId xmlns:a16="http://schemas.microsoft.com/office/drawing/2014/main" val="20000"/>
                    </a:ext>
                  </a:extLst>
                </a:gridCol>
                <a:gridCol w="895350">
                  <a:extLst>
                    <a:ext uri="{9D8B030D-6E8A-4147-A177-3AD203B41FA5}">
                      <a16:colId xmlns:a16="http://schemas.microsoft.com/office/drawing/2014/main" val="20001"/>
                    </a:ext>
                  </a:extLst>
                </a:gridCol>
                <a:gridCol w="228600">
                  <a:extLst>
                    <a:ext uri="{9D8B030D-6E8A-4147-A177-3AD203B41FA5}">
                      <a16:colId xmlns:a16="http://schemas.microsoft.com/office/drawing/2014/main" val="20002"/>
                    </a:ext>
                  </a:extLst>
                </a:gridCol>
                <a:gridCol w="228600">
                  <a:extLst>
                    <a:ext uri="{9D8B030D-6E8A-4147-A177-3AD203B41FA5}">
                      <a16:colId xmlns:a16="http://schemas.microsoft.com/office/drawing/2014/main" val="20003"/>
                    </a:ext>
                  </a:extLst>
                </a:gridCol>
                <a:gridCol w="228600">
                  <a:extLst>
                    <a:ext uri="{9D8B030D-6E8A-4147-A177-3AD203B41FA5}">
                      <a16:colId xmlns:a16="http://schemas.microsoft.com/office/drawing/2014/main" val="20004"/>
                    </a:ext>
                  </a:extLst>
                </a:gridCol>
                <a:gridCol w="228600">
                  <a:extLst>
                    <a:ext uri="{9D8B030D-6E8A-4147-A177-3AD203B41FA5}">
                      <a16:colId xmlns:a16="http://schemas.microsoft.com/office/drawing/2014/main" val="20005"/>
                    </a:ext>
                  </a:extLst>
                </a:gridCol>
                <a:gridCol w="228600">
                  <a:extLst>
                    <a:ext uri="{9D8B030D-6E8A-4147-A177-3AD203B41FA5}">
                      <a16:colId xmlns:a16="http://schemas.microsoft.com/office/drawing/2014/main" val="20006"/>
                    </a:ext>
                  </a:extLst>
                </a:gridCol>
                <a:gridCol w="228600">
                  <a:extLst>
                    <a:ext uri="{9D8B030D-6E8A-4147-A177-3AD203B41FA5}">
                      <a16:colId xmlns:a16="http://schemas.microsoft.com/office/drawing/2014/main" val="20007"/>
                    </a:ext>
                  </a:extLst>
                </a:gridCol>
                <a:gridCol w="228600">
                  <a:extLst>
                    <a:ext uri="{9D8B030D-6E8A-4147-A177-3AD203B41FA5}">
                      <a16:colId xmlns:a16="http://schemas.microsoft.com/office/drawing/2014/main" val="20008"/>
                    </a:ext>
                  </a:extLst>
                </a:gridCol>
                <a:gridCol w="228600">
                  <a:extLst>
                    <a:ext uri="{9D8B030D-6E8A-4147-A177-3AD203B41FA5}">
                      <a16:colId xmlns:a16="http://schemas.microsoft.com/office/drawing/2014/main" val="20009"/>
                    </a:ext>
                  </a:extLst>
                </a:gridCol>
                <a:gridCol w="228600">
                  <a:extLst>
                    <a:ext uri="{9D8B030D-6E8A-4147-A177-3AD203B41FA5}">
                      <a16:colId xmlns:a16="http://schemas.microsoft.com/office/drawing/2014/main" val="20010"/>
                    </a:ext>
                  </a:extLst>
                </a:gridCol>
                <a:gridCol w="228600">
                  <a:extLst>
                    <a:ext uri="{9D8B030D-6E8A-4147-A177-3AD203B41FA5}">
                      <a16:colId xmlns:a16="http://schemas.microsoft.com/office/drawing/2014/main" val="20011"/>
                    </a:ext>
                  </a:extLst>
                </a:gridCol>
              </a:tblGrid>
              <a:tr h="361950">
                <a:tc gridSpan="12">
                  <a:txBody>
                    <a:bodyPr/>
                    <a:lstStyle/>
                    <a:p>
                      <a:pPr marL="0" lvl="0" indent="0" algn="ctr" rtl="0">
                        <a:lnSpc>
                          <a:spcPct val="115000"/>
                        </a:lnSpc>
                        <a:spcBef>
                          <a:spcPts val="0"/>
                        </a:spcBef>
                        <a:spcAft>
                          <a:spcPts val="0"/>
                        </a:spcAft>
                        <a:buNone/>
                      </a:pPr>
                      <a:r>
                        <a:rPr lang="en" sz="1100"/>
                        <a:t>Register</a:t>
                      </a:r>
                      <a:endParaRPr sz="1100"/>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CEAD8"/>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61950">
                <a:tc rowSpan="2">
                  <a:txBody>
                    <a:bodyPr/>
                    <a:lstStyle/>
                    <a:p>
                      <a:pPr marL="0" lvl="0" indent="0" algn="ctr" rtl="0">
                        <a:lnSpc>
                          <a:spcPct val="115000"/>
                        </a:lnSpc>
                        <a:spcBef>
                          <a:spcPts val="0"/>
                        </a:spcBef>
                        <a:spcAft>
                          <a:spcPts val="0"/>
                        </a:spcAft>
                        <a:buNone/>
                      </a:pPr>
                      <a:r>
                        <a:rPr lang="en" sz="1100"/>
                        <a:t>Name</a:t>
                      </a:r>
                      <a:endParaRPr sz="1100"/>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CEAD8"/>
                    </a:solidFill>
                  </a:tcPr>
                </a:tc>
                <a:tc rowSpan="2">
                  <a:txBody>
                    <a:bodyPr/>
                    <a:lstStyle/>
                    <a:p>
                      <a:pPr marL="0" lvl="0" indent="0" algn="ctr" rtl="0">
                        <a:lnSpc>
                          <a:spcPct val="115000"/>
                        </a:lnSpc>
                        <a:spcBef>
                          <a:spcPts val="0"/>
                        </a:spcBef>
                        <a:spcAft>
                          <a:spcPts val="0"/>
                        </a:spcAft>
                        <a:buNone/>
                      </a:pPr>
                      <a:r>
                        <a:rPr lang="en" sz="1100"/>
                        <a:t>Reg</a:t>
                      </a:r>
                      <a:endParaRPr sz="1100"/>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CEAD8"/>
                    </a:solidFill>
                  </a:tcPr>
                </a:tc>
                <a:tc gridSpan="2">
                  <a:txBody>
                    <a:bodyPr/>
                    <a:lstStyle/>
                    <a:p>
                      <a:pPr marL="0" lvl="0" indent="0" algn="ctr" rtl="0">
                        <a:lnSpc>
                          <a:spcPct val="115000"/>
                        </a:lnSpc>
                        <a:spcBef>
                          <a:spcPts val="0"/>
                        </a:spcBef>
                        <a:spcAft>
                          <a:spcPts val="0"/>
                        </a:spcAft>
                        <a:buNone/>
                      </a:pPr>
                      <a:r>
                        <a:rPr lang="en" sz="1100"/>
                        <a:t>Mon 07/05</a:t>
                      </a:r>
                      <a:endParaRPr sz="1100"/>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CEAD8"/>
                    </a:solidFill>
                  </a:tcPr>
                </a:tc>
                <a:tc hMerge="1">
                  <a:txBody>
                    <a:bodyPr/>
                    <a:lstStyle/>
                    <a:p>
                      <a:endParaRPr lang="en-US"/>
                    </a:p>
                  </a:txBody>
                  <a:tcPr/>
                </a:tc>
                <a:tc gridSpan="2">
                  <a:txBody>
                    <a:bodyPr/>
                    <a:lstStyle/>
                    <a:p>
                      <a:pPr marL="0" lvl="0" indent="0" algn="ctr" rtl="0">
                        <a:lnSpc>
                          <a:spcPct val="115000"/>
                        </a:lnSpc>
                        <a:spcBef>
                          <a:spcPts val="0"/>
                        </a:spcBef>
                        <a:spcAft>
                          <a:spcPts val="0"/>
                        </a:spcAft>
                        <a:buNone/>
                      </a:pPr>
                      <a:r>
                        <a:rPr lang="en" sz="1100"/>
                        <a:t>Tue 08/05</a:t>
                      </a:r>
                      <a:endParaRPr sz="1100"/>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CEAD8"/>
                    </a:solidFill>
                  </a:tcPr>
                </a:tc>
                <a:tc hMerge="1">
                  <a:txBody>
                    <a:bodyPr/>
                    <a:lstStyle/>
                    <a:p>
                      <a:endParaRPr lang="en-US"/>
                    </a:p>
                  </a:txBody>
                  <a:tcPr/>
                </a:tc>
                <a:tc gridSpan="2">
                  <a:txBody>
                    <a:bodyPr/>
                    <a:lstStyle/>
                    <a:p>
                      <a:pPr marL="0" lvl="0" indent="0" algn="ctr" rtl="0">
                        <a:lnSpc>
                          <a:spcPct val="115000"/>
                        </a:lnSpc>
                        <a:spcBef>
                          <a:spcPts val="0"/>
                        </a:spcBef>
                        <a:spcAft>
                          <a:spcPts val="0"/>
                        </a:spcAft>
                        <a:buNone/>
                      </a:pPr>
                      <a:r>
                        <a:rPr lang="en" sz="1100"/>
                        <a:t>Wed 09/05</a:t>
                      </a:r>
                      <a:endParaRPr sz="1100"/>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CEAD8"/>
                    </a:solidFill>
                  </a:tcPr>
                </a:tc>
                <a:tc hMerge="1">
                  <a:txBody>
                    <a:bodyPr/>
                    <a:lstStyle/>
                    <a:p>
                      <a:endParaRPr lang="en-US"/>
                    </a:p>
                  </a:txBody>
                  <a:tcPr/>
                </a:tc>
                <a:tc gridSpan="2">
                  <a:txBody>
                    <a:bodyPr/>
                    <a:lstStyle/>
                    <a:p>
                      <a:pPr marL="0" lvl="0" indent="0" algn="ctr" rtl="0">
                        <a:lnSpc>
                          <a:spcPct val="115000"/>
                        </a:lnSpc>
                        <a:spcBef>
                          <a:spcPts val="0"/>
                        </a:spcBef>
                        <a:spcAft>
                          <a:spcPts val="0"/>
                        </a:spcAft>
                        <a:buNone/>
                      </a:pPr>
                      <a:r>
                        <a:rPr lang="en" sz="1100"/>
                        <a:t>Thu 10/05</a:t>
                      </a:r>
                      <a:endParaRPr sz="1100"/>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CEAD8"/>
                    </a:solidFill>
                  </a:tcPr>
                </a:tc>
                <a:tc hMerge="1">
                  <a:txBody>
                    <a:bodyPr/>
                    <a:lstStyle/>
                    <a:p>
                      <a:endParaRPr lang="en-US"/>
                    </a:p>
                  </a:txBody>
                  <a:tcPr/>
                </a:tc>
                <a:tc gridSpan="2">
                  <a:txBody>
                    <a:bodyPr/>
                    <a:lstStyle/>
                    <a:p>
                      <a:pPr marL="0" lvl="0" indent="0" algn="ctr" rtl="0">
                        <a:lnSpc>
                          <a:spcPct val="115000"/>
                        </a:lnSpc>
                        <a:spcBef>
                          <a:spcPts val="0"/>
                        </a:spcBef>
                        <a:spcAft>
                          <a:spcPts val="0"/>
                        </a:spcAft>
                        <a:buNone/>
                      </a:pPr>
                      <a:r>
                        <a:rPr lang="en" sz="1100"/>
                        <a:t>Fri 11/05</a:t>
                      </a:r>
                      <a:endParaRPr sz="1100"/>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CEAD8"/>
                    </a:solidFill>
                  </a:tcPr>
                </a:tc>
                <a:tc hMerge="1">
                  <a:txBody>
                    <a:bodyPr/>
                    <a:lstStyle/>
                    <a:p>
                      <a:endParaRPr lang="en-US"/>
                    </a:p>
                  </a:txBody>
                  <a:tcPr/>
                </a:tc>
                <a:extLst>
                  <a:ext uri="{0D108BD9-81ED-4DB2-BD59-A6C34878D82A}">
                    <a16:rowId xmlns:a16="http://schemas.microsoft.com/office/drawing/2014/main" val="10001"/>
                  </a:ext>
                </a:extLst>
              </a:tr>
              <a:tr h="180975">
                <a:tc vMerge="1">
                  <a:txBody>
                    <a:bodyPr/>
                    <a:lstStyle/>
                    <a:p>
                      <a:endParaRPr lang="en-US"/>
                    </a:p>
                  </a:txBody>
                  <a:tcPr/>
                </a:tc>
                <a:tc vMerge="1">
                  <a:txBody>
                    <a:bodyPr/>
                    <a:lstStyle/>
                    <a:p>
                      <a:endParaRPr lang="en-US"/>
                    </a:p>
                  </a:txBody>
                  <a:tcPr/>
                </a:tc>
                <a:tc>
                  <a:txBody>
                    <a:bodyPr/>
                    <a:lstStyle/>
                    <a:p>
                      <a:pPr marL="0" lvl="0" indent="0" algn="ctr" rtl="0">
                        <a:lnSpc>
                          <a:spcPct val="115000"/>
                        </a:lnSpc>
                        <a:spcBef>
                          <a:spcPts val="0"/>
                        </a:spcBef>
                        <a:spcAft>
                          <a:spcPts val="0"/>
                        </a:spcAft>
                        <a:buNone/>
                      </a:pPr>
                      <a:r>
                        <a:rPr lang="en" sz="900"/>
                        <a:t>AM</a:t>
                      </a:r>
                      <a:endParaRPr sz="9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CEAD8"/>
                    </a:solidFill>
                  </a:tcPr>
                </a:tc>
                <a:tc>
                  <a:txBody>
                    <a:bodyPr/>
                    <a:lstStyle/>
                    <a:p>
                      <a:pPr marL="0" lvl="0" indent="0" algn="ctr" rtl="0">
                        <a:lnSpc>
                          <a:spcPct val="115000"/>
                        </a:lnSpc>
                        <a:spcBef>
                          <a:spcPts val="0"/>
                        </a:spcBef>
                        <a:spcAft>
                          <a:spcPts val="0"/>
                        </a:spcAft>
                        <a:buNone/>
                      </a:pPr>
                      <a:r>
                        <a:rPr lang="en" sz="900"/>
                        <a:t>PM</a:t>
                      </a:r>
                      <a:endParaRPr sz="9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CEAD8"/>
                    </a:solidFill>
                  </a:tcPr>
                </a:tc>
                <a:tc>
                  <a:txBody>
                    <a:bodyPr/>
                    <a:lstStyle/>
                    <a:p>
                      <a:pPr marL="0" lvl="0" indent="0" algn="ctr" rtl="0">
                        <a:lnSpc>
                          <a:spcPct val="115000"/>
                        </a:lnSpc>
                        <a:spcBef>
                          <a:spcPts val="0"/>
                        </a:spcBef>
                        <a:spcAft>
                          <a:spcPts val="0"/>
                        </a:spcAft>
                        <a:buNone/>
                      </a:pPr>
                      <a:r>
                        <a:rPr lang="en" sz="900"/>
                        <a:t>AM</a:t>
                      </a:r>
                      <a:endParaRPr sz="9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CEAD8"/>
                    </a:solidFill>
                  </a:tcPr>
                </a:tc>
                <a:tc>
                  <a:txBody>
                    <a:bodyPr/>
                    <a:lstStyle/>
                    <a:p>
                      <a:pPr marL="0" lvl="0" indent="0" algn="ctr" rtl="0">
                        <a:lnSpc>
                          <a:spcPct val="115000"/>
                        </a:lnSpc>
                        <a:spcBef>
                          <a:spcPts val="0"/>
                        </a:spcBef>
                        <a:spcAft>
                          <a:spcPts val="0"/>
                        </a:spcAft>
                        <a:buNone/>
                      </a:pPr>
                      <a:r>
                        <a:rPr lang="en" sz="900"/>
                        <a:t>PM</a:t>
                      </a:r>
                      <a:endParaRPr sz="9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CEAD8"/>
                    </a:solidFill>
                  </a:tcPr>
                </a:tc>
                <a:tc>
                  <a:txBody>
                    <a:bodyPr/>
                    <a:lstStyle/>
                    <a:p>
                      <a:pPr marL="0" lvl="0" indent="0" algn="ctr" rtl="0">
                        <a:lnSpc>
                          <a:spcPct val="115000"/>
                        </a:lnSpc>
                        <a:spcBef>
                          <a:spcPts val="0"/>
                        </a:spcBef>
                        <a:spcAft>
                          <a:spcPts val="0"/>
                        </a:spcAft>
                        <a:buNone/>
                      </a:pPr>
                      <a:r>
                        <a:rPr lang="en" sz="900"/>
                        <a:t>AM</a:t>
                      </a:r>
                      <a:endParaRPr sz="9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CEAD8"/>
                    </a:solidFill>
                  </a:tcPr>
                </a:tc>
                <a:tc>
                  <a:txBody>
                    <a:bodyPr/>
                    <a:lstStyle/>
                    <a:p>
                      <a:pPr marL="0" lvl="0" indent="0" algn="ctr" rtl="0">
                        <a:lnSpc>
                          <a:spcPct val="115000"/>
                        </a:lnSpc>
                        <a:spcBef>
                          <a:spcPts val="0"/>
                        </a:spcBef>
                        <a:spcAft>
                          <a:spcPts val="0"/>
                        </a:spcAft>
                        <a:buNone/>
                      </a:pPr>
                      <a:r>
                        <a:rPr lang="en" sz="900"/>
                        <a:t>PM</a:t>
                      </a:r>
                      <a:endParaRPr sz="9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CEAD8"/>
                    </a:solidFill>
                  </a:tcPr>
                </a:tc>
                <a:tc>
                  <a:txBody>
                    <a:bodyPr/>
                    <a:lstStyle/>
                    <a:p>
                      <a:pPr marL="0" lvl="0" indent="0" algn="ctr" rtl="0">
                        <a:lnSpc>
                          <a:spcPct val="115000"/>
                        </a:lnSpc>
                        <a:spcBef>
                          <a:spcPts val="0"/>
                        </a:spcBef>
                        <a:spcAft>
                          <a:spcPts val="0"/>
                        </a:spcAft>
                        <a:buNone/>
                      </a:pPr>
                      <a:r>
                        <a:rPr lang="en" sz="900"/>
                        <a:t>AM</a:t>
                      </a:r>
                      <a:endParaRPr sz="9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CEAD8"/>
                    </a:solidFill>
                  </a:tcPr>
                </a:tc>
                <a:tc>
                  <a:txBody>
                    <a:bodyPr/>
                    <a:lstStyle/>
                    <a:p>
                      <a:pPr marL="0" lvl="0" indent="0" algn="ctr" rtl="0">
                        <a:lnSpc>
                          <a:spcPct val="115000"/>
                        </a:lnSpc>
                        <a:spcBef>
                          <a:spcPts val="0"/>
                        </a:spcBef>
                        <a:spcAft>
                          <a:spcPts val="0"/>
                        </a:spcAft>
                        <a:buNone/>
                      </a:pPr>
                      <a:r>
                        <a:rPr lang="en" sz="900"/>
                        <a:t>PM</a:t>
                      </a:r>
                      <a:endParaRPr sz="9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CEAD8"/>
                    </a:solidFill>
                  </a:tcPr>
                </a:tc>
                <a:tc>
                  <a:txBody>
                    <a:bodyPr/>
                    <a:lstStyle/>
                    <a:p>
                      <a:pPr marL="0" lvl="0" indent="0" algn="ctr" rtl="0">
                        <a:lnSpc>
                          <a:spcPct val="115000"/>
                        </a:lnSpc>
                        <a:spcBef>
                          <a:spcPts val="0"/>
                        </a:spcBef>
                        <a:spcAft>
                          <a:spcPts val="0"/>
                        </a:spcAft>
                        <a:buNone/>
                      </a:pPr>
                      <a:r>
                        <a:rPr lang="en" sz="900"/>
                        <a:t>AM</a:t>
                      </a:r>
                      <a:endParaRPr sz="9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CEAD8"/>
                    </a:solidFill>
                  </a:tcPr>
                </a:tc>
                <a:tc>
                  <a:txBody>
                    <a:bodyPr/>
                    <a:lstStyle/>
                    <a:p>
                      <a:pPr marL="0" lvl="0" indent="0" algn="ctr" rtl="0">
                        <a:lnSpc>
                          <a:spcPct val="115000"/>
                        </a:lnSpc>
                        <a:spcBef>
                          <a:spcPts val="0"/>
                        </a:spcBef>
                        <a:spcAft>
                          <a:spcPts val="0"/>
                        </a:spcAft>
                        <a:buNone/>
                      </a:pPr>
                      <a:r>
                        <a:rPr lang="en" sz="900"/>
                        <a:t>PM</a:t>
                      </a:r>
                      <a:endParaRPr sz="9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CEAD8"/>
                    </a:solidFill>
                  </a:tcPr>
                </a:tc>
                <a:extLst>
                  <a:ext uri="{0D108BD9-81ED-4DB2-BD59-A6C34878D82A}">
                    <a16:rowId xmlns:a16="http://schemas.microsoft.com/office/drawing/2014/main" val="10002"/>
                  </a:ext>
                </a:extLst>
              </a:tr>
              <a:tr h="180975">
                <a:tc>
                  <a:txBody>
                    <a:bodyPr/>
                    <a:lstStyle/>
                    <a:p>
                      <a:pPr marL="0" lvl="0" indent="0" algn="l" rtl="0">
                        <a:lnSpc>
                          <a:spcPct val="115000"/>
                        </a:lnSpc>
                        <a:spcBef>
                          <a:spcPts val="0"/>
                        </a:spcBef>
                        <a:spcAft>
                          <a:spcPts val="0"/>
                        </a:spcAft>
                        <a:buNone/>
                      </a:pPr>
                      <a:r>
                        <a:rPr lang="en" sz="1100"/>
                        <a:t>Addy, George</a:t>
                      </a:r>
                      <a:endParaRPr sz="1100"/>
                    </a:p>
                  </a:txBody>
                  <a:tcPr marL="28575"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CEAD8"/>
                    </a:solidFill>
                  </a:tcPr>
                </a:tc>
                <a:tc>
                  <a:txBody>
                    <a:bodyPr/>
                    <a:lstStyle/>
                    <a:p>
                      <a:pPr marL="0" lvl="0" indent="0" algn="l" rtl="0">
                        <a:lnSpc>
                          <a:spcPct val="115000"/>
                        </a:lnSpc>
                        <a:spcBef>
                          <a:spcPts val="0"/>
                        </a:spcBef>
                        <a:spcAft>
                          <a:spcPts val="0"/>
                        </a:spcAft>
                        <a:buNone/>
                      </a:pPr>
                      <a:r>
                        <a:rPr lang="en" sz="1100"/>
                        <a:t>Y4D</a:t>
                      </a:r>
                      <a:endParaRPr sz="1100"/>
                    </a:p>
                  </a:txBody>
                  <a:tcPr marL="28575"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CEAD8"/>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80975">
                <a:tc>
                  <a:txBody>
                    <a:bodyPr/>
                    <a:lstStyle/>
                    <a:p>
                      <a:pPr marL="0" lvl="0" indent="0" algn="l" rtl="0">
                        <a:lnSpc>
                          <a:spcPct val="115000"/>
                        </a:lnSpc>
                        <a:spcBef>
                          <a:spcPts val="0"/>
                        </a:spcBef>
                        <a:spcAft>
                          <a:spcPts val="0"/>
                        </a:spcAft>
                        <a:buNone/>
                      </a:pPr>
                      <a:r>
                        <a:rPr lang="en" sz="1100"/>
                        <a:t>Ahmed, Zahir</a:t>
                      </a:r>
                      <a:endParaRPr sz="1100"/>
                    </a:p>
                  </a:txBody>
                  <a:tcPr marL="28575"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CEAD8"/>
                    </a:solidFill>
                  </a:tcPr>
                </a:tc>
                <a:tc>
                  <a:txBody>
                    <a:bodyPr/>
                    <a:lstStyle/>
                    <a:p>
                      <a:pPr marL="0" lvl="0" indent="0" algn="l" rtl="0">
                        <a:lnSpc>
                          <a:spcPct val="115000"/>
                        </a:lnSpc>
                        <a:spcBef>
                          <a:spcPts val="0"/>
                        </a:spcBef>
                        <a:spcAft>
                          <a:spcPts val="0"/>
                        </a:spcAft>
                        <a:buNone/>
                      </a:pPr>
                      <a:r>
                        <a:rPr lang="en" sz="1100"/>
                        <a:t>Y4D</a:t>
                      </a:r>
                      <a:endParaRPr sz="1100"/>
                    </a:p>
                  </a:txBody>
                  <a:tcPr marL="28575"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CEAD8"/>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180975">
                <a:tc>
                  <a:txBody>
                    <a:bodyPr/>
                    <a:lstStyle/>
                    <a:p>
                      <a:pPr marL="0" lvl="0" indent="0" algn="l" rtl="0">
                        <a:lnSpc>
                          <a:spcPct val="115000"/>
                        </a:lnSpc>
                        <a:spcBef>
                          <a:spcPts val="0"/>
                        </a:spcBef>
                        <a:spcAft>
                          <a:spcPts val="0"/>
                        </a:spcAft>
                        <a:buNone/>
                      </a:pPr>
                      <a:r>
                        <a:rPr lang="en" sz="1100"/>
                        <a:t>Bocci, Sofia</a:t>
                      </a:r>
                      <a:endParaRPr sz="1100"/>
                    </a:p>
                  </a:txBody>
                  <a:tcPr marL="28575"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CEAD8"/>
                    </a:solidFill>
                  </a:tcPr>
                </a:tc>
                <a:tc>
                  <a:txBody>
                    <a:bodyPr/>
                    <a:lstStyle/>
                    <a:p>
                      <a:pPr marL="0" lvl="0" indent="0" algn="l" rtl="0">
                        <a:lnSpc>
                          <a:spcPct val="115000"/>
                        </a:lnSpc>
                        <a:spcBef>
                          <a:spcPts val="0"/>
                        </a:spcBef>
                        <a:spcAft>
                          <a:spcPts val="0"/>
                        </a:spcAft>
                        <a:buNone/>
                      </a:pPr>
                      <a:r>
                        <a:rPr lang="en" sz="1100"/>
                        <a:t>Y4D</a:t>
                      </a:r>
                      <a:endParaRPr sz="1100"/>
                    </a:p>
                  </a:txBody>
                  <a:tcPr marL="28575"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CEAD8"/>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L</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180975">
                <a:tc>
                  <a:txBody>
                    <a:bodyPr/>
                    <a:lstStyle/>
                    <a:p>
                      <a:pPr marL="0" lvl="0" indent="0" algn="l" rtl="0">
                        <a:lnSpc>
                          <a:spcPct val="115000"/>
                        </a:lnSpc>
                        <a:spcBef>
                          <a:spcPts val="0"/>
                        </a:spcBef>
                        <a:spcAft>
                          <a:spcPts val="0"/>
                        </a:spcAft>
                        <a:buNone/>
                      </a:pPr>
                      <a:r>
                        <a:rPr lang="en" sz="1100"/>
                        <a:t>Brand, Mabel</a:t>
                      </a:r>
                      <a:endParaRPr sz="1100"/>
                    </a:p>
                  </a:txBody>
                  <a:tcPr marL="28575"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CEAD8"/>
                    </a:solidFill>
                  </a:tcPr>
                </a:tc>
                <a:tc>
                  <a:txBody>
                    <a:bodyPr/>
                    <a:lstStyle/>
                    <a:p>
                      <a:pPr marL="0" lvl="0" indent="0" algn="l" rtl="0">
                        <a:lnSpc>
                          <a:spcPct val="115000"/>
                        </a:lnSpc>
                        <a:spcBef>
                          <a:spcPts val="0"/>
                        </a:spcBef>
                        <a:spcAft>
                          <a:spcPts val="0"/>
                        </a:spcAft>
                        <a:buNone/>
                      </a:pPr>
                      <a:r>
                        <a:rPr lang="en" sz="1100"/>
                        <a:t>Y4D</a:t>
                      </a:r>
                      <a:endParaRPr sz="1100"/>
                    </a:p>
                  </a:txBody>
                  <a:tcPr marL="28575"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CEAD8"/>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r h="180975">
                <a:tc>
                  <a:txBody>
                    <a:bodyPr/>
                    <a:lstStyle/>
                    <a:p>
                      <a:pPr marL="0" lvl="0" indent="0" algn="l" rtl="0">
                        <a:lnSpc>
                          <a:spcPct val="115000"/>
                        </a:lnSpc>
                        <a:spcBef>
                          <a:spcPts val="0"/>
                        </a:spcBef>
                        <a:spcAft>
                          <a:spcPts val="0"/>
                        </a:spcAft>
                        <a:buNone/>
                      </a:pPr>
                      <a:r>
                        <a:rPr lang="en" sz="1100"/>
                        <a:t>Chang, Freya</a:t>
                      </a:r>
                      <a:endParaRPr sz="1100"/>
                    </a:p>
                  </a:txBody>
                  <a:tcPr marL="28575"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CEAD8"/>
                    </a:solidFill>
                  </a:tcPr>
                </a:tc>
                <a:tc>
                  <a:txBody>
                    <a:bodyPr/>
                    <a:lstStyle/>
                    <a:p>
                      <a:pPr marL="0" lvl="0" indent="0" algn="l" rtl="0">
                        <a:lnSpc>
                          <a:spcPct val="115000"/>
                        </a:lnSpc>
                        <a:spcBef>
                          <a:spcPts val="0"/>
                        </a:spcBef>
                        <a:spcAft>
                          <a:spcPts val="0"/>
                        </a:spcAft>
                        <a:buNone/>
                      </a:pPr>
                      <a:r>
                        <a:rPr lang="en" sz="1100"/>
                        <a:t>Y4D</a:t>
                      </a:r>
                      <a:endParaRPr sz="1100"/>
                    </a:p>
                  </a:txBody>
                  <a:tcPr marL="28575"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CEAD8"/>
                    </a:solidFill>
                  </a:tcPr>
                </a:tc>
                <a:tc>
                  <a:txBody>
                    <a:bodyPr/>
                    <a:lstStyle/>
                    <a:p>
                      <a:pPr marL="0" lvl="0" indent="0" algn="ctr" rtl="0">
                        <a:lnSpc>
                          <a:spcPct val="115000"/>
                        </a:lnSpc>
                        <a:spcBef>
                          <a:spcPts val="0"/>
                        </a:spcBef>
                        <a:spcAft>
                          <a:spcPts val="0"/>
                        </a:spcAft>
                        <a:buNone/>
                      </a:pPr>
                      <a:r>
                        <a:rPr lang="en" sz="1100"/>
                        <a:t>A</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7"/>
                  </a:ext>
                </a:extLst>
              </a:tr>
              <a:tr h="180975">
                <a:tc>
                  <a:txBody>
                    <a:bodyPr/>
                    <a:lstStyle/>
                    <a:p>
                      <a:pPr marL="0" lvl="0" indent="0" algn="l" rtl="0">
                        <a:lnSpc>
                          <a:spcPct val="115000"/>
                        </a:lnSpc>
                        <a:spcBef>
                          <a:spcPts val="0"/>
                        </a:spcBef>
                        <a:spcAft>
                          <a:spcPts val="0"/>
                        </a:spcAft>
                        <a:buNone/>
                      </a:pPr>
                      <a:r>
                        <a:rPr lang="en" sz="1100"/>
                        <a:t>Droffer, Michael</a:t>
                      </a:r>
                      <a:endParaRPr sz="1100"/>
                    </a:p>
                  </a:txBody>
                  <a:tcPr marL="28575"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CEAD8"/>
                    </a:solidFill>
                  </a:tcPr>
                </a:tc>
                <a:tc>
                  <a:txBody>
                    <a:bodyPr/>
                    <a:lstStyle/>
                    <a:p>
                      <a:pPr marL="0" lvl="0" indent="0" algn="l" rtl="0">
                        <a:lnSpc>
                          <a:spcPct val="115000"/>
                        </a:lnSpc>
                        <a:spcBef>
                          <a:spcPts val="0"/>
                        </a:spcBef>
                        <a:spcAft>
                          <a:spcPts val="0"/>
                        </a:spcAft>
                        <a:buNone/>
                      </a:pPr>
                      <a:r>
                        <a:rPr lang="en" sz="1100"/>
                        <a:t>Y4D</a:t>
                      </a:r>
                      <a:endParaRPr sz="1100"/>
                    </a:p>
                  </a:txBody>
                  <a:tcPr marL="28575"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CEAD8"/>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8"/>
                  </a:ext>
                </a:extLst>
              </a:tr>
              <a:tr h="180975">
                <a:tc>
                  <a:txBody>
                    <a:bodyPr/>
                    <a:lstStyle/>
                    <a:p>
                      <a:pPr marL="0" lvl="0" indent="0" algn="l" rtl="0">
                        <a:lnSpc>
                          <a:spcPct val="115000"/>
                        </a:lnSpc>
                        <a:spcBef>
                          <a:spcPts val="0"/>
                        </a:spcBef>
                        <a:spcAft>
                          <a:spcPts val="0"/>
                        </a:spcAft>
                        <a:buNone/>
                      </a:pPr>
                      <a:r>
                        <a:rPr lang="en" sz="1100"/>
                        <a:t>Fuller, Jane</a:t>
                      </a:r>
                      <a:endParaRPr sz="1100"/>
                    </a:p>
                  </a:txBody>
                  <a:tcPr marL="28575"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CEAD8"/>
                    </a:solidFill>
                  </a:tcPr>
                </a:tc>
                <a:tc>
                  <a:txBody>
                    <a:bodyPr/>
                    <a:lstStyle/>
                    <a:p>
                      <a:pPr marL="0" lvl="0" indent="0" algn="l" rtl="0">
                        <a:lnSpc>
                          <a:spcPct val="115000"/>
                        </a:lnSpc>
                        <a:spcBef>
                          <a:spcPts val="0"/>
                        </a:spcBef>
                        <a:spcAft>
                          <a:spcPts val="0"/>
                        </a:spcAft>
                        <a:buNone/>
                      </a:pPr>
                      <a:r>
                        <a:rPr lang="en" sz="1100"/>
                        <a:t>Y4D</a:t>
                      </a:r>
                      <a:endParaRPr sz="1100"/>
                    </a:p>
                  </a:txBody>
                  <a:tcPr marL="28575"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CEAD8"/>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9"/>
                  </a:ext>
                </a:extLst>
              </a:tr>
              <a:tr h="180975">
                <a:tc>
                  <a:txBody>
                    <a:bodyPr/>
                    <a:lstStyle/>
                    <a:p>
                      <a:pPr marL="0" lvl="0" indent="0" algn="l" rtl="0">
                        <a:lnSpc>
                          <a:spcPct val="115000"/>
                        </a:lnSpc>
                        <a:spcBef>
                          <a:spcPts val="0"/>
                        </a:spcBef>
                        <a:spcAft>
                          <a:spcPts val="0"/>
                        </a:spcAft>
                        <a:buNone/>
                      </a:pPr>
                      <a:r>
                        <a:rPr lang="en" sz="1100"/>
                        <a:t>George, Freddie</a:t>
                      </a:r>
                      <a:endParaRPr sz="1100"/>
                    </a:p>
                  </a:txBody>
                  <a:tcPr marL="28575"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CEAD8"/>
                    </a:solidFill>
                  </a:tcPr>
                </a:tc>
                <a:tc>
                  <a:txBody>
                    <a:bodyPr/>
                    <a:lstStyle/>
                    <a:p>
                      <a:pPr marL="0" lvl="0" indent="0" algn="l" rtl="0">
                        <a:lnSpc>
                          <a:spcPct val="115000"/>
                        </a:lnSpc>
                        <a:spcBef>
                          <a:spcPts val="0"/>
                        </a:spcBef>
                        <a:spcAft>
                          <a:spcPts val="0"/>
                        </a:spcAft>
                        <a:buNone/>
                      </a:pPr>
                      <a:r>
                        <a:rPr lang="en" sz="1100"/>
                        <a:t>Y4D</a:t>
                      </a:r>
                      <a:endParaRPr sz="1100"/>
                    </a:p>
                  </a:txBody>
                  <a:tcPr marL="28575"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CEAD8"/>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O</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O</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O</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O</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10"/>
                  </a:ext>
                </a:extLst>
              </a:tr>
              <a:tr h="180975">
                <a:tc>
                  <a:txBody>
                    <a:bodyPr/>
                    <a:lstStyle/>
                    <a:p>
                      <a:pPr marL="0" lvl="0" indent="0" algn="l" rtl="0">
                        <a:lnSpc>
                          <a:spcPct val="115000"/>
                        </a:lnSpc>
                        <a:spcBef>
                          <a:spcPts val="0"/>
                        </a:spcBef>
                        <a:spcAft>
                          <a:spcPts val="0"/>
                        </a:spcAft>
                        <a:buNone/>
                      </a:pPr>
                      <a:r>
                        <a:rPr lang="en" sz="1100"/>
                        <a:t>Hussain, Soni</a:t>
                      </a:r>
                      <a:endParaRPr sz="1100"/>
                    </a:p>
                  </a:txBody>
                  <a:tcPr marL="28575"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CEAD8"/>
                    </a:solidFill>
                  </a:tcPr>
                </a:tc>
                <a:tc>
                  <a:txBody>
                    <a:bodyPr/>
                    <a:lstStyle/>
                    <a:p>
                      <a:pPr marL="0" lvl="0" indent="0" algn="l" rtl="0">
                        <a:lnSpc>
                          <a:spcPct val="115000"/>
                        </a:lnSpc>
                        <a:spcBef>
                          <a:spcPts val="0"/>
                        </a:spcBef>
                        <a:spcAft>
                          <a:spcPts val="0"/>
                        </a:spcAft>
                        <a:buNone/>
                      </a:pPr>
                      <a:r>
                        <a:rPr lang="en" sz="1100"/>
                        <a:t>Y4D</a:t>
                      </a:r>
                      <a:endParaRPr sz="1100"/>
                    </a:p>
                  </a:txBody>
                  <a:tcPr marL="28575"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CEAD8"/>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11"/>
                  </a:ext>
                </a:extLst>
              </a:tr>
              <a:tr h="180975">
                <a:tc>
                  <a:txBody>
                    <a:bodyPr/>
                    <a:lstStyle/>
                    <a:p>
                      <a:pPr marL="0" lvl="0" indent="0" algn="l" rtl="0">
                        <a:lnSpc>
                          <a:spcPct val="115000"/>
                        </a:lnSpc>
                        <a:spcBef>
                          <a:spcPts val="0"/>
                        </a:spcBef>
                        <a:spcAft>
                          <a:spcPts val="0"/>
                        </a:spcAft>
                        <a:buNone/>
                      </a:pPr>
                      <a:r>
                        <a:rPr lang="en" sz="1100"/>
                        <a:t>Jones, Gemma</a:t>
                      </a:r>
                      <a:endParaRPr sz="1100"/>
                    </a:p>
                  </a:txBody>
                  <a:tcPr marL="28575"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CEAD8"/>
                    </a:solidFill>
                  </a:tcPr>
                </a:tc>
                <a:tc>
                  <a:txBody>
                    <a:bodyPr/>
                    <a:lstStyle/>
                    <a:p>
                      <a:pPr marL="0" lvl="0" indent="0" algn="l" rtl="0">
                        <a:lnSpc>
                          <a:spcPct val="115000"/>
                        </a:lnSpc>
                        <a:spcBef>
                          <a:spcPts val="0"/>
                        </a:spcBef>
                        <a:spcAft>
                          <a:spcPts val="0"/>
                        </a:spcAft>
                        <a:buNone/>
                      </a:pPr>
                      <a:r>
                        <a:rPr lang="en" sz="1100"/>
                        <a:t>Y4D</a:t>
                      </a:r>
                      <a:endParaRPr sz="1100"/>
                    </a:p>
                  </a:txBody>
                  <a:tcPr marL="28575"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CEAD8"/>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12"/>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72"/>
        <p:cNvGrpSpPr/>
        <p:nvPr/>
      </p:nvGrpSpPr>
      <p:grpSpPr>
        <a:xfrm>
          <a:off x="0" y="0"/>
          <a:ext cx="0" cy="0"/>
          <a:chOff x="0" y="0"/>
          <a:chExt cx="0" cy="0"/>
        </a:xfrm>
      </p:grpSpPr>
      <p:sp>
        <p:nvSpPr>
          <p:cNvPr id="73" name="Google Shape;73;p12"/>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4</a:t>
            </a:fld>
            <a:endParaRPr/>
          </a:p>
        </p:txBody>
      </p:sp>
      <p:sp>
        <p:nvSpPr>
          <p:cNvPr id="74" name="Google Shape;74;p12"/>
          <p:cNvSpPr txBox="1">
            <a:spLocks noGrp="1"/>
          </p:cNvSpPr>
          <p:nvPr>
            <p:ph type="subTitle" idx="3"/>
          </p:nvPr>
        </p:nvSpPr>
        <p:spPr>
          <a:xfrm>
            <a:off x="5257800" y="0"/>
            <a:ext cx="3564900" cy="3141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r>
              <a:rPr lang="en"/>
              <a:t>Introduction</a:t>
            </a:r>
            <a:endParaRPr/>
          </a:p>
        </p:txBody>
      </p:sp>
      <p:sp>
        <p:nvSpPr>
          <p:cNvPr id="75" name="Google Shape;75;p12"/>
          <p:cNvSpPr txBox="1">
            <a:spLocks noGrp="1"/>
          </p:cNvSpPr>
          <p:nvPr>
            <p:ph type="body" idx="1"/>
          </p:nvPr>
        </p:nvSpPr>
        <p:spPr>
          <a:xfrm>
            <a:off x="310900" y="1170124"/>
            <a:ext cx="4096500" cy="3659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class register is data that is collected over time. </a:t>
            </a:r>
            <a:endParaRPr/>
          </a:p>
          <a:p>
            <a:pPr marL="0" lvl="0" indent="0" algn="l" rtl="0">
              <a:spcBef>
                <a:spcPts val="1600"/>
              </a:spcBef>
              <a:spcAft>
                <a:spcPts val="0"/>
              </a:spcAft>
              <a:buNone/>
            </a:pPr>
            <a:r>
              <a:rPr lang="en"/>
              <a:t>Data is added every morning and every afternoon that the school is open.</a:t>
            </a:r>
            <a:endParaRPr/>
          </a:p>
          <a:p>
            <a:pPr marL="0" lvl="0" indent="0" algn="l" rtl="0">
              <a:spcBef>
                <a:spcPts val="1600"/>
              </a:spcBef>
              <a:spcAft>
                <a:spcPts val="1600"/>
              </a:spcAft>
              <a:buNone/>
            </a:pPr>
            <a:endParaRPr/>
          </a:p>
        </p:txBody>
      </p:sp>
      <p:sp>
        <p:nvSpPr>
          <p:cNvPr id="76" name="Google Shape;76;p12"/>
          <p:cNvSpPr txBox="1">
            <a:spLocks noGrp="1"/>
          </p:cNvSpPr>
          <p:nvPr>
            <p:ph type="title"/>
          </p:nvPr>
        </p:nvSpPr>
        <p:spPr>
          <a:xfrm>
            <a:off x="310900" y="319600"/>
            <a:ext cx="8521200" cy="698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Data collected over time</a:t>
            </a:r>
            <a:endParaRPr/>
          </a:p>
        </p:txBody>
      </p:sp>
      <p:graphicFrame>
        <p:nvGraphicFramePr>
          <p:cNvPr id="77" name="Google Shape;77;p12"/>
          <p:cNvGraphicFramePr/>
          <p:nvPr/>
        </p:nvGraphicFramePr>
        <p:xfrm>
          <a:off x="4407400" y="1280175"/>
          <a:ext cx="4495800" cy="2721864"/>
        </p:xfrm>
        <a:graphic>
          <a:graphicData uri="http://schemas.openxmlformats.org/drawingml/2006/table">
            <a:tbl>
              <a:tblPr>
                <a:noFill/>
                <a:tableStyleId>{320EF089-0454-485B-B0CB-86861C1A514C}</a:tableStyleId>
              </a:tblPr>
              <a:tblGrid>
                <a:gridCol w="1314450">
                  <a:extLst>
                    <a:ext uri="{9D8B030D-6E8A-4147-A177-3AD203B41FA5}">
                      <a16:colId xmlns:a16="http://schemas.microsoft.com/office/drawing/2014/main" val="20000"/>
                    </a:ext>
                  </a:extLst>
                </a:gridCol>
                <a:gridCol w="895350">
                  <a:extLst>
                    <a:ext uri="{9D8B030D-6E8A-4147-A177-3AD203B41FA5}">
                      <a16:colId xmlns:a16="http://schemas.microsoft.com/office/drawing/2014/main" val="20001"/>
                    </a:ext>
                  </a:extLst>
                </a:gridCol>
                <a:gridCol w="228600">
                  <a:extLst>
                    <a:ext uri="{9D8B030D-6E8A-4147-A177-3AD203B41FA5}">
                      <a16:colId xmlns:a16="http://schemas.microsoft.com/office/drawing/2014/main" val="20002"/>
                    </a:ext>
                  </a:extLst>
                </a:gridCol>
                <a:gridCol w="228600">
                  <a:extLst>
                    <a:ext uri="{9D8B030D-6E8A-4147-A177-3AD203B41FA5}">
                      <a16:colId xmlns:a16="http://schemas.microsoft.com/office/drawing/2014/main" val="20003"/>
                    </a:ext>
                  </a:extLst>
                </a:gridCol>
                <a:gridCol w="228600">
                  <a:extLst>
                    <a:ext uri="{9D8B030D-6E8A-4147-A177-3AD203B41FA5}">
                      <a16:colId xmlns:a16="http://schemas.microsoft.com/office/drawing/2014/main" val="20004"/>
                    </a:ext>
                  </a:extLst>
                </a:gridCol>
                <a:gridCol w="228600">
                  <a:extLst>
                    <a:ext uri="{9D8B030D-6E8A-4147-A177-3AD203B41FA5}">
                      <a16:colId xmlns:a16="http://schemas.microsoft.com/office/drawing/2014/main" val="20005"/>
                    </a:ext>
                  </a:extLst>
                </a:gridCol>
                <a:gridCol w="228600">
                  <a:extLst>
                    <a:ext uri="{9D8B030D-6E8A-4147-A177-3AD203B41FA5}">
                      <a16:colId xmlns:a16="http://schemas.microsoft.com/office/drawing/2014/main" val="20006"/>
                    </a:ext>
                  </a:extLst>
                </a:gridCol>
                <a:gridCol w="228600">
                  <a:extLst>
                    <a:ext uri="{9D8B030D-6E8A-4147-A177-3AD203B41FA5}">
                      <a16:colId xmlns:a16="http://schemas.microsoft.com/office/drawing/2014/main" val="20007"/>
                    </a:ext>
                  </a:extLst>
                </a:gridCol>
                <a:gridCol w="228600">
                  <a:extLst>
                    <a:ext uri="{9D8B030D-6E8A-4147-A177-3AD203B41FA5}">
                      <a16:colId xmlns:a16="http://schemas.microsoft.com/office/drawing/2014/main" val="20008"/>
                    </a:ext>
                  </a:extLst>
                </a:gridCol>
                <a:gridCol w="228600">
                  <a:extLst>
                    <a:ext uri="{9D8B030D-6E8A-4147-A177-3AD203B41FA5}">
                      <a16:colId xmlns:a16="http://schemas.microsoft.com/office/drawing/2014/main" val="20009"/>
                    </a:ext>
                  </a:extLst>
                </a:gridCol>
                <a:gridCol w="228600">
                  <a:extLst>
                    <a:ext uri="{9D8B030D-6E8A-4147-A177-3AD203B41FA5}">
                      <a16:colId xmlns:a16="http://schemas.microsoft.com/office/drawing/2014/main" val="20010"/>
                    </a:ext>
                  </a:extLst>
                </a:gridCol>
                <a:gridCol w="228600">
                  <a:extLst>
                    <a:ext uri="{9D8B030D-6E8A-4147-A177-3AD203B41FA5}">
                      <a16:colId xmlns:a16="http://schemas.microsoft.com/office/drawing/2014/main" val="20011"/>
                    </a:ext>
                  </a:extLst>
                </a:gridCol>
              </a:tblGrid>
              <a:tr h="361950">
                <a:tc gridSpan="12">
                  <a:txBody>
                    <a:bodyPr/>
                    <a:lstStyle/>
                    <a:p>
                      <a:pPr marL="0" lvl="0" indent="0" algn="ctr" rtl="0">
                        <a:lnSpc>
                          <a:spcPct val="115000"/>
                        </a:lnSpc>
                        <a:spcBef>
                          <a:spcPts val="0"/>
                        </a:spcBef>
                        <a:spcAft>
                          <a:spcPts val="0"/>
                        </a:spcAft>
                        <a:buNone/>
                      </a:pPr>
                      <a:r>
                        <a:rPr lang="en" sz="1100"/>
                        <a:t>Register</a:t>
                      </a:r>
                      <a:endParaRPr sz="1100"/>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CEAD8"/>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61950">
                <a:tc rowSpan="2">
                  <a:txBody>
                    <a:bodyPr/>
                    <a:lstStyle/>
                    <a:p>
                      <a:pPr marL="0" lvl="0" indent="0" algn="ctr" rtl="0">
                        <a:lnSpc>
                          <a:spcPct val="115000"/>
                        </a:lnSpc>
                        <a:spcBef>
                          <a:spcPts val="0"/>
                        </a:spcBef>
                        <a:spcAft>
                          <a:spcPts val="0"/>
                        </a:spcAft>
                        <a:buNone/>
                      </a:pPr>
                      <a:r>
                        <a:rPr lang="en" sz="1100"/>
                        <a:t>Name</a:t>
                      </a:r>
                      <a:endParaRPr sz="1100"/>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CEAD8"/>
                    </a:solidFill>
                  </a:tcPr>
                </a:tc>
                <a:tc rowSpan="2">
                  <a:txBody>
                    <a:bodyPr/>
                    <a:lstStyle/>
                    <a:p>
                      <a:pPr marL="0" lvl="0" indent="0" algn="ctr" rtl="0">
                        <a:lnSpc>
                          <a:spcPct val="115000"/>
                        </a:lnSpc>
                        <a:spcBef>
                          <a:spcPts val="0"/>
                        </a:spcBef>
                        <a:spcAft>
                          <a:spcPts val="0"/>
                        </a:spcAft>
                        <a:buNone/>
                      </a:pPr>
                      <a:r>
                        <a:rPr lang="en" sz="1100"/>
                        <a:t>Reg</a:t>
                      </a:r>
                      <a:endParaRPr sz="1100"/>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CEAD8"/>
                    </a:solidFill>
                  </a:tcPr>
                </a:tc>
                <a:tc gridSpan="2">
                  <a:txBody>
                    <a:bodyPr/>
                    <a:lstStyle/>
                    <a:p>
                      <a:pPr marL="0" lvl="0" indent="0" algn="ctr" rtl="0">
                        <a:lnSpc>
                          <a:spcPct val="115000"/>
                        </a:lnSpc>
                        <a:spcBef>
                          <a:spcPts val="0"/>
                        </a:spcBef>
                        <a:spcAft>
                          <a:spcPts val="0"/>
                        </a:spcAft>
                        <a:buNone/>
                      </a:pPr>
                      <a:r>
                        <a:rPr lang="en" sz="1100"/>
                        <a:t>Mon 07/05</a:t>
                      </a:r>
                      <a:endParaRPr sz="1100"/>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CEAD8"/>
                    </a:solidFill>
                  </a:tcPr>
                </a:tc>
                <a:tc hMerge="1">
                  <a:txBody>
                    <a:bodyPr/>
                    <a:lstStyle/>
                    <a:p>
                      <a:endParaRPr lang="en-US"/>
                    </a:p>
                  </a:txBody>
                  <a:tcPr/>
                </a:tc>
                <a:tc gridSpan="2">
                  <a:txBody>
                    <a:bodyPr/>
                    <a:lstStyle/>
                    <a:p>
                      <a:pPr marL="0" lvl="0" indent="0" algn="ctr" rtl="0">
                        <a:lnSpc>
                          <a:spcPct val="115000"/>
                        </a:lnSpc>
                        <a:spcBef>
                          <a:spcPts val="0"/>
                        </a:spcBef>
                        <a:spcAft>
                          <a:spcPts val="0"/>
                        </a:spcAft>
                        <a:buNone/>
                      </a:pPr>
                      <a:r>
                        <a:rPr lang="en" sz="1100"/>
                        <a:t>Tue 08/05</a:t>
                      </a:r>
                      <a:endParaRPr sz="1100"/>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CEAD8"/>
                    </a:solidFill>
                  </a:tcPr>
                </a:tc>
                <a:tc hMerge="1">
                  <a:txBody>
                    <a:bodyPr/>
                    <a:lstStyle/>
                    <a:p>
                      <a:endParaRPr lang="en-US"/>
                    </a:p>
                  </a:txBody>
                  <a:tcPr/>
                </a:tc>
                <a:tc gridSpan="2">
                  <a:txBody>
                    <a:bodyPr/>
                    <a:lstStyle/>
                    <a:p>
                      <a:pPr marL="0" lvl="0" indent="0" algn="ctr" rtl="0">
                        <a:lnSpc>
                          <a:spcPct val="115000"/>
                        </a:lnSpc>
                        <a:spcBef>
                          <a:spcPts val="0"/>
                        </a:spcBef>
                        <a:spcAft>
                          <a:spcPts val="0"/>
                        </a:spcAft>
                        <a:buNone/>
                      </a:pPr>
                      <a:r>
                        <a:rPr lang="en" sz="1100"/>
                        <a:t>Wed 09/05</a:t>
                      </a:r>
                      <a:endParaRPr sz="1100"/>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CEAD8"/>
                    </a:solidFill>
                  </a:tcPr>
                </a:tc>
                <a:tc hMerge="1">
                  <a:txBody>
                    <a:bodyPr/>
                    <a:lstStyle/>
                    <a:p>
                      <a:endParaRPr lang="en-US"/>
                    </a:p>
                  </a:txBody>
                  <a:tcPr/>
                </a:tc>
                <a:tc gridSpan="2">
                  <a:txBody>
                    <a:bodyPr/>
                    <a:lstStyle/>
                    <a:p>
                      <a:pPr marL="0" lvl="0" indent="0" algn="ctr" rtl="0">
                        <a:lnSpc>
                          <a:spcPct val="115000"/>
                        </a:lnSpc>
                        <a:spcBef>
                          <a:spcPts val="0"/>
                        </a:spcBef>
                        <a:spcAft>
                          <a:spcPts val="0"/>
                        </a:spcAft>
                        <a:buNone/>
                      </a:pPr>
                      <a:r>
                        <a:rPr lang="en" sz="1100"/>
                        <a:t>Thu 10/05</a:t>
                      </a:r>
                      <a:endParaRPr sz="1100"/>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CEAD8"/>
                    </a:solidFill>
                  </a:tcPr>
                </a:tc>
                <a:tc hMerge="1">
                  <a:txBody>
                    <a:bodyPr/>
                    <a:lstStyle/>
                    <a:p>
                      <a:endParaRPr lang="en-US"/>
                    </a:p>
                  </a:txBody>
                  <a:tcPr/>
                </a:tc>
                <a:tc gridSpan="2">
                  <a:txBody>
                    <a:bodyPr/>
                    <a:lstStyle/>
                    <a:p>
                      <a:pPr marL="0" lvl="0" indent="0" algn="ctr" rtl="0">
                        <a:lnSpc>
                          <a:spcPct val="115000"/>
                        </a:lnSpc>
                        <a:spcBef>
                          <a:spcPts val="0"/>
                        </a:spcBef>
                        <a:spcAft>
                          <a:spcPts val="0"/>
                        </a:spcAft>
                        <a:buNone/>
                      </a:pPr>
                      <a:r>
                        <a:rPr lang="en" sz="1100"/>
                        <a:t>Fri 11/05</a:t>
                      </a:r>
                      <a:endParaRPr sz="1100"/>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CEAD8"/>
                    </a:solidFill>
                  </a:tcPr>
                </a:tc>
                <a:tc hMerge="1">
                  <a:txBody>
                    <a:bodyPr/>
                    <a:lstStyle/>
                    <a:p>
                      <a:endParaRPr lang="en-US"/>
                    </a:p>
                  </a:txBody>
                  <a:tcPr/>
                </a:tc>
                <a:extLst>
                  <a:ext uri="{0D108BD9-81ED-4DB2-BD59-A6C34878D82A}">
                    <a16:rowId xmlns:a16="http://schemas.microsoft.com/office/drawing/2014/main" val="10001"/>
                  </a:ext>
                </a:extLst>
              </a:tr>
              <a:tr h="180975">
                <a:tc vMerge="1">
                  <a:txBody>
                    <a:bodyPr/>
                    <a:lstStyle/>
                    <a:p>
                      <a:endParaRPr lang="en-US"/>
                    </a:p>
                  </a:txBody>
                  <a:tcPr/>
                </a:tc>
                <a:tc vMerge="1">
                  <a:txBody>
                    <a:bodyPr/>
                    <a:lstStyle/>
                    <a:p>
                      <a:endParaRPr lang="en-US"/>
                    </a:p>
                  </a:txBody>
                  <a:tcPr/>
                </a:tc>
                <a:tc>
                  <a:txBody>
                    <a:bodyPr/>
                    <a:lstStyle/>
                    <a:p>
                      <a:pPr marL="0" lvl="0" indent="0" algn="ctr" rtl="0">
                        <a:lnSpc>
                          <a:spcPct val="115000"/>
                        </a:lnSpc>
                        <a:spcBef>
                          <a:spcPts val="0"/>
                        </a:spcBef>
                        <a:spcAft>
                          <a:spcPts val="0"/>
                        </a:spcAft>
                        <a:buNone/>
                      </a:pPr>
                      <a:r>
                        <a:rPr lang="en" sz="900"/>
                        <a:t>AM</a:t>
                      </a:r>
                      <a:endParaRPr sz="9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CEAD8"/>
                    </a:solidFill>
                  </a:tcPr>
                </a:tc>
                <a:tc>
                  <a:txBody>
                    <a:bodyPr/>
                    <a:lstStyle/>
                    <a:p>
                      <a:pPr marL="0" lvl="0" indent="0" algn="ctr" rtl="0">
                        <a:lnSpc>
                          <a:spcPct val="115000"/>
                        </a:lnSpc>
                        <a:spcBef>
                          <a:spcPts val="0"/>
                        </a:spcBef>
                        <a:spcAft>
                          <a:spcPts val="0"/>
                        </a:spcAft>
                        <a:buNone/>
                      </a:pPr>
                      <a:r>
                        <a:rPr lang="en" sz="900"/>
                        <a:t>PM</a:t>
                      </a:r>
                      <a:endParaRPr sz="9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CEAD8"/>
                    </a:solidFill>
                  </a:tcPr>
                </a:tc>
                <a:tc>
                  <a:txBody>
                    <a:bodyPr/>
                    <a:lstStyle/>
                    <a:p>
                      <a:pPr marL="0" lvl="0" indent="0" algn="ctr" rtl="0">
                        <a:lnSpc>
                          <a:spcPct val="115000"/>
                        </a:lnSpc>
                        <a:spcBef>
                          <a:spcPts val="0"/>
                        </a:spcBef>
                        <a:spcAft>
                          <a:spcPts val="0"/>
                        </a:spcAft>
                        <a:buNone/>
                      </a:pPr>
                      <a:r>
                        <a:rPr lang="en" sz="900"/>
                        <a:t>AM</a:t>
                      </a:r>
                      <a:endParaRPr sz="9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CEAD8"/>
                    </a:solidFill>
                  </a:tcPr>
                </a:tc>
                <a:tc>
                  <a:txBody>
                    <a:bodyPr/>
                    <a:lstStyle/>
                    <a:p>
                      <a:pPr marL="0" lvl="0" indent="0" algn="ctr" rtl="0">
                        <a:lnSpc>
                          <a:spcPct val="115000"/>
                        </a:lnSpc>
                        <a:spcBef>
                          <a:spcPts val="0"/>
                        </a:spcBef>
                        <a:spcAft>
                          <a:spcPts val="0"/>
                        </a:spcAft>
                        <a:buNone/>
                      </a:pPr>
                      <a:r>
                        <a:rPr lang="en" sz="900"/>
                        <a:t>PM</a:t>
                      </a:r>
                      <a:endParaRPr sz="9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CEAD8"/>
                    </a:solidFill>
                  </a:tcPr>
                </a:tc>
                <a:tc>
                  <a:txBody>
                    <a:bodyPr/>
                    <a:lstStyle/>
                    <a:p>
                      <a:pPr marL="0" lvl="0" indent="0" algn="ctr" rtl="0">
                        <a:lnSpc>
                          <a:spcPct val="115000"/>
                        </a:lnSpc>
                        <a:spcBef>
                          <a:spcPts val="0"/>
                        </a:spcBef>
                        <a:spcAft>
                          <a:spcPts val="0"/>
                        </a:spcAft>
                        <a:buNone/>
                      </a:pPr>
                      <a:r>
                        <a:rPr lang="en" sz="900"/>
                        <a:t>AM</a:t>
                      </a:r>
                      <a:endParaRPr sz="9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CEAD8"/>
                    </a:solidFill>
                  </a:tcPr>
                </a:tc>
                <a:tc>
                  <a:txBody>
                    <a:bodyPr/>
                    <a:lstStyle/>
                    <a:p>
                      <a:pPr marL="0" lvl="0" indent="0" algn="ctr" rtl="0">
                        <a:lnSpc>
                          <a:spcPct val="115000"/>
                        </a:lnSpc>
                        <a:spcBef>
                          <a:spcPts val="0"/>
                        </a:spcBef>
                        <a:spcAft>
                          <a:spcPts val="0"/>
                        </a:spcAft>
                        <a:buNone/>
                      </a:pPr>
                      <a:r>
                        <a:rPr lang="en" sz="900"/>
                        <a:t>PM</a:t>
                      </a:r>
                      <a:endParaRPr sz="9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CEAD8"/>
                    </a:solidFill>
                  </a:tcPr>
                </a:tc>
                <a:tc>
                  <a:txBody>
                    <a:bodyPr/>
                    <a:lstStyle/>
                    <a:p>
                      <a:pPr marL="0" lvl="0" indent="0" algn="ctr" rtl="0">
                        <a:lnSpc>
                          <a:spcPct val="115000"/>
                        </a:lnSpc>
                        <a:spcBef>
                          <a:spcPts val="0"/>
                        </a:spcBef>
                        <a:spcAft>
                          <a:spcPts val="0"/>
                        </a:spcAft>
                        <a:buNone/>
                      </a:pPr>
                      <a:r>
                        <a:rPr lang="en" sz="900"/>
                        <a:t>AM</a:t>
                      </a:r>
                      <a:endParaRPr sz="9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CEAD8"/>
                    </a:solidFill>
                  </a:tcPr>
                </a:tc>
                <a:tc>
                  <a:txBody>
                    <a:bodyPr/>
                    <a:lstStyle/>
                    <a:p>
                      <a:pPr marL="0" lvl="0" indent="0" algn="ctr" rtl="0">
                        <a:lnSpc>
                          <a:spcPct val="115000"/>
                        </a:lnSpc>
                        <a:spcBef>
                          <a:spcPts val="0"/>
                        </a:spcBef>
                        <a:spcAft>
                          <a:spcPts val="0"/>
                        </a:spcAft>
                        <a:buNone/>
                      </a:pPr>
                      <a:r>
                        <a:rPr lang="en" sz="900"/>
                        <a:t>PM</a:t>
                      </a:r>
                      <a:endParaRPr sz="9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CEAD8"/>
                    </a:solidFill>
                  </a:tcPr>
                </a:tc>
                <a:tc>
                  <a:txBody>
                    <a:bodyPr/>
                    <a:lstStyle/>
                    <a:p>
                      <a:pPr marL="0" lvl="0" indent="0" algn="ctr" rtl="0">
                        <a:lnSpc>
                          <a:spcPct val="115000"/>
                        </a:lnSpc>
                        <a:spcBef>
                          <a:spcPts val="0"/>
                        </a:spcBef>
                        <a:spcAft>
                          <a:spcPts val="0"/>
                        </a:spcAft>
                        <a:buNone/>
                      </a:pPr>
                      <a:r>
                        <a:rPr lang="en" sz="900"/>
                        <a:t>AM</a:t>
                      </a:r>
                      <a:endParaRPr sz="9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CEAD8"/>
                    </a:solidFill>
                  </a:tcPr>
                </a:tc>
                <a:tc>
                  <a:txBody>
                    <a:bodyPr/>
                    <a:lstStyle/>
                    <a:p>
                      <a:pPr marL="0" lvl="0" indent="0" algn="ctr" rtl="0">
                        <a:lnSpc>
                          <a:spcPct val="115000"/>
                        </a:lnSpc>
                        <a:spcBef>
                          <a:spcPts val="0"/>
                        </a:spcBef>
                        <a:spcAft>
                          <a:spcPts val="0"/>
                        </a:spcAft>
                        <a:buNone/>
                      </a:pPr>
                      <a:r>
                        <a:rPr lang="en" sz="900"/>
                        <a:t>PM</a:t>
                      </a:r>
                      <a:endParaRPr sz="9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CEAD8"/>
                    </a:solidFill>
                  </a:tcPr>
                </a:tc>
                <a:extLst>
                  <a:ext uri="{0D108BD9-81ED-4DB2-BD59-A6C34878D82A}">
                    <a16:rowId xmlns:a16="http://schemas.microsoft.com/office/drawing/2014/main" val="10002"/>
                  </a:ext>
                </a:extLst>
              </a:tr>
              <a:tr h="180975">
                <a:tc>
                  <a:txBody>
                    <a:bodyPr/>
                    <a:lstStyle/>
                    <a:p>
                      <a:pPr marL="0" lvl="0" indent="0" algn="l" rtl="0">
                        <a:lnSpc>
                          <a:spcPct val="115000"/>
                        </a:lnSpc>
                        <a:spcBef>
                          <a:spcPts val="0"/>
                        </a:spcBef>
                        <a:spcAft>
                          <a:spcPts val="0"/>
                        </a:spcAft>
                        <a:buNone/>
                      </a:pPr>
                      <a:r>
                        <a:rPr lang="en" sz="1100"/>
                        <a:t>Addy, George</a:t>
                      </a:r>
                      <a:endParaRPr sz="1100"/>
                    </a:p>
                  </a:txBody>
                  <a:tcPr marL="28575"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CEAD8"/>
                    </a:solidFill>
                  </a:tcPr>
                </a:tc>
                <a:tc>
                  <a:txBody>
                    <a:bodyPr/>
                    <a:lstStyle/>
                    <a:p>
                      <a:pPr marL="0" lvl="0" indent="0" algn="l" rtl="0">
                        <a:lnSpc>
                          <a:spcPct val="115000"/>
                        </a:lnSpc>
                        <a:spcBef>
                          <a:spcPts val="0"/>
                        </a:spcBef>
                        <a:spcAft>
                          <a:spcPts val="0"/>
                        </a:spcAft>
                        <a:buNone/>
                      </a:pPr>
                      <a:r>
                        <a:rPr lang="en" sz="1100"/>
                        <a:t>Y4D</a:t>
                      </a:r>
                      <a:endParaRPr sz="1100"/>
                    </a:p>
                  </a:txBody>
                  <a:tcPr marL="28575"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CEAD8"/>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80975">
                <a:tc>
                  <a:txBody>
                    <a:bodyPr/>
                    <a:lstStyle/>
                    <a:p>
                      <a:pPr marL="0" lvl="0" indent="0" algn="l" rtl="0">
                        <a:lnSpc>
                          <a:spcPct val="115000"/>
                        </a:lnSpc>
                        <a:spcBef>
                          <a:spcPts val="0"/>
                        </a:spcBef>
                        <a:spcAft>
                          <a:spcPts val="0"/>
                        </a:spcAft>
                        <a:buNone/>
                      </a:pPr>
                      <a:r>
                        <a:rPr lang="en" sz="1100"/>
                        <a:t>Ahmed, Zahir</a:t>
                      </a:r>
                      <a:endParaRPr sz="1100"/>
                    </a:p>
                  </a:txBody>
                  <a:tcPr marL="28575"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CEAD8"/>
                    </a:solidFill>
                  </a:tcPr>
                </a:tc>
                <a:tc>
                  <a:txBody>
                    <a:bodyPr/>
                    <a:lstStyle/>
                    <a:p>
                      <a:pPr marL="0" lvl="0" indent="0" algn="l" rtl="0">
                        <a:lnSpc>
                          <a:spcPct val="115000"/>
                        </a:lnSpc>
                        <a:spcBef>
                          <a:spcPts val="0"/>
                        </a:spcBef>
                        <a:spcAft>
                          <a:spcPts val="0"/>
                        </a:spcAft>
                        <a:buNone/>
                      </a:pPr>
                      <a:r>
                        <a:rPr lang="en" sz="1100"/>
                        <a:t>Y4D</a:t>
                      </a:r>
                      <a:endParaRPr sz="1100"/>
                    </a:p>
                  </a:txBody>
                  <a:tcPr marL="28575"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CEAD8"/>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180975">
                <a:tc>
                  <a:txBody>
                    <a:bodyPr/>
                    <a:lstStyle/>
                    <a:p>
                      <a:pPr marL="0" lvl="0" indent="0" algn="l" rtl="0">
                        <a:lnSpc>
                          <a:spcPct val="115000"/>
                        </a:lnSpc>
                        <a:spcBef>
                          <a:spcPts val="0"/>
                        </a:spcBef>
                        <a:spcAft>
                          <a:spcPts val="0"/>
                        </a:spcAft>
                        <a:buNone/>
                      </a:pPr>
                      <a:r>
                        <a:rPr lang="en" sz="1100"/>
                        <a:t>Bocci, Sofia</a:t>
                      </a:r>
                      <a:endParaRPr sz="1100"/>
                    </a:p>
                  </a:txBody>
                  <a:tcPr marL="28575"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CEAD8"/>
                    </a:solidFill>
                  </a:tcPr>
                </a:tc>
                <a:tc>
                  <a:txBody>
                    <a:bodyPr/>
                    <a:lstStyle/>
                    <a:p>
                      <a:pPr marL="0" lvl="0" indent="0" algn="l" rtl="0">
                        <a:lnSpc>
                          <a:spcPct val="115000"/>
                        </a:lnSpc>
                        <a:spcBef>
                          <a:spcPts val="0"/>
                        </a:spcBef>
                        <a:spcAft>
                          <a:spcPts val="0"/>
                        </a:spcAft>
                        <a:buNone/>
                      </a:pPr>
                      <a:r>
                        <a:rPr lang="en" sz="1100"/>
                        <a:t>Y4D</a:t>
                      </a:r>
                      <a:endParaRPr sz="1100"/>
                    </a:p>
                  </a:txBody>
                  <a:tcPr marL="28575"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CEAD8"/>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L</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180975">
                <a:tc>
                  <a:txBody>
                    <a:bodyPr/>
                    <a:lstStyle/>
                    <a:p>
                      <a:pPr marL="0" lvl="0" indent="0" algn="l" rtl="0">
                        <a:lnSpc>
                          <a:spcPct val="115000"/>
                        </a:lnSpc>
                        <a:spcBef>
                          <a:spcPts val="0"/>
                        </a:spcBef>
                        <a:spcAft>
                          <a:spcPts val="0"/>
                        </a:spcAft>
                        <a:buNone/>
                      </a:pPr>
                      <a:r>
                        <a:rPr lang="en" sz="1100"/>
                        <a:t>Brand, Mabel</a:t>
                      </a:r>
                      <a:endParaRPr sz="1100"/>
                    </a:p>
                  </a:txBody>
                  <a:tcPr marL="28575"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CEAD8"/>
                    </a:solidFill>
                  </a:tcPr>
                </a:tc>
                <a:tc>
                  <a:txBody>
                    <a:bodyPr/>
                    <a:lstStyle/>
                    <a:p>
                      <a:pPr marL="0" lvl="0" indent="0" algn="l" rtl="0">
                        <a:lnSpc>
                          <a:spcPct val="115000"/>
                        </a:lnSpc>
                        <a:spcBef>
                          <a:spcPts val="0"/>
                        </a:spcBef>
                        <a:spcAft>
                          <a:spcPts val="0"/>
                        </a:spcAft>
                        <a:buNone/>
                      </a:pPr>
                      <a:r>
                        <a:rPr lang="en" sz="1100"/>
                        <a:t>Y4D</a:t>
                      </a:r>
                      <a:endParaRPr sz="1100"/>
                    </a:p>
                  </a:txBody>
                  <a:tcPr marL="28575"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CEAD8"/>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r h="180975">
                <a:tc>
                  <a:txBody>
                    <a:bodyPr/>
                    <a:lstStyle/>
                    <a:p>
                      <a:pPr marL="0" lvl="0" indent="0" algn="l" rtl="0">
                        <a:lnSpc>
                          <a:spcPct val="115000"/>
                        </a:lnSpc>
                        <a:spcBef>
                          <a:spcPts val="0"/>
                        </a:spcBef>
                        <a:spcAft>
                          <a:spcPts val="0"/>
                        </a:spcAft>
                        <a:buNone/>
                      </a:pPr>
                      <a:r>
                        <a:rPr lang="en" sz="1100"/>
                        <a:t>Chang, Freya</a:t>
                      </a:r>
                      <a:endParaRPr sz="1100"/>
                    </a:p>
                  </a:txBody>
                  <a:tcPr marL="28575"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CEAD8"/>
                    </a:solidFill>
                  </a:tcPr>
                </a:tc>
                <a:tc>
                  <a:txBody>
                    <a:bodyPr/>
                    <a:lstStyle/>
                    <a:p>
                      <a:pPr marL="0" lvl="0" indent="0" algn="l" rtl="0">
                        <a:lnSpc>
                          <a:spcPct val="115000"/>
                        </a:lnSpc>
                        <a:spcBef>
                          <a:spcPts val="0"/>
                        </a:spcBef>
                        <a:spcAft>
                          <a:spcPts val="0"/>
                        </a:spcAft>
                        <a:buNone/>
                      </a:pPr>
                      <a:r>
                        <a:rPr lang="en" sz="1100"/>
                        <a:t>Y4D</a:t>
                      </a:r>
                      <a:endParaRPr sz="1100"/>
                    </a:p>
                  </a:txBody>
                  <a:tcPr marL="28575"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CEAD8"/>
                    </a:solidFill>
                  </a:tcPr>
                </a:tc>
                <a:tc>
                  <a:txBody>
                    <a:bodyPr/>
                    <a:lstStyle/>
                    <a:p>
                      <a:pPr marL="0" lvl="0" indent="0" algn="ctr" rtl="0">
                        <a:lnSpc>
                          <a:spcPct val="115000"/>
                        </a:lnSpc>
                        <a:spcBef>
                          <a:spcPts val="0"/>
                        </a:spcBef>
                        <a:spcAft>
                          <a:spcPts val="0"/>
                        </a:spcAft>
                        <a:buNone/>
                      </a:pPr>
                      <a:r>
                        <a:rPr lang="en" sz="1100"/>
                        <a:t>A</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7"/>
                  </a:ext>
                </a:extLst>
              </a:tr>
              <a:tr h="180975">
                <a:tc>
                  <a:txBody>
                    <a:bodyPr/>
                    <a:lstStyle/>
                    <a:p>
                      <a:pPr marL="0" lvl="0" indent="0" algn="l" rtl="0">
                        <a:lnSpc>
                          <a:spcPct val="115000"/>
                        </a:lnSpc>
                        <a:spcBef>
                          <a:spcPts val="0"/>
                        </a:spcBef>
                        <a:spcAft>
                          <a:spcPts val="0"/>
                        </a:spcAft>
                        <a:buNone/>
                      </a:pPr>
                      <a:r>
                        <a:rPr lang="en" sz="1100"/>
                        <a:t>Droffer, Michael</a:t>
                      </a:r>
                      <a:endParaRPr sz="1100"/>
                    </a:p>
                  </a:txBody>
                  <a:tcPr marL="28575"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CEAD8"/>
                    </a:solidFill>
                  </a:tcPr>
                </a:tc>
                <a:tc>
                  <a:txBody>
                    <a:bodyPr/>
                    <a:lstStyle/>
                    <a:p>
                      <a:pPr marL="0" lvl="0" indent="0" algn="l" rtl="0">
                        <a:lnSpc>
                          <a:spcPct val="115000"/>
                        </a:lnSpc>
                        <a:spcBef>
                          <a:spcPts val="0"/>
                        </a:spcBef>
                        <a:spcAft>
                          <a:spcPts val="0"/>
                        </a:spcAft>
                        <a:buNone/>
                      </a:pPr>
                      <a:r>
                        <a:rPr lang="en" sz="1100"/>
                        <a:t>Y4D</a:t>
                      </a:r>
                      <a:endParaRPr sz="1100"/>
                    </a:p>
                  </a:txBody>
                  <a:tcPr marL="28575"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CEAD8"/>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8"/>
                  </a:ext>
                </a:extLst>
              </a:tr>
              <a:tr h="180975">
                <a:tc>
                  <a:txBody>
                    <a:bodyPr/>
                    <a:lstStyle/>
                    <a:p>
                      <a:pPr marL="0" lvl="0" indent="0" algn="l" rtl="0">
                        <a:lnSpc>
                          <a:spcPct val="115000"/>
                        </a:lnSpc>
                        <a:spcBef>
                          <a:spcPts val="0"/>
                        </a:spcBef>
                        <a:spcAft>
                          <a:spcPts val="0"/>
                        </a:spcAft>
                        <a:buNone/>
                      </a:pPr>
                      <a:r>
                        <a:rPr lang="en" sz="1100"/>
                        <a:t>Fuller, Jane</a:t>
                      </a:r>
                      <a:endParaRPr sz="1100"/>
                    </a:p>
                  </a:txBody>
                  <a:tcPr marL="28575"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CEAD8"/>
                    </a:solidFill>
                  </a:tcPr>
                </a:tc>
                <a:tc>
                  <a:txBody>
                    <a:bodyPr/>
                    <a:lstStyle/>
                    <a:p>
                      <a:pPr marL="0" lvl="0" indent="0" algn="l" rtl="0">
                        <a:lnSpc>
                          <a:spcPct val="115000"/>
                        </a:lnSpc>
                        <a:spcBef>
                          <a:spcPts val="0"/>
                        </a:spcBef>
                        <a:spcAft>
                          <a:spcPts val="0"/>
                        </a:spcAft>
                        <a:buNone/>
                      </a:pPr>
                      <a:r>
                        <a:rPr lang="en" sz="1100"/>
                        <a:t>Y4D</a:t>
                      </a:r>
                      <a:endParaRPr sz="1100"/>
                    </a:p>
                  </a:txBody>
                  <a:tcPr marL="28575"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CEAD8"/>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9"/>
                  </a:ext>
                </a:extLst>
              </a:tr>
              <a:tr h="180975">
                <a:tc>
                  <a:txBody>
                    <a:bodyPr/>
                    <a:lstStyle/>
                    <a:p>
                      <a:pPr marL="0" lvl="0" indent="0" algn="l" rtl="0">
                        <a:lnSpc>
                          <a:spcPct val="115000"/>
                        </a:lnSpc>
                        <a:spcBef>
                          <a:spcPts val="0"/>
                        </a:spcBef>
                        <a:spcAft>
                          <a:spcPts val="0"/>
                        </a:spcAft>
                        <a:buNone/>
                      </a:pPr>
                      <a:r>
                        <a:rPr lang="en" sz="1100"/>
                        <a:t>George, Freddie</a:t>
                      </a:r>
                      <a:endParaRPr sz="1100"/>
                    </a:p>
                  </a:txBody>
                  <a:tcPr marL="28575"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CEAD8"/>
                    </a:solidFill>
                  </a:tcPr>
                </a:tc>
                <a:tc>
                  <a:txBody>
                    <a:bodyPr/>
                    <a:lstStyle/>
                    <a:p>
                      <a:pPr marL="0" lvl="0" indent="0" algn="l" rtl="0">
                        <a:lnSpc>
                          <a:spcPct val="115000"/>
                        </a:lnSpc>
                        <a:spcBef>
                          <a:spcPts val="0"/>
                        </a:spcBef>
                        <a:spcAft>
                          <a:spcPts val="0"/>
                        </a:spcAft>
                        <a:buNone/>
                      </a:pPr>
                      <a:r>
                        <a:rPr lang="en" sz="1100"/>
                        <a:t>Y4D</a:t>
                      </a:r>
                      <a:endParaRPr sz="1100"/>
                    </a:p>
                  </a:txBody>
                  <a:tcPr marL="28575"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CEAD8"/>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O</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O</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O</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O</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10"/>
                  </a:ext>
                </a:extLst>
              </a:tr>
              <a:tr h="180975">
                <a:tc>
                  <a:txBody>
                    <a:bodyPr/>
                    <a:lstStyle/>
                    <a:p>
                      <a:pPr marL="0" lvl="0" indent="0" algn="l" rtl="0">
                        <a:lnSpc>
                          <a:spcPct val="115000"/>
                        </a:lnSpc>
                        <a:spcBef>
                          <a:spcPts val="0"/>
                        </a:spcBef>
                        <a:spcAft>
                          <a:spcPts val="0"/>
                        </a:spcAft>
                        <a:buNone/>
                      </a:pPr>
                      <a:r>
                        <a:rPr lang="en" sz="1100"/>
                        <a:t>Hussain, Soni</a:t>
                      </a:r>
                      <a:endParaRPr sz="1100"/>
                    </a:p>
                  </a:txBody>
                  <a:tcPr marL="28575"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CEAD8"/>
                    </a:solidFill>
                  </a:tcPr>
                </a:tc>
                <a:tc>
                  <a:txBody>
                    <a:bodyPr/>
                    <a:lstStyle/>
                    <a:p>
                      <a:pPr marL="0" lvl="0" indent="0" algn="l" rtl="0">
                        <a:lnSpc>
                          <a:spcPct val="115000"/>
                        </a:lnSpc>
                        <a:spcBef>
                          <a:spcPts val="0"/>
                        </a:spcBef>
                        <a:spcAft>
                          <a:spcPts val="0"/>
                        </a:spcAft>
                        <a:buNone/>
                      </a:pPr>
                      <a:r>
                        <a:rPr lang="en" sz="1100"/>
                        <a:t>Y4D</a:t>
                      </a:r>
                      <a:endParaRPr sz="1100"/>
                    </a:p>
                  </a:txBody>
                  <a:tcPr marL="28575"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CEAD8"/>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11"/>
                  </a:ext>
                </a:extLst>
              </a:tr>
              <a:tr h="180975">
                <a:tc>
                  <a:txBody>
                    <a:bodyPr/>
                    <a:lstStyle/>
                    <a:p>
                      <a:pPr marL="0" lvl="0" indent="0" algn="l" rtl="0">
                        <a:lnSpc>
                          <a:spcPct val="115000"/>
                        </a:lnSpc>
                        <a:spcBef>
                          <a:spcPts val="0"/>
                        </a:spcBef>
                        <a:spcAft>
                          <a:spcPts val="0"/>
                        </a:spcAft>
                        <a:buNone/>
                      </a:pPr>
                      <a:r>
                        <a:rPr lang="en" sz="1100"/>
                        <a:t>Jones, Gemma</a:t>
                      </a:r>
                      <a:endParaRPr sz="1100"/>
                    </a:p>
                  </a:txBody>
                  <a:tcPr marL="28575"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CEAD8"/>
                    </a:solidFill>
                  </a:tcPr>
                </a:tc>
                <a:tc>
                  <a:txBody>
                    <a:bodyPr/>
                    <a:lstStyle/>
                    <a:p>
                      <a:pPr marL="0" lvl="0" indent="0" algn="l" rtl="0">
                        <a:lnSpc>
                          <a:spcPct val="115000"/>
                        </a:lnSpc>
                        <a:spcBef>
                          <a:spcPts val="0"/>
                        </a:spcBef>
                        <a:spcAft>
                          <a:spcPts val="0"/>
                        </a:spcAft>
                        <a:buNone/>
                      </a:pPr>
                      <a:r>
                        <a:rPr lang="en" sz="1100"/>
                        <a:t>Y4D</a:t>
                      </a:r>
                      <a:endParaRPr sz="1100"/>
                    </a:p>
                  </a:txBody>
                  <a:tcPr marL="28575"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CEAD8"/>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100"/>
                        <a:t>\</a:t>
                      </a:r>
                      <a:endParaRPr sz="11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12"/>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81"/>
        <p:cNvGrpSpPr/>
        <p:nvPr/>
      </p:nvGrpSpPr>
      <p:grpSpPr>
        <a:xfrm>
          <a:off x="0" y="0"/>
          <a:ext cx="0" cy="0"/>
          <a:chOff x="0" y="0"/>
          <a:chExt cx="0" cy="0"/>
        </a:xfrm>
      </p:grpSpPr>
      <p:sp>
        <p:nvSpPr>
          <p:cNvPr id="82" name="Google Shape;82;p13"/>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5</a:t>
            </a:fld>
            <a:endParaRPr/>
          </a:p>
        </p:txBody>
      </p:sp>
      <p:sp>
        <p:nvSpPr>
          <p:cNvPr id="83" name="Google Shape;83;p13"/>
          <p:cNvSpPr txBox="1">
            <a:spLocks noGrp="1"/>
          </p:cNvSpPr>
          <p:nvPr>
            <p:ph type="subTitle" idx="3"/>
          </p:nvPr>
        </p:nvSpPr>
        <p:spPr>
          <a:xfrm>
            <a:off x="5257800" y="0"/>
            <a:ext cx="3564900" cy="3141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r>
              <a:rPr lang="en"/>
              <a:t>Activity 1</a:t>
            </a:r>
            <a:endParaRPr/>
          </a:p>
        </p:txBody>
      </p:sp>
      <p:sp>
        <p:nvSpPr>
          <p:cNvPr id="84" name="Google Shape;84;p13"/>
          <p:cNvSpPr txBox="1">
            <a:spLocks noGrp="1"/>
          </p:cNvSpPr>
          <p:nvPr>
            <p:ph type="title" idx="4294967295"/>
          </p:nvPr>
        </p:nvSpPr>
        <p:spPr>
          <a:xfrm>
            <a:off x="310900" y="319600"/>
            <a:ext cx="8521200" cy="698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Data tables</a:t>
            </a:r>
            <a:endParaRPr/>
          </a:p>
        </p:txBody>
      </p:sp>
      <p:sp>
        <p:nvSpPr>
          <p:cNvPr id="85" name="Google Shape;85;p13"/>
          <p:cNvSpPr txBox="1">
            <a:spLocks noGrp="1"/>
          </p:cNvSpPr>
          <p:nvPr>
            <p:ph type="body" idx="2"/>
          </p:nvPr>
        </p:nvSpPr>
        <p:spPr>
          <a:xfrm>
            <a:off x="310900" y="4296875"/>
            <a:ext cx="8521200" cy="5313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a:t>Which table would you look at to find the warmest day?</a:t>
            </a:r>
            <a:endParaRPr/>
          </a:p>
        </p:txBody>
      </p:sp>
      <p:sp>
        <p:nvSpPr>
          <p:cNvPr id="86" name="Google Shape;86;p13"/>
          <p:cNvSpPr txBox="1"/>
          <p:nvPr/>
        </p:nvSpPr>
        <p:spPr>
          <a:xfrm>
            <a:off x="1664250" y="1258325"/>
            <a:ext cx="261900" cy="3573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2400" b="1">
                <a:solidFill>
                  <a:schemeClr val="dk1"/>
                </a:solidFill>
                <a:latin typeface="Quicksand"/>
                <a:ea typeface="Quicksand"/>
                <a:cs typeface="Quicksand"/>
                <a:sym typeface="Quicksand"/>
              </a:rPr>
              <a:t>A</a:t>
            </a:r>
            <a:endParaRPr sz="2400" b="1">
              <a:solidFill>
                <a:schemeClr val="dk1"/>
              </a:solidFill>
              <a:latin typeface="Quicksand"/>
              <a:ea typeface="Quicksand"/>
              <a:cs typeface="Quicksand"/>
              <a:sym typeface="Quicksand"/>
            </a:endParaRPr>
          </a:p>
        </p:txBody>
      </p:sp>
      <p:sp>
        <p:nvSpPr>
          <p:cNvPr id="87" name="Google Shape;87;p13"/>
          <p:cNvSpPr txBox="1"/>
          <p:nvPr/>
        </p:nvSpPr>
        <p:spPr>
          <a:xfrm>
            <a:off x="4276450" y="1289300"/>
            <a:ext cx="261900" cy="3573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2400" b="1">
                <a:solidFill>
                  <a:schemeClr val="dk1"/>
                </a:solidFill>
                <a:latin typeface="Quicksand"/>
                <a:ea typeface="Quicksand"/>
                <a:cs typeface="Quicksand"/>
                <a:sym typeface="Quicksand"/>
              </a:rPr>
              <a:t>B</a:t>
            </a:r>
            <a:endParaRPr sz="2400" b="1">
              <a:solidFill>
                <a:schemeClr val="dk1"/>
              </a:solidFill>
              <a:latin typeface="Quicksand"/>
              <a:ea typeface="Quicksand"/>
              <a:cs typeface="Quicksand"/>
              <a:sym typeface="Quicksand"/>
            </a:endParaRPr>
          </a:p>
        </p:txBody>
      </p:sp>
      <p:sp>
        <p:nvSpPr>
          <p:cNvPr id="88" name="Google Shape;88;p13"/>
          <p:cNvSpPr txBox="1"/>
          <p:nvPr/>
        </p:nvSpPr>
        <p:spPr>
          <a:xfrm>
            <a:off x="6967900" y="1289300"/>
            <a:ext cx="261900" cy="3573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2400" b="1">
                <a:solidFill>
                  <a:schemeClr val="dk1"/>
                </a:solidFill>
                <a:latin typeface="Quicksand"/>
                <a:ea typeface="Quicksand"/>
                <a:cs typeface="Quicksand"/>
                <a:sym typeface="Quicksand"/>
              </a:rPr>
              <a:t>C</a:t>
            </a:r>
            <a:endParaRPr sz="2400" b="1">
              <a:solidFill>
                <a:schemeClr val="dk1"/>
              </a:solidFill>
              <a:latin typeface="Quicksand"/>
              <a:ea typeface="Quicksand"/>
              <a:cs typeface="Quicksand"/>
              <a:sym typeface="Quicksand"/>
            </a:endParaRPr>
          </a:p>
        </p:txBody>
      </p:sp>
      <p:graphicFrame>
        <p:nvGraphicFramePr>
          <p:cNvPr id="89" name="Google Shape;89;p13"/>
          <p:cNvGraphicFramePr/>
          <p:nvPr/>
        </p:nvGraphicFramePr>
        <p:xfrm>
          <a:off x="310900" y="1730550"/>
          <a:ext cx="3249550" cy="1936892"/>
        </p:xfrm>
        <a:graphic>
          <a:graphicData uri="http://schemas.openxmlformats.org/drawingml/2006/table">
            <a:tbl>
              <a:tblPr>
                <a:noFill/>
                <a:tableStyleId>{320EF089-0454-485B-B0CB-86861C1A514C}</a:tableStyleId>
              </a:tblPr>
              <a:tblGrid>
                <a:gridCol w="984175">
                  <a:extLst>
                    <a:ext uri="{9D8B030D-6E8A-4147-A177-3AD203B41FA5}">
                      <a16:colId xmlns:a16="http://schemas.microsoft.com/office/drawing/2014/main" val="20000"/>
                    </a:ext>
                  </a:extLst>
                </a:gridCol>
                <a:gridCol w="848450">
                  <a:extLst>
                    <a:ext uri="{9D8B030D-6E8A-4147-A177-3AD203B41FA5}">
                      <a16:colId xmlns:a16="http://schemas.microsoft.com/office/drawing/2014/main" val="20001"/>
                    </a:ext>
                  </a:extLst>
                </a:gridCol>
                <a:gridCol w="841200">
                  <a:extLst>
                    <a:ext uri="{9D8B030D-6E8A-4147-A177-3AD203B41FA5}">
                      <a16:colId xmlns:a16="http://schemas.microsoft.com/office/drawing/2014/main" val="20002"/>
                    </a:ext>
                  </a:extLst>
                </a:gridCol>
                <a:gridCol w="575725">
                  <a:extLst>
                    <a:ext uri="{9D8B030D-6E8A-4147-A177-3AD203B41FA5}">
                      <a16:colId xmlns:a16="http://schemas.microsoft.com/office/drawing/2014/main" val="20003"/>
                    </a:ext>
                  </a:extLst>
                </a:gridCol>
              </a:tblGrid>
              <a:tr h="183375">
                <a:tc gridSpan="4">
                  <a:txBody>
                    <a:bodyPr/>
                    <a:lstStyle/>
                    <a:p>
                      <a:pPr marL="0" lvl="0" indent="0" algn="ctr" rtl="0">
                        <a:lnSpc>
                          <a:spcPct val="115000"/>
                        </a:lnSpc>
                        <a:spcBef>
                          <a:spcPts val="0"/>
                        </a:spcBef>
                        <a:spcAft>
                          <a:spcPts val="0"/>
                        </a:spcAft>
                        <a:buNone/>
                      </a:pPr>
                      <a:r>
                        <a:rPr lang="en" sz="1000">
                          <a:latin typeface="Quicksand"/>
                          <a:ea typeface="Quicksand"/>
                          <a:cs typeface="Quicksand"/>
                          <a:sym typeface="Quicksand"/>
                        </a:rPr>
                        <a:t>Weather</a:t>
                      </a:r>
                      <a:endParaRPr sz="1000">
                        <a:latin typeface="Quicksand"/>
                        <a:ea typeface="Quicksand"/>
                        <a:cs typeface="Quicksand"/>
                        <a:sym typeface="Quicksand"/>
                      </a:endParaRPr>
                    </a:p>
                  </a:txBody>
                  <a:tcPr marL="9142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76925">
                <a:tc>
                  <a:txBody>
                    <a:bodyPr/>
                    <a:lstStyle/>
                    <a:p>
                      <a:pPr marL="0" lvl="0" indent="0" algn="ctr" rtl="0">
                        <a:lnSpc>
                          <a:spcPct val="115000"/>
                        </a:lnSpc>
                        <a:spcBef>
                          <a:spcPts val="0"/>
                        </a:spcBef>
                        <a:spcAft>
                          <a:spcPts val="0"/>
                        </a:spcAft>
                        <a:buNone/>
                      </a:pPr>
                      <a:r>
                        <a:rPr lang="en" sz="900">
                          <a:latin typeface="Quicksand"/>
                          <a:ea typeface="Quicksand"/>
                          <a:cs typeface="Quicksand"/>
                          <a:sym typeface="Quicksand"/>
                        </a:rPr>
                        <a:t>Day</a:t>
                      </a:r>
                      <a:endParaRPr sz="900">
                        <a:latin typeface="Quicksand"/>
                        <a:ea typeface="Quicksand"/>
                        <a:cs typeface="Quicksand"/>
                        <a:sym typeface="Quicksand"/>
                      </a:endParaRPr>
                    </a:p>
                  </a:txBody>
                  <a:tcPr marL="9142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D9EEB"/>
                    </a:solidFill>
                  </a:tcPr>
                </a:tc>
                <a:tc>
                  <a:txBody>
                    <a:bodyPr/>
                    <a:lstStyle/>
                    <a:p>
                      <a:pPr marL="0" lvl="0" indent="0" algn="ctr" rtl="0">
                        <a:lnSpc>
                          <a:spcPct val="115000"/>
                        </a:lnSpc>
                        <a:spcBef>
                          <a:spcPts val="0"/>
                        </a:spcBef>
                        <a:spcAft>
                          <a:spcPts val="0"/>
                        </a:spcAft>
                        <a:buNone/>
                      </a:pPr>
                      <a:r>
                        <a:rPr lang="en" sz="900">
                          <a:latin typeface="Quicksand"/>
                          <a:ea typeface="Quicksand"/>
                          <a:cs typeface="Quicksand"/>
                          <a:sym typeface="Quicksand"/>
                        </a:rPr>
                        <a:t>Summary</a:t>
                      </a:r>
                      <a:endParaRPr sz="900">
                        <a:latin typeface="Quicksand"/>
                        <a:ea typeface="Quicksand"/>
                        <a:cs typeface="Quicksand"/>
                        <a:sym typeface="Quicksand"/>
                      </a:endParaRPr>
                    </a:p>
                  </a:txBody>
                  <a:tcPr marL="9142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D9EEB"/>
                    </a:solidFill>
                  </a:tcPr>
                </a:tc>
                <a:tc>
                  <a:txBody>
                    <a:bodyPr/>
                    <a:lstStyle/>
                    <a:p>
                      <a:pPr marL="0" lvl="0" indent="0" algn="ctr" rtl="0">
                        <a:lnSpc>
                          <a:spcPct val="115000"/>
                        </a:lnSpc>
                        <a:spcBef>
                          <a:spcPts val="0"/>
                        </a:spcBef>
                        <a:spcAft>
                          <a:spcPts val="0"/>
                        </a:spcAft>
                        <a:buNone/>
                      </a:pPr>
                      <a:r>
                        <a:rPr lang="en" sz="900">
                          <a:latin typeface="Quicksand"/>
                          <a:ea typeface="Quicksand"/>
                          <a:cs typeface="Quicksand"/>
                          <a:sym typeface="Quicksand"/>
                        </a:rPr>
                        <a:t>Temperature (°C)</a:t>
                      </a:r>
                      <a:endParaRPr sz="900">
                        <a:latin typeface="Quicksand"/>
                        <a:ea typeface="Quicksand"/>
                        <a:cs typeface="Quicksand"/>
                        <a:sym typeface="Quicksand"/>
                      </a:endParaRPr>
                    </a:p>
                  </a:txBody>
                  <a:tcPr marL="9142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D9EEB"/>
                    </a:solidFill>
                  </a:tcPr>
                </a:tc>
                <a:tc>
                  <a:txBody>
                    <a:bodyPr/>
                    <a:lstStyle/>
                    <a:p>
                      <a:pPr marL="0" lvl="0" indent="0" algn="ctr" rtl="0">
                        <a:lnSpc>
                          <a:spcPct val="115000"/>
                        </a:lnSpc>
                        <a:spcBef>
                          <a:spcPts val="0"/>
                        </a:spcBef>
                        <a:spcAft>
                          <a:spcPts val="0"/>
                        </a:spcAft>
                        <a:buNone/>
                      </a:pPr>
                      <a:r>
                        <a:rPr lang="en" sz="900">
                          <a:latin typeface="Quicksand"/>
                          <a:ea typeface="Quicksand"/>
                          <a:cs typeface="Quicksand"/>
                          <a:sym typeface="Quicksand"/>
                        </a:rPr>
                        <a:t>Rainfall (mm)</a:t>
                      </a:r>
                      <a:endParaRPr sz="900">
                        <a:latin typeface="Quicksand"/>
                        <a:ea typeface="Quicksand"/>
                        <a:cs typeface="Quicksand"/>
                        <a:sym typeface="Quicksand"/>
                      </a:endParaRPr>
                    </a:p>
                  </a:txBody>
                  <a:tcPr marL="9142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D9EEB"/>
                    </a:solidFill>
                  </a:tcPr>
                </a:tc>
                <a:extLst>
                  <a:ext uri="{0D108BD9-81ED-4DB2-BD59-A6C34878D82A}">
                    <a16:rowId xmlns:a16="http://schemas.microsoft.com/office/drawing/2014/main" val="10001"/>
                  </a:ext>
                </a:extLst>
              </a:tr>
              <a:tr h="207150">
                <a:tc>
                  <a:txBody>
                    <a:bodyPr/>
                    <a:lstStyle/>
                    <a:p>
                      <a:pPr marL="0" lvl="0" indent="0" algn="l" rtl="0">
                        <a:lnSpc>
                          <a:spcPct val="115000"/>
                        </a:lnSpc>
                        <a:spcBef>
                          <a:spcPts val="0"/>
                        </a:spcBef>
                        <a:spcAft>
                          <a:spcPts val="0"/>
                        </a:spcAft>
                        <a:buNone/>
                      </a:pPr>
                      <a:r>
                        <a:rPr lang="en" sz="900">
                          <a:latin typeface="Quicksand"/>
                          <a:ea typeface="Quicksand"/>
                          <a:cs typeface="Quicksand"/>
                          <a:sym typeface="Quicksand"/>
                        </a:rPr>
                        <a:t>Sunday</a:t>
                      </a:r>
                      <a:endParaRPr sz="900">
                        <a:latin typeface="Quicksand"/>
                        <a:ea typeface="Quicksand"/>
                        <a:cs typeface="Quicksand"/>
                        <a:sym typeface="Quicksand"/>
                      </a:endParaRPr>
                    </a:p>
                  </a:txBody>
                  <a:tcPr marL="9142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9DAF8"/>
                    </a:solidFill>
                  </a:tcPr>
                </a:tc>
                <a:tc>
                  <a:txBody>
                    <a:bodyPr/>
                    <a:lstStyle/>
                    <a:p>
                      <a:pPr marL="0" lvl="0" indent="0" algn="ctr" rtl="0">
                        <a:lnSpc>
                          <a:spcPct val="115000"/>
                        </a:lnSpc>
                        <a:spcBef>
                          <a:spcPts val="0"/>
                        </a:spcBef>
                        <a:spcAft>
                          <a:spcPts val="0"/>
                        </a:spcAft>
                        <a:buNone/>
                      </a:pPr>
                      <a:r>
                        <a:rPr lang="en" sz="900">
                          <a:latin typeface="Quicksand"/>
                          <a:ea typeface="Quicksand"/>
                          <a:cs typeface="Quicksand"/>
                          <a:sym typeface="Quicksand"/>
                        </a:rPr>
                        <a:t>Sunny</a:t>
                      </a:r>
                      <a:endParaRPr sz="900">
                        <a:latin typeface="Quicksand"/>
                        <a:ea typeface="Quicksand"/>
                        <a:cs typeface="Quicksand"/>
                        <a:sym typeface="Quicksand"/>
                      </a:endParaRPr>
                    </a:p>
                  </a:txBody>
                  <a:tcPr marL="9142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900">
                          <a:latin typeface="Quicksand"/>
                          <a:ea typeface="Quicksand"/>
                          <a:cs typeface="Quicksand"/>
                          <a:sym typeface="Quicksand"/>
                        </a:rPr>
                        <a:t>21</a:t>
                      </a:r>
                      <a:endParaRPr sz="900">
                        <a:latin typeface="Quicksand"/>
                        <a:ea typeface="Quicksand"/>
                        <a:cs typeface="Quicksand"/>
                        <a:sym typeface="Quicksand"/>
                      </a:endParaRPr>
                    </a:p>
                  </a:txBody>
                  <a:tcPr marL="9142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900">
                          <a:latin typeface="Quicksand"/>
                          <a:ea typeface="Quicksand"/>
                          <a:cs typeface="Quicksand"/>
                          <a:sym typeface="Quicksand"/>
                        </a:rPr>
                        <a:t>0</a:t>
                      </a:r>
                      <a:endParaRPr sz="900">
                        <a:latin typeface="Quicksand"/>
                        <a:ea typeface="Quicksand"/>
                        <a:cs typeface="Quicksand"/>
                        <a:sym typeface="Quicksand"/>
                      </a:endParaRPr>
                    </a:p>
                  </a:txBody>
                  <a:tcPr marL="9142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207150">
                <a:tc>
                  <a:txBody>
                    <a:bodyPr/>
                    <a:lstStyle/>
                    <a:p>
                      <a:pPr marL="0" lvl="0" indent="0" algn="l" rtl="0">
                        <a:lnSpc>
                          <a:spcPct val="115000"/>
                        </a:lnSpc>
                        <a:spcBef>
                          <a:spcPts val="0"/>
                        </a:spcBef>
                        <a:spcAft>
                          <a:spcPts val="0"/>
                        </a:spcAft>
                        <a:buNone/>
                      </a:pPr>
                      <a:r>
                        <a:rPr lang="en" sz="900">
                          <a:latin typeface="Quicksand"/>
                          <a:ea typeface="Quicksand"/>
                          <a:cs typeface="Quicksand"/>
                          <a:sym typeface="Quicksand"/>
                        </a:rPr>
                        <a:t>Monday</a:t>
                      </a:r>
                      <a:endParaRPr sz="900">
                        <a:latin typeface="Quicksand"/>
                        <a:ea typeface="Quicksand"/>
                        <a:cs typeface="Quicksand"/>
                        <a:sym typeface="Quicksand"/>
                      </a:endParaRPr>
                    </a:p>
                  </a:txBody>
                  <a:tcPr marL="9142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9DAF8"/>
                    </a:solidFill>
                  </a:tcPr>
                </a:tc>
                <a:tc>
                  <a:txBody>
                    <a:bodyPr/>
                    <a:lstStyle/>
                    <a:p>
                      <a:pPr marL="0" lvl="0" indent="0" algn="ctr" rtl="0">
                        <a:lnSpc>
                          <a:spcPct val="115000"/>
                        </a:lnSpc>
                        <a:spcBef>
                          <a:spcPts val="0"/>
                        </a:spcBef>
                        <a:spcAft>
                          <a:spcPts val="0"/>
                        </a:spcAft>
                        <a:buNone/>
                      </a:pPr>
                      <a:r>
                        <a:rPr lang="en" sz="900">
                          <a:latin typeface="Quicksand"/>
                          <a:ea typeface="Quicksand"/>
                          <a:cs typeface="Quicksand"/>
                          <a:sym typeface="Quicksand"/>
                        </a:rPr>
                        <a:t>Partly cloudy</a:t>
                      </a:r>
                      <a:endParaRPr sz="900">
                        <a:latin typeface="Quicksand"/>
                        <a:ea typeface="Quicksand"/>
                        <a:cs typeface="Quicksand"/>
                        <a:sym typeface="Quicksand"/>
                      </a:endParaRPr>
                    </a:p>
                  </a:txBody>
                  <a:tcPr marL="9142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900">
                          <a:latin typeface="Quicksand"/>
                          <a:ea typeface="Quicksand"/>
                          <a:cs typeface="Quicksand"/>
                          <a:sym typeface="Quicksand"/>
                        </a:rPr>
                        <a:t>17</a:t>
                      </a:r>
                      <a:endParaRPr sz="900">
                        <a:latin typeface="Quicksand"/>
                        <a:ea typeface="Quicksand"/>
                        <a:cs typeface="Quicksand"/>
                        <a:sym typeface="Quicksand"/>
                      </a:endParaRPr>
                    </a:p>
                  </a:txBody>
                  <a:tcPr marL="9142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900">
                          <a:latin typeface="Quicksand"/>
                          <a:ea typeface="Quicksand"/>
                          <a:cs typeface="Quicksand"/>
                          <a:sym typeface="Quicksand"/>
                        </a:rPr>
                        <a:t>0</a:t>
                      </a:r>
                      <a:endParaRPr sz="900">
                        <a:latin typeface="Quicksand"/>
                        <a:ea typeface="Quicksand"/>
                        <a:cs typeface="Quicksand"/>
                        <a:sym typeface="Quicksand"/>
                      </a:endParaRPr>
                    </a:p>
                  </a:txBody>
                  <a:tcPr marL="9142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207150">
                <a:tc>
                  <a:txBody>
                    <a:bodyPr/>
                    <a:lstStyle/>
                    <a:p>
                      <a:pPr marL="0" lvl="0" indent="0" algn="l" rtl="0">
                        <a:lnSpc>
                          <a:spcPct val="115000"/>
                        </a:lnSpc>
                        <a:spcBef>
                          <a:spcPts val="0"/>
                        </a:spcBef>
                        <a:spcAft>
                          <a:spcPts val="0"/>
                        </a:spcAft>
                        <a:buNone/>
                      </a:pPr>
                      <a:r>
                        <a:rPr lang="en" sz="900">
                          <a:latin typeface="Quicksand"/>
                          <a:ea typeface="Quicksand"/>
                          <a:cs typeface="Quicksand"/>
                          <a:sym typeface="Quicksand"/>
                        </a:rPr>
                        <a:t>Tuesday</a:t>
                      </a:r>
                      <a:endParaRPr sz="900">
                        <a:latin typeface="Quicksand"/>
                        <a:ea typeface="Quicksand"/>
                        <a:cs typeface="Quicksand"/>
                        <a:sym typeface="Quicksand"/>
                      </a:endParaRPr>
                    </a:p>
                  </a:txBody>
                  <a:tcPr marL="9142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9DAF8"/>
                    </a:solidFill>
                  </a:tcPr>
                </a:tc>
                <a:tc>
                  <a:txBody>
                    <a:bodyPr/>
                    <a:lstStyle/>
                    <a:p>
                      <a:pPr marL="0" lvl="0" indent="0" algn="ctr" rtl="0">
                        <a:lnSpc>
                          <a:spcPct val="115000"/>
                        </a:lnSpc>
                        <a:spcBef>
                          <a:spcPts val="0"/>
                        </a:spcBef>
                        <a:spcAft>
                          <a:spcPts val="0"/>
                        </a:spcAft>
                        <a:buNone/>
                      </a:pPr>
                      <a:r>
                        <a:rPr lang="en" sz="900">
                          <a:latin typeface="Quicksand"/>
                          <a:ea typeface="Quicksand"/>
                          <a:cs typeface="Quicksand"/>
                          <a:sym typeface="Quicksand"/>
                        </a:rPr>
                        <a:t>Overcast</a:t>
                      </a:r>
                      <a:endParaRPr sz="900">
                        <a:latin typeface="Quicksand"/>
                        <a:ea typeface="Quicksand"/>
                        <a:cs typeface="Quicksand"/>
                        <a:sym typeface="Quicksand"/>
                      </a:endParaRPr>
                    </a:p>
                  </a:txBody>
                  <a:tcPr marL="9142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900">
                          <a:latin typeface="Quicksand"/>
                          <a:ea typeface="Quicksand"/>
                          <a:cs typeface="Quicksand"/>
                          <a:sym typeface="Quicksand"/>
                        </a:rPr>
                        <a:t>16</a:t>
                      </a:r>
                      <a:endParaRPr sz="900">
                        <a:latin typeface="Quicksand"/>
                        <a:ea typeface="Quicksand"/>
                        <a:cs typeface="Quicksand"/>
                        <a:sym typeface="Quicksand"/>
                      </a:endParaRPr>
                    </a:p>
                  </a:txBody>
                  <a:tcPr marL="9142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900">
                          <a:latin typeface="Quicksand"/>
                          <a:ea typeface="Quicksand"/>
                          <a:cs typeface="Quicksand"/>
                          <a:sym typeface="Quicksand"/>
                        </a:rPr>
                        <a:t>2</a:t>
                      </a:r>
                      <a:endParaRPr sz="900">
                        <a:latin typeface="Quicksand"/>
                        <a:ea typeface="Quicksand"/>
                        <a:cs typeface="Quicksand"/>
                        <a:sym typeface="Quicksand"/>
                      </a:endParaRPr>
                    </a:p>
                  </a:txBody>
                  <a:tcPr marL="9142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207150">
                <a:tc>
                  <a:txBody>
                    <a:bodyPr/>
                    <a:lstStyle/>
                    <a:p>
                      <a:pPr marL="0" lvl="0" indent="0" algn="l" rtl="0">
                        <a:lnSpc>
                          <a:spcPct val="115000"/>
                        </a:lnSpc>
                        <a:spcBef>
                          <a:spcPts val="0"/>
                        </a:spcBef>
                        <a:spcAft>
                          <a:spcPts val="0"/>
                        </a:spcAft>
                        <a:buNone/>
                      </a:pPr>
                      <a:r>
                        <a:rPr lang="en" sz="900">
                          <a:latin typeface="Quicksand"/>
                          <a:ea typeface="Quicksand"/>
                          <a:cs typeface="Quicksand"/>
                          <a:sym typeface="Quicksand"/>
                        </a:rPr>
                        <a:t>Wednesday</a:t>
                      </a:r>
                      <a:endParaRPr sz="900">
                        <a:latin typeface="Quicksand"/>
                        <a:ea typeface="Quicksand"/>
                        <a:cs typeface="Quicksand"/>
                        <a:sym typeface="Quicksand"/>
                      </a:endParaRPr>
                    </a:p>
                  </a:txBody>
                  <a:tcPr marL="9142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9DAF8"/>
                    </a:solidFill>
                  </a:tcPr>
                </a:tc>
                <a:tc>
                  <a:txBody>
                    <a:bodyPr/>
                    <a:lstStyle/>
                    <a:p>
                      <a:pPr marL="0" lvl="0" indent="0" algn="ctr" rtl="0">
                        <a:lnSpc>
                          <a:spcPct val="115000"/>
                        </a:lnSpc>
                        <a:spcBef>
                          <a:spcPts val="0"/>
                        </a:spcBef>
                        <a:spcAft>
                          <a:spcPts val="0"/>
                        </a:spcAft>
                        <a:buNone/>
                      </a:pPr>
                      <a:r>
                        <a:rPr lang="en" sz="900">
                          <a:latin typeface="Quicksand"/>
                          <a:ea typeface="Quicksand"/>
                          <a:cs typeface="Quicksand"/>
                          <a:sym typeface="Quicksand"/>
                        </a:rPr>
                        <a:t>Overcast</a:t>
                      </a:r>
                      <a:endParaRPr sz="900">
                        <a:latin typeface="Quicksand"/>
                        <a:ea typeface="Quicksand"/>
                        <a:cs typeface="Quicksand"/>
                        <a:sym typeface="Quicksand"/>
                      </a:endParaRPr>
                    </a:p>
                  </a:txBody>
                  <a:tcPr marL="9142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900">
                          <a:latin typeface="Quicksand"/>
                          <a:ea typeface="Quicksand"/>
                          <a:cs typeface="Quicksand"/>
                          <a:sym typeface="Quicksand"/>
                        </a:rPr>
                        <a:t>15</a:t>
                      </a:r>
                      <a:endParaRPr sz="900">
                        <a:latin typeface="Quicksand"/>
                        <a:ea typeface="Quicksand"/>
                        <a:cs typeface="Quicksand"/>
                        <a:sym typeface="Quicksand"/>
                      </a:endParaRPr>
                    </a:p>
                  </a:txBody>
                  <a:tcPr marL="9142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900">
                          <a:latin typeface="Quicksand"/>
                          <a:ea typeface="Quicksand"/>
                          <a:cs typeface="Quicksand"/>
                          <a:sym typeface="Quicksand"/>
                        </a:rPr>
                        <a:t>1</a:t>
                      </a:r>
                      <a:endParaRPr sz="900">
                        <a:latin typeface="Quicksand"/>
                        <a:ea typeface="Quicksand"/>
                        <a:cs typeface="Quicksand"/>
                        <a:sym typeface="Quicksand"/>
                      </a:endParaRPr>
                    </a:p>
                  </a:txBody>
                  <a:tcPr marL="9142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207150">
                <a:tc>
                  <a:txBody>
                    <a:bodyPr/>
                    <a:lstStyle/>
                    <a:p>
                      <a:pPr marL="0" lvl="0" indent="0" algn="l" rtl="0">
                        <a:lnSpc>
                          <a:spcPct val="115000"/>
                        </a:lnSpc>
                        <a:spcBef>
                          <a:spcPts val="0"/>
                        </a:spcBef>
                        <a:spcAft>
                          <a:spcPts val="0"/>
                        </a:spcAft>
                        <a:buNone/>
                      </a:pPr>
                      <a:r>
                        <a:rPr lang="en" sz="900">
                          <a:latin typeface="Quicksand"/>
                          <a:ea typeface="Quicksand"/>
                          <a:cs typeface="Quicksand"/>
                          <a:sym typeface="Quicksand"/>
                        </a:rPr>
                        <a:t>Thursday</a:t>
                      </a:r>
                      <a:endParaRPr sz="900">
                        <a:latin typeface="Quicksand"/>
                        <a:ea typeface="Quicksand"/>
                        <a:cs typeface="Quicksand"/>
                        <a:sym typeface="Quicksand"/>
                      </a:endParaRPr>
                    </a:p>
                  </a:txBody>
                  <a:tcPr marL="9142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9DAF8"/>
                    </a:solidFill>
                  </a:tcPr>
                </a:tc>
                <a:tc>
                  <a:txBody>
                    <a:bodyPr/>
                    <a:lstStyle/>
                    <a:p>
                      <a:pPr marL="0" lvl="0" indent="0" algn="ctr" rtl="0">
                        <a:lnSpc>
                          <a:spcPct val="115000"/>
                        </a:lnSpc>
                        <a:spcBef>
                          <a:spcPts val="0"/>
                        </a:spcBef>
                        <a:spcAft>
                          <a:spcPts val="0"/>
                        </a:spcAft>
                        <a:buNone/>
                      </a:pPr>
                      <a:r>
                        <a:rPr lang="en" sz="900">
                          <a:latin typeface="Quicksand"/>
                          <a:ea typeface="Quicksand"/>
                          <a:cs typeface="Quicksand"/>
                          <a:sym typeface="Quicksand"/>
                        </a:rPr>
                        <a:t>Partly cloudy</a:t>
                      </a:r>
                      <a:endParaRPr sz="900">
                        <a:latin typeface="Quicksand"/>
                        <a:ea typeface="Quicksand"/>
                        <a:cs typeface="Quicksand"/>
                        <a:sym typeface="Quicksand"/>
                      </a:endParaRPr>
                    </a:p>
                  </a:txBody>
                  <a:tcPr marL="9142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900">
                          <a:latin typeface="Quicksand"/>
                          <a:ea typeface="Quicksand"/>
                          <a:cs typeface="Quicksand"/>
                          <a:sym typeface="Quicksand"/>
                        </a:rPr>
                        <a:t>16</a:t>
                      </a:r>
                      <a:endParaRPr sz="900">
                        <a:latin typeface="Quicksand"/>
                        <a:ea typeface="Quicksand"/>
                        <a:cs typeface="Quicksand"/>
                        <a:sym typeface="Quicksand"/>
                      </a:endParaRPr>
                    </a:p>
                  </a:txBody>
                  <a:tcPr marL="9142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900">
                          <a:latin typeface="Quicksand"/>
                          <a:ea typeface="Quicksand"/>
                          <a:cs typeface="Quicksand"/>
                          <a:sym typeface="Quicksand"/>
                        </a:rPr>
                        <a:t>0</a:t>
                      </a:r>
                      <a:endParaRPr sz="900">
                        <a:latin typeface="Quicksand"/>
                        <a:ea typeface="Quicksand"/>
                        <a:cs typeface="Quicksand"/>
                        <a:sym typeface="Quicksand"/>
                      </a:endParaRPr>
                    </a:p>
                  </a:txBody>
                  <a:tcPr marL="9142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r h="207150">
                <a:tc>
                  <a:txBody>
                    <a:bodyPr/>
                    <a:lstStyle/>
                    <a:p>
                      <a:pPr marL="0" lvl="0" indent="0" algn="l" rtl="0">
                        <a:lnSpc>
                          <a:spcPct val="115000"/>
                        </a:lnSpc>
                        <a:spcBef>
                          <a:spcPts val="0"/>
                        </a:spcBef>
                        <a:spcAft>
                          <a:spcPts val="0"/>
                        </a:spcAft>
                        <a:buNone/>
                      </a:pPr>
                      <a:r>
                        <a:rPr lang="en" sz="900">
                          <a:latin typeface="Quicksand"/>
                          <a:ea typeface="Quicksand"/>
                          <a:cs typeface="Quicksand"/>
                          <a:sym typeface="Quicksand"/>
                        </a:rPr>
                        <a:t>Friday</a:t>
                      </a:r>
                      <a:endParaRPr sz="900">
                        <a:latin typeface="Quicksand"/>
                        <a:ea typeface="Quicksand"/>
                        <a:cs typeface="Quicksand"/>
                        <a:sym typeface="Quicksand"/>
                      </a:endParaRPr>
                    </a:p>
                  </a:txBody>
                  <a:tcPr marL="9142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9DAF8"/>
                    </a:solidFill>
                  </a:tcPr>
                </a:tc>
                <a:tc>
                  <a:txBody>
                    <a:bodyPr/>
                    <a:lstStyle/>
                    <a:p>
                      <a:pPr marL="0" lvl="0" indent="0" algn="ctr" rtl="0">
                        <a:lnSpc>
                          <a:spcPct val="115000"/>
                        </a:lnSpc>
                        <a:spcBef>
                          <a:spcPts val="0"/>
                        </a:spcBef>
                        <a:spcAft>
                          <a:spcPts val="0"/>
                        </a:spcAft>
                        <a:buNone/>
                      </a:pPr>
                      <a:r>
                        <a:rPr lang="en" sz="900">
                          <a:latin typeface="Quicksand"/>
                          <a:ea typeface="Quicksand"/>
                          <a:cs typeface="Quicksand"/>
                          <a:sym typeface="Quicksand"/>
                        </a:rPr>
                        <a:t>Sunny</a:t>
                      </a:r>
                      <a:endParaRPr sz="900">
                        <a:latin typeface="Quicksand"/>
                        <a:ea typeface="Quicksand"/>
                        <a:cs typeface="Quicksand"/>
                        <a:sym typeface="Quicksand"/>
                      </a:endParaRPr>
                    </a:p>
                  </a:txBody>
                  <a:tcPr marL="9142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900">
                          <a:latin typeface="Quicksand"/>
                          <a:ea typeface="Quicksand"/>
                          <a:cs typeface="Quicksand"/>
                          <a:sym typeface="Quicksand"/>
                        </a:rPr>
                        <a:t>20</a:t>
                      </a:r>
                      <a:endParaRPr sz="900">
                        <a:latin typeface="Quicksand"/>
                        <a:ea typeface="Quicksand"/>
                        <a:cs typeface="Quicksand"/>
                        <a:sym typeface="Quicksand"/>
                      </a:endParaRPr>
                    </a:p>
                  </a:txBody>
                  <a:tcPr marL="9142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900">
                          <a:latin typeface="Quicksand"/>
                          <a:ea typeface="Quicksand"/>
                          <a:cs typeface="Quicksand"/>
                          <a:sym typeface="Quicksand"/>
                        </a:rPr>
                        <a:t>0</a:t>
                      </a:r>
                      <a:endParaRPr sz="900">
                        <a:latin typeface="Quicksand"/>
                        <a:ea typeface="Quicksand"/>
                        <a:cs typeface="Quicksand"/>
                        <a:sym typeface="Quicksand"/>
                      </a:endParaRPr>
                    </a:p>
                  </a:txBody>
                  <a:tcPr marL="9142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7"/>
                  </a:ext>
                </a:extLst>
              </a:tr>
              <a:tr h="207150">
                <a:tc>
                  <a:txBody>
                    <a:bodyPr/>
                    <a:lstStyle/>
                    <a:p>
                      <a:pPr marL="0" lvl="0" indent="0" algn="l" rtl="0">
                        <a:lnSpc>
                          <a:spcPct val="115000"/>
                        </a:lnSpc>
                        <a:spcBef>
                          <a:spcPts val="0"/>
                        </a:spcBef>
                        <a:spcAft>
                          <a:spcPts val="0"/>
                        </a:spcAft>
                        <a:buNone/>
                      </a:pPr>
                      <a:r>
                        <a:rPr lang="en" sz="900">
                          <a:latin typeface="Quicksand"/>
                          <a:ea typeface="Quicksand"/>
                          <a:cs typeface="Quicksand"/>
                          <a:sym typeface="Quicksand"/>
                        </a:rPr>
                        <a:t>Saturday</a:t>
                      </a:r>
                      <a:endParaRPr sz="900">
                        <a:latin typeface="Quicksand"/>
                        <a:ea typeface="Quicksand"/>
                        <a:cs typeface="Quicksand"/>
                        <a:sym typeface="Quicksand"/>
                      </a:endParaRPr>
                    </a:p>
                  </a:txBody>
                  <a:tcPr marL="9142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9DAF8"/>
                    </a:solidFill>
                  </a:tcPr>
                </a:tc>
                <a:tc>
                  <a:txBody>
                    <a:bodyPr/>
                    <a:lstStyle/>
                    <a:p>
                      <a:pPr marL="0" lvl="0" indent="0" algn="ctr" rtl="0">
                        <a:lnSpc>
                          <a:spcPct val="115000"/>
                        </a:lnSpc>
                        <a:spcBef>
                          <a:spcPts val="0"/>
                        </a:spcBef>
                        <a:spcAft>
                          <a:spcPts val="0"/>
                        </a:spcAft>
                        <a:buNone/>
                      </a:pPr>
                      <a:r>
                        <a:rPr lang="en" sz="900">
                          <a:latin typeface="Quicksand"/>
                          <a:ea typeface="Quicksand"/>
                          <a:cs typeface="Quicksand"/>
                          <a:sym typeface="Quicksand"/>
                        </a:rPr>
                        <a:t>Sunny</a:t>
                      </a:r>
                      <a:endParaRPr sz="900">
                        <a:latin typeface="Quicksand"/>
                        <a:ea typeface="Quicksand"/>
                        <a:cs typeface="Quicksand"/>
                        <a:sym typeface="Quicksand"/>
                      </a:endParaRPr>
                    </a:p>
                  </a:txBody>
                  <a:tcPr marL="9142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900">
                          <a:latin typeface="Quicksand"/>
                          <a:ea typeface="Quicksand"/>
                          <a:cs typeface="Quicksand"/>
                          <a:sym typeface="Quicksand"/>
                        </a:rPr>
                        <a:t>22</a:t>
                      </a:r>
                      <a:endParaRPr sz="900">
                        <a:latin typeface="Quicksand"/>
                        <a:ea typeface="Quicksand"/>
                        <a:cs typeface="Quicksand"/>
                        <a:sym typeface="Quicksand"/>
                      </a:endParaRPr>
                    </a:p>
                  </a:txBody>
                  <a:tcPr marL="9142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900">
                          <a:latin typeface="Quicksand"/>
                          <a:ea typeface="Quicksand"/>
                          <a:cs typeface="Quicksand"/>
                          <a:sym typeface="Quicksand"/>
                        </a:rPr>
                        <a:t>0</a:t>
                      </a:r>
                      <a:endParaRPr sz="900">
                        <a:latin typeface="Quicksand"/>
                        <a:ea typeface="Quicksand"/>
                        <a:cs typeface="Quicksand"/>
                        <a:sym typeface="Quicksand"/>
                      </a:endParaRPr>
                    </a:p>
                  </a:txBody>
                  <a:tcPr marL="9142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8"/>
                  </a:ext>
                </a:extLst>
              </a:tr>
            </a:tbl>
          </a:graphicData>
        </a:graphic>
      </p:graphicFrame>
      <p:graphicFrame>
        <p:nvGraphicFramePr>
          <p:cNvPr id="90" name="Google Shape;90;p13"/>
          <p:cNvGraphicFramePr/>
          <p:nvPr/>
        </p:nvGraphicFramePr>
        <p:xfrm>
          <a:off x="3821981" y="1730550"/>
          <a:ext cx="1250475" cy="2005850"/>
        </p:xfrm>
        <a:graphic>
          <a:graphicData uri="http://schemas.openxmlformats.org/drawingml/2006/table">
            <a:tbl>
              <a:tblPr>
                <a:noFill/>
                <a:tableStyleId>{320EF089-0454-485B-B0CB-86861C1A514C}</a:tableStyleId>
              </a:tblPr>
              <a:tblGrid>
                <a:gridCol w="716375">
                  <a:extLst>
                    <a:ext uri="{9D8B030D-6E8A-4147-A177-3AD203B41FA5}">
                      <a16:colId xmlns:a16="http://schemas.microsoft.com/office/drawing/2014/main" val="20000"/>
                    </a:ext>
                  </a:extLst>
                </a:gridCol>
                <a:gridCol w="534100">
                  <a:extLst>
                    <a:ext uri="{9D8B030D-6E8A-4147-A177-3AD203B41FA5}">
                      <a16:colId xmlns:a16="http://schemas.microsoft.com/office/drawing/2014/main" val="20001"/>
                    </a:ext>
                  </a:extLst>
                </a:gridCol>
              </a:tblGrid>
              <a:tr h="206850">
                <a:tc gridSpan="2">
                  <a:txBody>
                    <a:bodyPr/>
                    <a:lstStyle/>
                    <a:p>
                      <a:pPr marL="0" lvl="0" indent="0" algn="ctr" rtl="0">
                        <a:lnSpc>
                          <a:spcPct val="115000"/>
                        </a:lnSpc>
                        <a:spcBef>
                          <a:spcPts val="0"/>
                        </a:spcBef>
                        <a:spcAft>
                          <a:spcPts val="0"/>
                        </a:spcAft>
                        <a:buNone/>
                      </a:pPr>
                      <a:r>
                        <a:rPr lang="en" sz="1000">
                          <a:latin typeface="Quicksand"/>
                          <a:ea typeface="Quicksand"/>
                          <a:cs typeface="Quicksand"/>
                          <a:sym typeface="Quicksand"/>
                        </a:rPr>
                        <a:t>Fitness tracker</a:t>
                      </a:r>
                      <a:endParaRPr sz="1000">
                        <a:latin typeface="Quicksand"/>
                        <a:ea typeface="Quicksand"/>
                        <a:cs typeface="Quicksand"/>
                        <a:sym typeface="Quicksand"/>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hMerge="1">
                  <a:txBody>
                    <a:bodyPr/>
                    <a:lstStyle/>
                    <a:p>
                      <a:endParaRPr lang="en-US"/>
                    </a:p>
                  </a:txBody>
                  <a:tcPr/>
                </a:tc>
                <a:extLst>
                  <a:ext uri="{0D108BD9-81ED-4DB2-BD59-A6C34878D82A}">
                    <a16:rowId xmlns:a16="http://schemas.microsoft.com/office/drawing/2014/main" val="10000"/>
                  </a:ext>
                </a:extLst>
              </a:tr>
              <a:tr h="224875">
                <a:tc>
                  <a:txBody>
                    <a:bodyPr/>
                    <a:lstStyle/>
                    <a:p>
                      <a:pPr marL="0" lvl="0" indent="0" algn="ctr" rtl="0">
                        <a:lnSpc>
                          <a:spcPct val="100000"/>
                        </a:lnSpc>
                        <a:spcBef>
                          <a:spcPts val="0"/>
                        </a:spcBef>
                        <a:spcAft>
                          <a:spcPts val="0"/>
                        </a:spcAft>
                        <a:buNone/>
                      </a:pPr>
                      <a:r>
                        <a:rPr lang="en" sz="900">
                          <a:latin typeface="Quicksand"/>
                          <a:ea typeface="Quicksand"/>
                          <a:cs typeface="Quicksand"/>
                          <a:sym typeface="Quicksand"/>
                        </a:rPr>
                        <a:t>Day</a:t>
                      </a:r>
                      <a:endParaRPr sz="900">
                        <a:latin typeface="Quicksand"/>
                        <a:ea typeface="Quicksand"/>
                        <a:cs typeface="Quicksand"/>
                        <a:sym typeface="Quicksand"/>
                      </a:endParaRPr>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6B26B"/>
                    </a:solidFill>
                  </a:tcPr>
                </a:tc>
                <a:tc>
                  <a:txBody>
                    <a:bodyPr/>
                    <a:lstStyle/>
                    <a:p>
                      <a:pPr marL="0" lvl="0" indent="0" algn="ctr" rtl="0">
                        <a:lnSpc>
                          <a:spcPct val="100000"/>
                        </a:lnSpc>
                        <a:spcBef>
                          <a:spcPts val="0"/>
                        </a:spcBef>
                        <a:spcAft>
                          <a:spcPts val="0"/>
                        </a:spcAft>
                        <a:buNone/>
                      </a:pPr>
                      <a:r>
                        <a:rPr lang="en" sz="900">
                          <a:latin typeface="Quicksand"/>
                          <a:ea typeface="Quicksand"/>
                          <a:cs typeface="Quicksand"/>
                          <a:sym typeface="Quicksand"/>
                        </a:rPr>
                        <a:t>Steps</a:t>
                      </a:r>
                      <a:endParaRPr sz="900">
                        <a:latin typeface="Quicksand"/>
                        <a:ea typeface="Quicksand"/>
                        <a:cs typeface="Quicksand"/>
                        <a:sym typeface="Quicksand"/>
                      </a:endParaRPr>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599"/>
                    </a:solidFill>
                  </a:tcPr>
                </a:tc>
                <a:extLst>
                  <a:ext uri="{0D108BD9-81ED-4DB2-BD59-A6C34878D82A}">
                    <a16:rowId xmlns:a16="http://schemas.microsoft.com/office/drawing/2014/main" val="10001"/>
                  </a:ext>
                </a:extLst>
              </a:tr>
              <a:tr h="224875">
                <a:tc>
                  <a:txBody>
                    <a:bodyPr/>
                    <a:lstStyle/>
                    <a:p>
                      <a:pPr marL="0" lvl="0" indent="0" algn="l" rtl="0">
                        <a:lnSpc>
                          <a:spcPct val="100000"/>
                        </a:lnSpc>
                        <a:spcBef>
                          <a:spcPts val="0"/>
                        </a:spcBef>
                        <a:spcAft>
                          <a:spcPts val="0"/>
                        </a:spcAft>
                        <a:buNone/>
                      </a:pPr>
                      <a:r>
                        <a:rPr lang="en" sz="900">
                          <a:latin typeface="Quicksand"/>
                          <a:ea typeface="Quicksand"/>
                          <a:cs typeface="Quicksand"/>
                          <a:sym typeface="Quicksand"/>
                        </a:rPr>
                        <a:t>Sunday</a:t>
                      </a:r>
                      <a:endParaRPr sz="900">
                        <a:latin typeface="Quicksand"/>
                        <a:ea typeface="Quicksand"/>
                        <a:cs typeface="Quicksand"/>
                        <a:sym typeface="Quicksand"/>
                      </a:endParaRPr>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599"/>
                    </a:solidFill>
                  </a:tcPr>
                </a:tc>
                <a:tc>
                  <a:txBody>
                    <a:bodyPr/>
                    <a:lstStyle/>
                    <a:p>
                      <a:pPr marL="0" lvl="0" indent="0" algn="ctr" rtl="0">
                        <a:lnSpc>
                          <a:spcPct val="100000"/>
                        </a:lnSpc>
                        <a:spcBef>
                          <a:spcPts val="0"/>
                        </a:spcBef>
                        <a:spcAft>
                          <a:spcPts val="0"/>
                        </a:spcAft>
                        <a:buNone/>
                      </a:pPr>
                      <a:r>
                        <a:rPr lang="en" sz="900">
                          <a:latin typeface="Quicksand"/>
                          <a:ea typeface="Quicksand"/>
                          <a:cs typeface="Quicksand"/>
                          <a:sym typeface="Quicksand"/>
                        </a:rPr>
                        <a:t>10307</a:t>
                      </a:r>
                      <a:endParaRPr sz="900">
                        <a:latin typeface="Quicksand"/>
                        <a:ea typeface="Quicksand"/>
                        <a:cs typeface="Quicksand"/>
                        <a:sym typeface="Quicksand"/>
                      </a:endParaRPr>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224875">
                <a:tc>
                  <a:txBody>
                    <a:bodyPr/>
                    <a:lstStyle/>
                    <a:p>
                      <a:pPr marL="0" lvl="0" indent="0" algn="l" rtl="0">
                        <a:lnSpc>
                          <a:spcPct val="100000"/>
                        </a:lnSpc>
                        <a:spcBef>
                          <a:spcPts val="0"/>
                        </a:spcBef>
                        <a:spcAft>
                          <a:spcPts val="0"/>
                        </a:spcAft>
                        <a:buNone/>
                      </a:pPr>
                      <a:r>
                        <a:rPr lang="en" sz="900">
                          <a:latin typeface="Quicksand"/>
                          <a:ea typeface="Quicksand"/>
                          <a:cs typeface="Quicksand"/>
                          <a:sym typeface="Quicksand"/>
                        </a:rPr>
                        <a:t>Monday</a:t>
                      </a:r>
                      <a:endParaRPr sz="900">
                        <a:latin typeface="Quicksand"/>
                        <a:ea typeface="Quicksand"/>
                        <a:cs typeface="Quicksand"/>
                        <a:sym typeface="Quicksand"/>
                      </a:endParaRPr>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599"/>
                    </a:solidFill>
                  </a:tcPr>
                </a:tc>
                <a:tc>
                  <a:txBody>
                    <a:bodyPr/>
                    <a:lstStyle/>
                    <a:p>
                      <a:pPr marL="0" lvl="0" indent="0" algn="ctr" rtl="0">
                        <a:lnSpc>
                          <a:spcPct val="100000"/>
                        </a:lnSpc>
                        <a:spcBef>
                          <a:spcPts val="0"/>
                        </a:spcBef>
                        <a:spcAft>
                          <a:spcPts val="0"/>
                        </a:spcAft>
                        <a:buNone/>
                      </a:pPr>
                      <a:r>
                        <a:rPr lang="en" sz="900">
                          <a:latin typeface="Quicksand"/>
                          <a:ea typeface="Quicksand"/>
                          <a:cs typeface="Quicksand"/>
                          <a:sym typeface="Quicksand"/>
                        </a:rPr>
                        <a:t>12139</a:t>
                      </a:r>
                      <a:endParaRPr sz="900">
                        <a:latin typeface="Quicksand"/>
                        <a:ea typeface="Quicksand"/>
                        <a:cs typeface="Quicksand"/>
                        <a:sym typeface="Quicksand"/>
                      </a:endParaRPr>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224875">
                <a:tc>
                  <a:txBody>
                    <a:bodyPr/>
                    <a:lstStyle/>
                    <a:p>
                      <a:pPr marL="0" lvl="0" indent="0" algn="l" rtl="0">
                        <a:lnSpc>
                          <a:spcPct val="100000"/>
                        </a:lnSpc>
                        <a:spcBef>
                          <a:spcPts val="0"/>
                        </a:spcBef>
                        <a:spcAft>
                          <a:spcPts val="0"/>
                        </a:spcAft>
                        <a:buNone/>
                      </a:pPr>
                      <a:r>
                        <a:rPr lang="en" sz="900">
                          <a:latin typeface="Quicksand"/>
                          <a:ea typeface="Quicksand"/>
                          <a:cs typeface="Quicksand"/>
                          <a:sym typeface="Quicksand"/>
                        </a:rPr>
                        <a:t>Tuesday</a:t>
                      </a:r>
                      <a:endParaRPr sz="900">
                        <a:latin typeface="Quicksand"/>
                        <a:ea typeface="Quicksand"/>
                        <a:cs typeface="Quicksand"/>
                        <a:sym typeface="Quicksand"/>
                      </a:endParaRPr>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599"/>
                    </a:solidFill>
                  </a:tcPr>
                </a:tc>
                <a:tc>
                  <a:txBody>
                    <a:bodyPr/>
                    <a:lstStyle/>
                    <a:p>
                      <a:pPr marL="0" lvl="0" indent="0" algn="ctr" rtl="0">
                        <a:lnSpc>
                          <a:spcPct val="100000"/>
                        </a:lnSpc>
                        <a:spcBef>
                          <a:spcPts val="0"/>
                        </a:spcBef>
                        <a:spcAft>
                          <a:spcPts val="0"/>
                        </a:spcAft>
                        <a:buNone/>
                      </a:pPr>
                      <a:r>
                        <a:rPr lang="en" sz="900">
                          <a:latin typeface="Quicksand"/>
                          <a:ea typeface="Quicksand"/>
                          <a:cs typeface="Quicksand"/>
                          <a:sym typeface="Quicksand"/>
                        </a:rPr>
                        <a:t>9844</a:t>
                      </a:r>
                      <a:endParaRPr sz="900">
                        <a:latin typeface="Quicksand"/>
                        <a:ea typeface="Quicksand"/>
                        <a:cs typeface="Quicksand"/>
                        <a:sym typeface="Quicksand"/>
                      </a:endParaRPr>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224875">
                <a:tc>
                  <a:txBody>
                    <a:bodyPr/>
                    <a:lstStyle/>
                    <a:p>
                      <a:pPr marL="0" lvl="0" indent="0" algn="l" rtl="0">
                        <a:lnSpc>
                          <a:spcPct val="100000"/>
                        </a:lnSpc>
                        <a:spcBef>
                          <a:spcPts val="0"/>
                        </a:spcBef>
                        <a:spcAft>
                          <a:spcPts val="0"/>
                        </a:spcAft>
                        <a:buNone/>
                      </a:pPr>
                      <a:r>
                        <a:rPr lang="en" sz="900">
                          <a:latin typeface="Quicksand"/>
                          <a:ea typeface="Quicksand"/>
                          <a:cs typeface="Quicksand"/>
                          <a:sym typeface="Quicksand"/>
                        </a:rPr>
                        <a:t>Wednesday</a:t>
                      </a:r>
                      <a:endParaRPr sz="900">
                        <a:latin typeface="Quicksand"/>
                        <a:ea typeface="Quicksand"/>
                        <a:cs typeface="Quicksand"/>
                        <a:sym typeface="Quicksand"/>
                      </a:endParaRPr>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599"/>
                    </a:solidFill>
                  </a:tcPr>
                </a:tc>
                <a:tc>
                  <a:txBody>
                    <a:bodyPr/>
                    <a:lstStyle/>
                    <a:p>
                      <a:pPr marL="0" lvl="0" indent="0" algn="ctr" rtl="0">
                        <a:lnSpc>
                          <a:spcPct val="100000"/>
                        </a:lnSpc>
                        <a:spcBef>
                          <a:spcPts val="0"/>
                        </a:spcBef>
                        <a:spcAft>
                          <a:spcPts val="0"/>
                        </a:spcAft>
                        <a:buNone/>
                      </a:pPr>
                      <a:r>
                        <a:rPr lang="en" sz="900">
                          <a:latin typeface="Quicksand"/>
                          <a:ea typeface="Quicksand"/>
                          <a:cs typeface="Quicksand"/>
                          <a:sym typeface="Quicksand"/>
                        </a:rPr>
                        <a:t>12015</a:t>
                      </a:r>
                      <a:endParaRPr sz="900">
                        <a:latin typeface="Quicksand"/>
                        <a:ea typeface="Quicksand"/>
                        <a:cs typeface="Quicksand"/>
                        <a:sym typeface="Quicksand"/>
                      </a:endParaRPr>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224875">
                <a:tc>
                  <a:txBody>
                    <a:bodyPr/>
                    <a:lstStyle/>
                    <a:p>
                      <a:pPr marL="0" lvl="0" indent="0" algn="l" rtl="0">
                        <a:lnSpc>
                          <a:spcPct val="100000"/>
                        </a:lnSpc>
                        <a:spcBef>
                          <a:spcPts val="0"/>
                        </a:spcBef>
                        <a:spcAft>
                          <a:spcPts val="0"/>
                        </a:spcAft>
                        <a:buNone/>
                      </a:pPr>
                      <a:r>
                        <a:rPr lang="en" sz="900">
                          <a:latin typeface="Quicksand"/>
                          <a:ea typeface="Quicksand"/>
                          <a:cs typeface="Quicksand"/>
                          <a:sym typeface="Quicksand"/>
                        </a:rPr>
                        <a:t>Thursday</a:t>
                      </a:r>
                      <a:endParaRPr sz="900">
                        <a:latin typeface="Quicksand"/>
                        <a:ea typeface="Quicksand"/>
                        <a:cs typeface="Quicksand"/>
                        <a:sym typeface="Quicksand"/>
                      </a:endParaRPr>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599"/>
                    </a:solidFill>
                  </a:tcPr>
                </a:tc>
                <a:tc>
                  <a:txBody>
                    <a:bodyPr/>
                    <a:lstStyle/>
                    <a:p>
                      <a:pPr marL="0" lvl="0" indent="0" algn="ctr" rtl="0">
                        <a:lnSpc>
                          <a:spcPct val="100000"/>
                        </a:lnSpc>
                        <a:spcBef>
                          <a:spcPts val="0"/>
                        </a:spcBef>
                        <a:spcAft>
                          <a:spcPts val="0"/>
                        </a:spcAft>
                        <a:buNone/>
                      </a:pPr>
                      <a:r>
                        <a:rPr lang="en" sz="900">
                          <a:latin typeface="Quicksand"/>
                          <a:ea typeface="Quicksand"/>
                          <a:cs typeface="Quicksand"/>
                          <a:sym typeface="Quicksand"/>
                        </a:rPr>
                        <a:t>7053</a:t>
                      </a:r>
                      <a:endParaRPr sz="900">
                        <a:latin typeface="Quicksand"/>
                        <a:ea typeface="Quicksand"/>
                        <a:cs typeface="Quicksand"/>
                        <a:sym typeface="Quicksand"/>
                      </a:endParaRPr>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r h="224875">
                <a:tc>
                  <a:txBody>
                    <a:bodyPr/>
                    <a:lstStyle/>
                    <a:p>
                      <a:pPr marL="0" lvl="0" indent="0" algn="l" rtl="0">
                        <a:lnSpc>
                          <a:spcPct val="100000"/>
                        </a:lnSpc>
                        <a:spcBef>
                          <a:spcPts val="0"/>
                        </a:spcBef>
                        <a:spcAft>
                          <a:spcPts val="0"/>
                        </a:spcAft>
                        <a:buNone/>
                      </a:pPr>
                      <a:r>
                        <a:rPr lang="en" sz="900">
                          <a:latin typeface="Quicksand"/>
                          <a:ea typeface="Quicksand"/>
                          <a:cs typeface="Quicksand"/>
                          <a:sym typeface="Quicksand"/>
                        </a:rPr>
                        <a:t>Friday</a:t>
                      </a:r>
                      <a:endParaRPr sz="900">
                        <a:latin typeface="Quicksand"/>
                        <a:ea typeface="Quicksand"/>
                        <a:cs typeface="Quicksand"/>
                        <a:sym typeface="Quicksand"/>
                      </a:endParaRPr>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599"/>
                    </a:solidFill>
                  </a:tcPr>
                </a:tc>
                <a:tc>
                  <a:txBody>
                    <a:bodyPr/>
                    <a:lstStyle/>
                    <a:p>
                      <a:pPr marL="0" lvl="0" indent="0" algn="ctr" rtl="0">
                        <a:lnSpc>
                          <a:spcPct val="100000"/>
                        </a:lnSpc>
                        <a:spcBef>
                          <a:spcPts val="0"/>
                        </a:spcBef>
                        <a:spcAft>
                          <a:spcPts val="0"/>
                        </a:spcAft>
                        <a:buNone/>
                      </a:pPr>
                      <a:r>
                        <a:rPr lang="en" sz="900">
                          <a:latin typeface="Quicksand"/>
                          <a:ea typeface="Quicksand"/>
                          <a:cs typeface="Quicksand"/>
                          <a:sym typeface="Quicksand"/>
                        </a:rPr>
                        <a:t>11413</a:t>
                      </a:r>
                      <a:endParaRPr sz="900">
                        <a:latin typeface="Quicksand"/>
                        <a:ea typeface="Quicksand"/>
                        <a:cs typeface="Quicksand"/>
                        <a:sym typeface="Quicksand"/>
                      </a:endParaRPr>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7"/>
                  </a:ext>
                </a:extLst>
              </a:tr>
              <a:tr h="224875">
                <a:tc>
                  <a:txBody>
                    <a:bodyPr/>
                    <a:lstStyle/>
                    <a:p>
                      <a:pPr marL="0" lvl="0" indent="0" algn="l" rtl="0">
                        <a:lnSpc>
                          <a:spcPct val="100000"/>
                        </a:lnSpc>
                        <a:spcBef>
                          <a:spcPts val="0"/>
                        </a:spcBef>
                        <a:spcAft>
                          <a:spcPts val="0"/>
                        </a:spcAft>
                        <a:buNone/>
                      </a:pPr>
                      <a:r>
                        <a:rPr lang="en" sz="900">
                          <a:latin typeface="Quicksand"/>
                          <a:ea typeface="Quicksand"/>
                          <a:cs typeface="Quicksand"/>
                          <a:sym typeface="Quicksand"/>
                        </a:rPr>
                        <a:t>Saturday</a:t>
                      </a:r>
                      <a:endParaRPr sz="900">
                        <a:latin typeface="Quicksand"/>
                        <a:ea typeface="Quicksand"/>
                        <a:cs typeface="Quicksand"/>
                        <a:sym typeface="Quicksand"/>
                      </a:endParaRPr>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599"/>
                    </a:solidFill>
                  </a:tcPr>
                </a:tc>
                <a:tc>
                  <a:txBody>
                    <a:bodyPr/>
                    <a:lstStyle/>
                    <a:p>
                      <a:pPr marL="0" lvl="0" indent="0" algn="ctr" rtl="0">
                        <a:lnSpc>
                          <a:spcPct val="100000"/>
                        </a:lnSpc>
                        <a:spcBef>
                          <a:spcPts val="0"/>
                        </a:spcBef>
                        <a:spcAft>
                          <a:spcPts val="0"/>
                        </a:spcAft>
                        <a:buNone/>
                      </a:pPr>
                      <a:r>
                        <a:rPr lang="en" sz="900">
                          <a:latin typeface="Quicksand"/>
                          <a:ea typeface="Quicksand"/>
                          <a:cs typeface="Quicksand"/>
                          <a:sym typeface="Quicksand"/>
                        </a:rPr>
                        <a:t>4341</a:t>
                      </a:r>
                      <a:endParaRPr sz="900">
                        <a:latin typeface="Quicksand"/>
                        <a:ea typeface="Quicksand"/>
                        <a:cs typeface="Quicksand"/>
                        <a:sym typeface="Quicksand"/>
                      </a:endParaRPr>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8"/>
                  </a:ext>
                </a:extLst>
              </a:tr>
            </a:tbl>
          </a:graphicData>
        </a:graphic>
      </p:graphicFrame>
      <p:graphicFrame>
        <p:nvGraphicFramePr>
          <p:cNvPr id="91" name="Google Shape;91;p13"/>
          <p:cNvGraphicFramePr/>
          <p:nvPr/>
        </p:nvGraphicFramePr>
        <p:xfrm>
          <a:off x="5333988" y="1730550"/>
          <a:ext cx="3439250" cy="1763950"/>
        </p:xfrm>
        <a:graphic>
          <a:graphicData uri="http://schemas.openxmlformats.org/drawingml/2006/table">
            <a:tbl>
              <a:tblPr>
                <a:noFill/>
                <a:tableStyleId>{320EF089-0454-485B-B0CB-86861C1A514C}</a:tableStyleId>
              </a:tblPr>
              <a:tblGrid>
                <a:gridCol w="1457650">
                  <a:extLst>
                    <a:ext uri="{9D8B030D-6E8A-4147-A177-3AD203B41FA5}">
                      <a16:colId xmlns:a16="http://schemas.microsoft.com/office/drawing/2014/main" val="20000"/>
                    </a:ext>
                  </a:extLst>
                </a:gridCol>
                <a:gridCol w="482250">
                  <a:extLst>
                    <a:ext uri="{9D8B030D-6E8A-4147-A177-3AD203B41FA5}">
                      <a16:colId xmlns:a16="http://schemas.microsoft.com/office/drawing/2014/main" val="20001"/>
                    </a:ext>
                  </a:extLst>
                </a:gridCol>
                <a:gridCol w="485675">
                  <a:extLst>
                    <a:ext uri="{9D8B030D-6E8A-4147-A177-3AD203B41FA5}">
                      <a16:colId xmlns:a16="http://schemas.microsoft.com/office/drawing/2014/main" val="20002"/>
                    </a:ext>
                  </a:extLst>
                </a:gridCol>
                <a:gridCol w="510350">
                  <a:extLst>
                    <a:ext uri="{9D8B030D-6E8A-4147-A177-3AD203B41FA5}">
                      <a16:colId xmlns:a16="http://schemas.microsoft.com/office/drawing/2014/main" val="20003"/>
                    </a:ext>
                  </a:extLst>
                </a:gridCol>
                <a:gridCol w="503325">
                  <a:extLst>
                    <a:ext uri="{9D8B030D-6E8A-4147-A177-3AD203B41FA5}">
                      <a16:colId xmlns:a16="http://schemas.microsoft.com/office/drawing/2014/main" val="20004"/>
                    </a:ext>
                  </a:extLst>
                </a:gridCol>
              </a:tblGrid>
              <a:tr h="206850">
                <a:tc gridSpan="5">
                  <a:txBody>
                    <a:bodyPr/>
                    <a:lstStyle/>
                    <a:p>
                      <a:pPr marL="0" lvl="0" indent="0" algn="ctr" rtl="0">
                        <a:lnSpc>
                          <a:spcPct val="115000"/>
                        </a:lnSpc>
                        <a:spcBef>
                          <a:spcPts val="0"/>
                        </a:spcBef>
                        <a:spcAft>
                          <a:spcPts val="0"/>
                        </a:spcAft>
                        <a:buNone/>
                      </a:pPr>
                      <a:r>
                        <a:rPr lang="en" sz="1000">
                          <a:latin typeface="Quicksand"/>
                          <a:ea typeface="Quicksand"/>
                          <a:cs typeface="Quicksand"/>
                          <a:sym typeface="Quicksand"/>
                        </a:rPr>
                        <a:t>Sports</a:t>
                      </a:r>
                      <a:endParaRPr sz="1000">
                        <a:latin typeface="Quicksand"/>
                        <a:ea typeface="Quicksand"/>
                        <a:cs typeface="Quicksand"/>
                        <a:sym typeface="Quicksand"/>
                      </a:endParaRPr>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58250">
                <a:tc>
                  <a:txBody>
                    <a:bodyPr/>
                    <a:lstStyle/>
                    <a:p>
                      <a:pPr marL="0" lvl="0" indent="0" algn="ctr" rtl="0">
                        <a:lnSpc>
                          <a:spcPct val="115000"/>
                        </a:lnSpc>
                        <a:spcBef>
                          <a:spcPts val="0"/>
                        </a:spcBef>
                        <a:spcAft>
                          <a:spcPts val="0"/>
                        </a:spcAft>
                        <a:buNone/>
                      </a:pPr>
                      <a:r>
                        <a:rPr lang="en" sz="900">
                          <a:latin typeface="Quicksand"/>
                          <a:ea typeface="Quicksand"/>
                          <a:cs typeface="Quicksand"/>
                          <a:sym typeface="Quicksand"/>
                        </a:rPr>
                        <a:t>Team</a:t>
                      </a:r>
                      <a:endParaRPr sz="900">
                        <a:latin typeface="Quicksand"/>
                        <a:ea typeface="Quicksand"/>
                        <a:cs typeface="Quicksand"/>
                        <a:sym typeface="Quicksand"/>
                      </a:endParaRPr>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3C47D"/>
                    </a:solidFill>
                  </a:tcPr>
                </a:tc>
                <a:tc>
                  <a:txBody>
                    <a:bodyPr/>
                    <a:lstStyle/>
                    <a:p>
                      <a:pPr marL="0" lvl="0" indent="0" algn="ctr" rtl="0">
                        <a:lnSpc>
                          <a:spcPct val="115000"/>
                        </a:lnSpc>
                        <a:spcBef>
                          <a:spcPts val="0"/>
                        </a:spcBef>
                        <a:spcAft>
                          <a:spcPts val="0"/>
                        </a:spcAft>
                        <a:buNone/>
                      </a:pPr>
                      <a:r>
                        <a:rPr lang="en" sz="900">
                          <a:latin typeface="Quicksand"/>
                          <a:ea typeface="Quicksand"/>
                          <a:cs typeface="Quicksand"/>
                          <a:sym typeface="Quicksand"/>
                        </a:rPr>
                        <a:t>Played</a:t>
                      </a:r>
                      <a:endParaRPr sz="900">
                        <a:latin typeface="Quicksand"/>
                        <a:ea typeface="Quicksand"/>
                        <a:cs typeface="Quicksand"/>
                        <a:sym typeface="Quicksand"/>
                      </a:endParaRPr>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3C47D"/>
                    </a:solidFill>
                  </a:tcPr>
                </a:tc>
                <a:tc>
                  <a:txBody>
                    <a:bodyPr/>
                    <a:lstStyle/>
                    <a:p>
                      <a:pPr marL="0" lvl="0" indent="0" algn="ctr" rtl="0">
                        <a:lnSpc>
                          <a:spcPct val="115000"/>
                        </a:lnSpc>
                        <a:spcBef>
                          <a:spcPts val="0"/>
                        </a:spcBef>
                        <a:spcAft>
                          <a:spcPts val="0"/>
                        </a:spcAft>
                        <a:buNone/>
                      </a:pPr>
                      <a:r>
                        <a:rPr lang="en" sz="900">
                          <a:latin typeface="Quicksand"/>
                          <a:ea typeface="Quicksand"/>
                          <a:cs typeface="Quicksand"/>
                          <a:sym typeface="Quicksand"/>
                        </a:rPr>
                        <a:t>Won</a:t>
                      </a:r>
                      <a:endParaRPr sz="900">
                        <a:latin typeface="Quicksand"/>
                        <a:ea typeface="Quicksand"/>
                        <a:cs typeface="Quicksand"/>
                        <a:sym typeface="Quicksand"/>
                      </a:endParaRPr>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3C47D"/>
                    </a:solidFill>
                  </a:tcPr>
                </a:tc>
                <a:tc>
                  <a:txBody>
                    <a:bodyPr/>
                    <a:lstStyle/>
                    <a:p>
                      <a:pPr marL="0" lvl="0" indent="0" algn="ctr" rtl="0">
                        <a:lnSpc>
                          <a:spcPct val="115000"/>
                        </a:lnSpc>
                        <a:spcBef>
                          <a:spcPts val="0"/>
                        </a:spcBef>
                        <a:spcAft>
                          <a:spcPts val="0"/>
                        </a:spcAft>
                        <a:buNone/>
                      </a:pPr>
                      <a:r>
                        <a:rPr lang="en" sz="900">
                          <a:latin typeface="Quicksand"/>
                          <a:ea typeface="Quicksand"/>
                          <a:cs typeface="Quicksand"/>
                          <a:sym typeface="Quicksand"/>
                        </a:rPr>
                        <a:t>Lost</a:t>
                      </a:r>
                      <a:endParaRPr sz="900">
                        <a:latin typeface="Quicksand"/>
                        <a:ea typeface="Quicksand"/>
                        <a:cs typeface="Quicksand"/>
                        <a:sym typeface="Quicksand"/>
                      </a:endParaRPr>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3C47D"/>
                    </a:solidFill>
                  </a:tcPr>
                </a:tc>
                <a:tc>
                  <a:txBody>
                    <a:bodyPr/>
                    <a:lstStyle/>
                    <a:p>
                      <a:pPr marL="0" lvl="0" indent="0" algn="ctr" rtl="0">
                        <a:lnSpc>
                          <a:spcPct val="115000"/>
                        </a:lnSpc>
                        <a:spcBef>
                          <a:spcPts val="0"/>
                        </a:spcBef>
                        <a:spcAft>
                          <a:spcPts val="0"/>
                        </a:spcAft>
                        <a:buNone/>
                      </a:pPr>
                      <a:r>
                        <a:rPr lang="en" sz="900">
                          <a:latin typeface="Quicksand"/>
                          <a:ea typeface="Quicksand"/>
                          <a:cs typeface="Quicksand"/>
                          <a:sym typeface="Quicksand"/>
                        </a:rPr>
                        <a:t>Drawn</a:t>
                      </a:r>
                      <a:endParaRPr sz="900">
                        <a:latin typeface="Quicksand"/>
                        <a:ea typeface="Quicksand"/>
                        <a:cs typeface="Quicksand"/>
                        <a:sym typeface="Quicksand"/>
                      </a:endParaRPr>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3C47D"/>
                    </a:solidFill>
                  </a:tcPr>
                </a:tc>
                <a:extLst>
                  <a:ext uri="{0D108BD9-81ED-4DB2-BD59-A6C34878D82A}">
                    <a16:rowId xmlns:a16="http://schemas.microsoft.com/office/drawing/2014/main" val="10001"/>
                  </a:ext>
                </a:extLst>
              </a:tr>
              <a:tr h="216475">
                <a:tc>
                  <a:txBody>
                    <a:bodyPr/>
                    <a:lstStyle/>
                    <a:p>
                      <a:pPr marL="0" lvl="0" indent="0" algn="l" rtl="0">
                        <a:lnSpc>
                          <a:spcPct val="115000"/>
                        </a:lnSpc>
                        <a:spcBef>
                          <a:spcPts val="0"/>
                        </a:spcBef>
                        <a:spcAft>
                          <a:spcPts val="0"/>
                        </a:spcAft>
                        <a:buNone/>
                      </a:pPr>
                      <a:r>
                        <a:rPr lang="en" sz="900">
                          <a:latin typeface="Quicksand"/>
                          <a:ea typeface="Quicksand"/>
                          <a:cs typeface="Quicksand"/>
                          <a:sym typeface="Quicksand"/>
                        </a:rPr>
                        <a:t>Archers</a:t>
                      </a:r>
                      <a:endParaRPr sz="900">
                        <a:latin typeface="Quicksand"/>
                        <a:ea typeface="Quicksand"/>
                        <a:cs typeface="Quicksand"/>
                        <a:sym typeface="Quicksand"/>
                      </a:endParaRPr>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900">
                          <a:latin typeface="Quicksand"/>
                          <a:ea typeface="Quicksand"/>
                          <a:cs typeface="Quicksand"/>
                          <a:sym typeface="Quicksand"/>
                        </a:rPr>
                        <a:t>7</a:t>
                      </a:r>
                      <a:endParaRPr sz="900">
                        <a:latin typeface="Quicksand"/>
                        <a:ea typeface="Quicksand"/>
                        <a:cs typeface="Quicksand"/>
                        <a:sym typeface="Quicksand"/>
                      </a:endParaRPr>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900">
                          <a:latin typeface="Quicksand"/>
                          <a:ea typeface="Quicksand"/>
                          <a:cs typeface="Quicksand"/>
                          <a:sym typeface="Quicksand"/>
                        </a:rPr>
                        <a:t>2</a:t>
                      </a:r>
                      <a:endParaRPr sz="900">
                        <a:latin typeface="Quicksand"/>
                        <a:ea typeface="Quicksand"/>
                        <a:cs typeface="Quicksand"/>
                        <a:sym typeface="Quicksand"/>
                      </a:endParaRPr>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900">
                          <a:latin typeface="Quicksand"/>
                          <a:ea typeface="Quicksand"/>
                          <a:cs typeface="Quicksand"/>
                          <a:sym typeface="Quicksand"/>
                        </a:rPr>
                        <a:t>2</a:t>
                      </a:r>
                      <a:endParaRPr sz="900">
                        <a:latin typeface="Quicksand"/>
                        <a:ea typeface="Quicksand"/>
                        <a:cs typeface="Quicksand"/>
                        <a:sym typeface="Quicksand"/>
                      </a:endParaRPr>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900">
                          <a:latin typeface="Quicksand"/>
                          <a:ea typeface="Quicksand"/>
                          <a:cs typeface="Quicksand"/>
                          <a:sym typeface="Quicksand"/>
                        </a:rPr>
                        <a:t>3</a:t>
                      </a:r>
                      <a:endParaRPr sz="900">
                        <a:latin typeface="Quicksand"/>
                        <a:ea typeface="Quicksand"/>
                        <a:cs typeface="Quicksand"/>
                        <a:sym typeface="Quicksand"/>
                      </a:endParaRPr>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216475">
                <a:tc>
                  <a:txBody>
                    <a:bodyPr/>
                    <a:lstStyle/>
                    <a:p>
                      <a:pPr marL="0" lvl="0" indent="0" algn="l" rtl="0">
                        <a:lnSpc>
                          <a:spcPct val="115000"/>
                        </a:lnSpc>
                        <a:spcBef>
                          <a:spcPts val="0"/>
                        </a:spcBef>
                        <a:spcAft>
                          <a:spcPts val="0"/>
                        </a:spcAft>
                        <a:buNone/>
                      </a:pPr>
                      <a:r>
                        <a:rPr lang="en" sz="900">
                          <a:latin typeface="Quicksand"/>
                          <a:ea typeface="Quicksand"/>
                          <a:cs typeface="Quicksand"/>
                          <a:sym typeface="Quicksand"/>
                        </a:rPr>
                        <a:t>Badgers</a:t>
                      </a:r>
                      <a:endParaRPr sz="900">
                        <a:latin typeface="Quicksand"/>
                        <a:ea typeface="Quicksand"/>
                        <a:cs typeface="Quicksand"/>
                        <a:sym typeface="Quicksand"/>
                      </a:endParaRPr>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900">
                          <a:latin typeface="Quicksand"/>
                          <a:ea typeface="Quicksand"/>
                          <a:cs typeface="Quicksand"/>
                          <a:sym typeface="Quicksand"/>
                        </a:rPr>
                        <a:t>7</a:t>
                      </a:r>
                      <a:endParaRPr sz="900">
                        <a:latin typeface="Quicksand"/>
                        <a:ea typeface="Quicksand"/>
                        <a:cs typeface="Quicksand"/>
                        <a:sym typeface="Quicksand"/>
                      </a:endParaRPr>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900">
                          <a:latin typeface="Quicksand"/>
                          <a:ea typeface="Quicksand"/>
                          <a:cs typeface="Quicksand"/>
                          <a:sym typeface="Quicksand"/>
                        </a:rPr>
                        <a:t>4</a:t>
                      </a:r>
                      <a:endParaRPr sz="900">
                        <a:latin typeface="Quicksand"/>
                        <a:ea typeface="Quicksand"/>
                        <a:cs typeface="Quicksand"/>
                        <a:sym typeface="Quicksand"/>
                      </a:endParaRPr>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900">
                          <a:latin typeface="Quicksand"/>
                          <a:ea typeface="Quicksand"/>
                          <a:cs typeface="Quicksand"/>
                          <a:sym typeface="Quicksand"/>
                        </a:rPr>
                        <a:t>1</a:t>
                      </a:r>
                      <a:endParaRPr sz="900">
                        <a:latin typeface="Quicksand"/>
                        <a:ea typeface="Quicksand"/>
                        <a:cs typeface="Quicksand"/>
                        <a:sym typeface="Quicksand"/>
                      </a:endParaRPr>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900">
                          <a:latin typeface="Quicksand"/>
                          <a:ea typeface="Quicksand"/>
                          <a:cs typeface="Quicksand"/>
                          <a:sym typeface="Quicksand"/>
                        </a:rPr>
                        <a:t>2</a:t>
                      </a:r>
                      <a:endParaRPr sz="900">
                        <a:latin typeface="Quicksand"/>
                        <a:ea typeface="Quicksand"/>
                        <a:cs typeface="Quicksand"/>
                        <a:sym typeface="Quicksand"/>
                      </a:endParaRPr>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216475">
                <a:tc>
                  <a:txBody>
                    <a:bodyPr/>
                    <a:lstStyle/>
                    <a:p>
                      <a:pPr marL="0" lvl="0" indent="0" algn="l" rtl="0">
                        <a:lnSpc>
                          <a:spcPct val="115000"/>
                        </a:lnSpc>
                        <a:spcBef>
                          <a:spcPts val="0"/>
                        </a:spcBef>
                        <a:spcAft>
                          <a:spcPts val="0"/>
                        </a:spcAft>
                        <a:buNone/>
                      </a:pPr>
                      <a:r>
                        <a:rPr lang="en" sz="900">
                          <a:latin typeface="Quicksand"/>
                          <a:ea typeface="Quicksand"/>
                          <a:cs typeface="Quicksand"/>
                          <a:sym typeface="Quicksand"/>
                        </a:rPr>
                        <a:t>Coasters</a:t>
                      </a:r>
                      <a:endParaRPr sz="900">
                        <a:latin typeface="Quicksand"/>
                        <a:ea typeface="Quicksand"/>
                        <a:cs typeface="Quicksand"/>
                        <a:sym typeface="Quicksand"/>
                      </a:endParaRPr>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900">
                          <a:latin typeface="Quicksand"/>
                          <a:ea typeface="Quicksand"/>
                          <a:cs typeface="Quicksand"/>
                          <a:sym typeface="Quicksand"/>
                        </a:rPr>
                        <a:t>8</a:t>
                      </a:r>
                      <a:endParaRPr sz="900">
                        <a:latin typeface="Quicksand"/>
                        <a:ea typeface="Quicksand"/>
                        <a:cs typeface="Quicksand"/>
                        <a:sym typeface="Quicksand"/>
                      </a:endParaRPr>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900">
                          <a:latin typeface="Quicksand"/>
                          <a:ea typeface="Quicksand"/>
                          <a:cs typeface="Quicksand"/>
                          <a:sym typeface="Quicksand"/>
                        </a:rPr>
                        <a:t>3</a:t>
                      </a:r>
                      <a:endParaRPr sz="900">
                        <a:latin typeface="Quicksand"/>
                        <a:ea typeface="Quicksand"/>
                        <a:cs typeface="Quicksand"/>
                        <a:sym typeface="Quicksand"/>
                      </a:endParaRPr>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900">
                          <a:latin typeface="Quicksand"/>
                          <a:ea typeface="Quicksand"/>
                          <a:cs typeface="Quicksand"/>
                          <a:sym typeface="Quicksand"/>
                        </a:rPr>
                        <a:t>4</a:t>
                      </a:r>
                      <a:endParaRPr sz="900">
                        <a:latin typeface="Quicksand"/>
                        <a:ea typeface="Quicksand"/>
                        <a:cs typeface="Quicksand"/>
                        <a:sym typeface="Quicksand"/>
                      </a:endParaRPr>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900">
                          <a:latin typeface="Quicksand"/>
                          <a:ea typeface="Quicksand"/>
                          <a:cs typeface="Quicksand"/>
                          <a:sym typeface="Quicksand"/>
                        </a:rPr>
                        <a:t>1</a:t>
                      </a:r>
                      <a:endParaRPr sz="900">
                        <a:latin typeface="Quicksand"/>
                        <a:ea typeface="Quicksand"/>
                        <a:cs typeface="Quicksand"/>
                        <a:sym typeface="Quicksand"/>
                      </a:endParaRPr>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216475">
                <a:tc>
                  <a:txBody>
                    <a:bodyPr/>
                    <a:lstStyle/>
                    <a:p>
                      <a:pPr marL="0" lvl="0" indent="0" algn="l" rtl="0">
                        <a:lnSpc>
                          <a:spcPct val="115000"/>
                        </a:lnSpc>
                        <a:spcBef>
                          <a:spcPts val="0"/>
                        </a:spcBef>
                        <a:spcAft>
                          <a:spcPts val="0"/>
                        </a:spcAft>
                        <a:buNone/>
                      </a:pPr>
                      <a:r>
                        <a:rPr lang="en" sz="900">
                          <a:latin typeface="Quicksand"/>
                          <a:ea typeface="Quicksand"/>
                          <a:cs typeface="Quicksand"/>
                          <a:sym typeface="Quicksand"/>
                        </a:rPr>
                        <a:t>Flyers</a:t>
                      </a:r>
                      <a:endParaRPr sz="900">
                        <a:latin typeface="Quicksand"/>
                        <a:ea typeface="Quicksand"/>
                        <a:cs typeface="Quicksand"/>
                        <a:sym typeface="Quicksand"/>
                      </a:endParaRPr>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900">
                          <a:latin typeface="Quicksand"/>
                          <a:ea typeface="Quicksand"/>
                          <a:cs typeface="Quicksand"/>
                          <a:sym typeface="Quicksand"/>
                        </a:rPr>
                        <a:t>7</a:t>
                      </a:r>
                      <a:endParaRPr sz="900">
                        <a:latin typeface="Quicksand"/>
                        <a:ea typeface="Quicksand"/>
                        <a:cs typeface="Quicksand"/>
                        <a:sym typeface="Quicksand"/>
                      </a:endParaRPr>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900">
                          <a:latin typeface="Quicksand"/>
                          <a:ea typeface="Quicksand"/>
                          <a:cs typeface="Quicksand"/>
                          <a:sym typeface="Quicksand"/>
                        </a:rPr>
                        <a:t>1</a:t>
                      </a:r>
                      <a:endParaRPr sz="900">
                        <a:latin typeface="Quicksand"/>
                        <a:ea typeface="Quicksand"/>
                        <a:cs typeface="Quicksand"/>
                        <a:sym typeface="Quicksand"/>
                      </a:endParaRPr>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900">
                          <a:latin typeface="Quicksand"/>
                          <a:ea typeface="Quicksand"/>
                          <a:cs typeface="Quicksand"/>
                          <a:sym typeface="Quicksand"/>
                        </a:rPr>
                        <a:t>3</a:t>
                      </a:r>
                      <a:endParaRPr sz="900">
                        <a:latin typeface="Quicksand"/>
                        <a:ea typeface="Quicksand"/>
                        <a:cs typeface="Quicksand"/>
                        <a:sym typeface="Quicksand"/>
                      </a:endParaRPr>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900">
                          <a:latin typeface="Quicksand"/>
                          <a:ea typeface="Quicksand"/>
                          <a:cs typeface="Quicksand"/>
                          <a:sym typeface="Quicksand"/>
                        </a:rPr>
                        <a:t>3</a:t>
                      </a:r>
                      <a:endParaRPr sz="900">
                        <a:latin typeface="Quicksand"/>
                        <a:ea typeface="Quicksand"/>
                        <a:cs typeface="Quicksand"/>
                        <a:sym typeface="Quicksand"/>
                      </a:endParaRPr>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216475">
                <a:tc>
                  <a:txBody>
                    <a:bodyPr/>
                    <a:lstStyle/>
                    <a:p>
                      <a:pPr marL="0" lvl="0" indent="0" algn="l" rtl="0">
                        <a:lnSpc>
                          <a:spcPct val="115000"/>
                        </a:lnSpc>
                        <a:spcBef>
                          <a:spcPts val="0"/>
                        </a:spcBef>
                        <a:spcAft>
                          <a:spcPts val="0"/>
                        </a:spcAft>
                        <a:buNone/>
                      </a:pPr>
                      <a:r>
                        <a:rPr lang="en" sz="900">
                          <a:latin typeface="Quicksand"/>
                          <a:ea typeface="Quicksand"/>
                          <a:cs typeface="Quicksand"/>
                          <a:sym typeface="Quicksand"/>
                        </a:rPr>
                        <a:t>Ringers</a:t>
                      </a:r>
                      <a:endParaRPr sz="900">
                        <a:latin typeface="Quicksand"/>
                        <a:ea typeface="Quicksand"/>
                        <a:cs typeface="Quicksand"/>
                        <a:sym typeface="Quicksand"/>
                      </a:endParaRPr>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900">
                          <a:latin typeface="Quicksand"/>
                          <a:ea typeface="Quicksand"/>
                          <a:cs typeface="Quicksand"/>
                          <a:sym typeface="Quicksand"/>
                        </a:rPr>
                        <a:t>8</a:t>
                      </a:r>
                      <a:endParaRPr sz="900">
                        <a:latin typeface="Quicksand"/>
                        <a:ea typeface="Quicksand"/>
                        <a:cs typeface="Quicksand"/>
                        <a:sym typeface="Quicksand"/>
                      </a:endParaRPr>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900">
                          <a:latin typeface="Quicksand"/>
                          <a:ea typeface="Quicksand"/>
                          <a:cs typeface="Quicksand"/>
                          <a:sym typeface="Quicksand"/>
                        </a:rPr>
                        <a:t>3</a:t>
                      </a:r>
                      <a:endParaRPr sz="900">
                        <a:latin typeface="Quicksand"/>
                        <a:ea typeface="Quicksand"/>
                        <a:cs typeface="Quicksand"/>
                        <a:sym typeface="Quicksand"/>
                      </a:endParaRPr>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900">
                          <a:latin typeface="Quicksand"/>
                          <a:ea typeface="Quicksand"/>
                          <a:cs typeface="Quicksand"/>
                          <a:sym typeface="Quicksand"/>
                        </a:rPr>
                        <a:t>4</a:t>
                      </a:r>
                      <a:endParaRPr sz="900">
                        <a:latin typeface="Quicksand"/>
                        <a:ea typeface="Quicksand"/>
                        <a:cs typeface="Quicksand"/>
                        <a:sym typeface="Quicksand"/>
                      </a:endParaRPr>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900">
                          <a:latin typeface="Quicksand"/>
                          <a:ea typeface="Quicksand"/>
                          <a:cs typeface="Quicksand"/>
                          <a:sym typeface="Quicksand"/>
                        </a:rPr>
                        <a:t>1</a:t>
                      </a:r>
                      <a:endParaRPr sz="900">
                        <a:latin typeface="Quicksand"/>
                        <a:ea typeface="Quicksand"/>
                        <a:cs typeface="Quicksand"/>
                        <a:sym typeface="Quicksand"/>
                      </a:endParaRPr>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r h="216475">
                <a:tc>
                  <a:txBody>
                    <a:bodyPr/>
                    <a:lstStyle/>
                    <a:p>
                      <a:pPr marL="0" lvl="0" indent="0" algn="l" rtl="0">
                        <a:lnSpc>
                          <a:spcPct val="115000"/>
                        </a:lnSpc>
                        <a:spcBef>
                          <a:spcPts val="0"/>
                        </a:spcBef>
                        <a:spcAft>
                          <a:spcPts val="0"/>
                        </a:spcAft>
                        <a:buNone/>
                      </a:pPr>
                      <a:r>
                        <a:rPr lang="en" sz="900">
                          <a:latin typeface="Quicksand"/>
                          <a:ea typeface="Quicksand"/>
                          <a:cs typeface="Quicksand"/>
                          <a:sym typeface="Quicksand"/>
                        </a:rPr>
                        <a:t>Zoomers</a:t>
                      </a:r>
                      <a:endParaRPr sz="900">
                        <a:latin typeface="Quicksand"/>
                        <a:ea typeface="Quicksand"/>
                        <a:cs typeface="Quicksand"/>
                        <a:sym typeface="Quicksand"/>
                      </a:endParaRPr>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900">
                          <a:latin typeface="Quicksand"/>
                          <a:ea typeface="Quicksand"/>
                          <a:cs typeface="Quicksand"/>
                          <a:sym typeface="Quicksand"/>
                        </a:rPr>
                        <a:t>7</a:t>
                      </a:r>
                      <a:endParaRPr sz="900">
                        <a:latin typeface="Quicksand"/>
                        <a:ea typeface="Quicksand"/>
                        <a:cs typeface="Quicksand"/>
                        <a:sym typeface="Quicksand"/>
                      </a:endParaRPr>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900">
                          <a:latin typeface="Quicksand"/>
                          <a:ea typeface="Quicksand"/>
                          <a:cs typeface="Quicksand"/>
                          <a:sym typeface="Quicksand"/>
                        </a:rPr>
                        <a:t>5</a:t>
                      </a:r>
                      <a:endParaRPr sz="900">
                        <a:latin typeface="Quicksand"/>
                        <a:ea typeface="Quicksand"/>
                        <a:cs typeface="Quicksand"/>
                        <a:sym typeface="Quicksand"/>
                      </a:endParaRPr>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900">
                          <a:latin typeface="Quicksand"/>
                          <a:ea typeface="Quicksand"/>
                          <a:cs typeface="Quicksand"/>
                          <a:sym typeface="Quicksand"/>
                        </a:rPr>
                        <a:t>0</a:t>
                      </a:r>
                      <a:endParaRPr sz="900">
                        <a:latin typeface="Quicksand"/>
                        <a:ea typeface="Quicksand"/>
                        <a:cs typeface="Quicksand"/>
                        <a:sym typeface="Quicksand"/>
                      </a:endParaRPr>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900">
                          <a:latin typeface="Quicksand"/>
                          <a:ea typeface="Quicksand"/>
                          <a:cs typeface="Quicksand"/>
                          <a:sym typeface="Quicksand"/>
                        </a:rPr>
                        <a:t>2</a:t>
                      </a:r>
                      <a:endParaRPr sz="900">
                        <a:latin typeface="Quicksand"/>
                        <a:ea typeface="Quicksand"/>
                        <a:cs typeface="Quicksand"/>
                        <a:sym typeface="Quicksand"/>
                      </a:endParaRPr>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95"/>
        <p:cNvGrpSpPr/>
        <p:nvPr/>
      </p:nvGrpSpPr>
      <p:grpSpPr>
        <a:xfrm>
          <a:off x="0" y="0"/>
          <a:ext cx="0" cy="0"/>
          <a:chOff x="0" y="0"/>
          <a:chExt cx="0" cy="0"/>
        </a:xfrm>
      </p:grpSpPr>
      <p:graphicFrame>
        <p:nvGraphicFramePr>
          <p:cNvPr id="96" name="Google Shape;96;p14"/>
          <p:cNvGraphicFramePr/>
          <p:nvPr/>
        </p:nvGraphicFramePr>
        <p:xfrm>
          <a:off x="310900" y="1730550"/>
          <a:ext cx="3249550" cy="1936892"/>
        </p:xfrm>
        <a:graphic>
          <a:graphicData uri="http://schemas.openxmlformats.org/drawingml/2006/table">
            <a:tbl>
              <a:tblPr>
                <a:noFill/>
                <a:tableStyleId>{320EF089-0454-485B-B0CB-86861C1A514C}</a:tableStyleId>
              </a:tblPr>
              <a:tblGrid>
                <a:gridCol w="984175">
                  <a:extLst>
                    <a:ext uri="{9D8B030D-6E8A-4147-A177-3AD203B41FA5}">
                      <a16:colId xmlns:a16="http://schemas.microsoft.com/office/drawing/2014/main" val="20000"/>
                    </a:ext>
                  </a:extLst>
                </a:gridCol>
                <a:gridCol w="848450">
                  <a:extLst>
                    <a:ext uri="{9D8B030D-6E8A-4147-A177-3AD203B41FA5}">
                      <a16:colId xmlns:a16="http://schemas.microsoft.com/office/drawing/2014/main" val="20001"/>
                    </a:ext>
                  </a:extLst>
                </a:gridCol>
                <a:gridCol w="841200">
                  <a:extLst>
                    <a:ext uri="{9D8B030D-6E8A-4147-A177-3AD203B41FA5}">
                      <a16:colId xmlns:a16="http://schemas.microsoft.com/office/drawing/2014/main" val="20002"/>
                    </a:ext>
                  </a:extLst>
                </a:gridCol>
                <a:gridCol w="575725">
                  <a:extLst>
                    <a:ext uri="{9D8B030D-6E8A-4147-A177-3AD203B41FA5}">
                      <a16:colId xmlns:a16="http://schemas.microsoft.com/office/drawing/2014/main" val="20003"/>
                    </a:ext>
                  </a:extLst>
                </a:gridCol>
              </a:tblGrid>
              <a:tr h="183375">
                <a:tc gridSpan="4">
                  <a:txBody>
                    <a:bodyPr/>
                    <a:lstStyle/>
                    <a:p>
                      <a:pPr marL="0" lvl="0" indent="0" algn="ctr" rtl="0">
                        <a:lnSpc>
                          <a:spcPct val="115000"/>
                        </a:lnSpc>
                        <a:spcBef>
                          <a:spcPts val="0"/>
                        </a:spcBef>
                        <a:spcAft>
                          <a:spcPts val="0"/>
                        </a:spcAft>
                        <a:buNone/>
                      </a:pPr>
                      <a:r>
                        <a:rPr lang="en" sz="1000">
                          <a:latin typeface="Quicksand"/>
                          <a:ea typeface="Quicksand"/>
                          <a:cs typeface="Quicksand"/>
                          <a:sym typeface="Quicksand"/>
                        </a:rPr>
                        <a:t>Weather</a:t>
                      </a:r>
                      <a:endParaRPr sz="1000">
                        <a:latin typeface="Quicksand"/>
                        <a:ea typeface="Quicksand"/>
                        <a:cs typeface="Quicksand"/>
                        <a:sym typeface="Quicksand"/>
                      </a:endParaRPr>
                    </a:p>
                  </a:txBody>
                  <a:tcPr marL="9142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76925">
                <a:tc>
                  <a:txBody>
                    <a:bodyPr/>
                    <a:lstStyle/>
                    <a:p>
                      <a:pPr marL="0" lvl="0" indent="0" algn="ctr" rtl="0">
                        <a:lnSpc>
                          <a:spcPct val="115000"/>
                        </a:lnSpc>
                        <a:spcBef>
                          <a:spcPts val="0"/>
                        </a:spcBef>
                        <a:spcAft>
                          <a:spcPts val="0"/>
                        </a:spcAft>
                        <a:buNone/>
                      </a:pPr>
                      <a:r>
                        <a:rPr lang="en" sz="900">
                          <a:latin typeface="Quicksand"/>
                          <a:ea typeface="Quicksand"/>
                          <a:cs typeface="Quicksand"/>
                          <a:sym typeface="Quicksand"/>
                        </a:rPr>
                        <a:t>Day</a:t>
                      </a:r>
                      <a:endParaRPr sz="900">
                        <a:latin typeface="Quicksand"/>
                        <a:ea typeface="Quicksand"/>
                        <a:cs typeface="Quicksand"/>
                        <a:sym typeface="Quicksand"/>
                      </a:endParaRPr>
                    </a:p>
                  </a:txBody>
                  <a:tcPr marL="9142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D9EEB"/>
                    </a:solidFill>
                  </a:tcPr>
                </a:tc>
                <a:tc>
                  <a:txBody>
                    <a:bodyPr/>
                    <a:lstStyle/>
                    <a:p>
                      <a:pPr marL="0" lvl="0" indent="0" algn="ctr" rtl="0">
                        <a:lnSpc>
                          <a:spcPct val="115000"/>
                        </a:lnSpc>
                        <a:spcBef>
                          <a:spcPts val="0"/>
                        </a:spcBef>
                        <a:spcAft>
                          <a:spcPts val="0"/>
                        </a:spcAft>
                        <a:buNone/>
                      </a:pPr>
                      <a:r>
                        <a:rPr lang="en" sz="900">
                          <a:latin typeface="Quicksand"/>
                          <a:ea typeface="Quicksand"/>
                          <a:cs typeface="Quicksand"/>
                          <a:sym typeface="Quicksand"/>
                        </a:rPr>
                        <a:t>Summary</a:t>
                      </a:r>
                      <a:endParaRPr sz="900">
                        <a:latin typeface="Quicksand"/>
                        <a:ea typeface="Quicksand"/>
                        <a:cs typeface="Quicksand"/>
                        <a:sym typeface="Quicksand"/>
                      </a:endParaRPr>
                    </a:p>
                  </a:txBody>
                  <a:tcPr marL="9142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D9EEB"/>
                    </a:solidFill>
                  </a:tcPr>
                </a:tc>
                <a:tc>
                  <a:txBody>
                    <a:bodyPr/>
                    <a:lstStyle/>
                    <a:p>
                      <a:pPr marL="0" lvl="0" indent="0" algn="ctr" rtl="0">
                        <a:lnSpc>
                          <a:spcPct val="115000"/>
                        </a:lnSpc>
                        <a:spcBef>
                          <a:spcPts val="0"/>
                        </a:spcBef>
                        <a:spcAft>
                          <a:spcPts val="0"/>
                        </a:spcAft>
                        <a:buNone/>
                      </a:pPr>
                      <a:r>
                        <a:rPr lang="en" sz="900">
                          <a:latin typeface="Quicksand"/>
                          <a:ea typeface="Quicksand"/>
                          <a:cs typeface="Quicksand"/>
                          <a:sym typeface="Quicksand"/>
                        </a:rPr>
                        <a:t>Temperature (°C)</a:t>
                      </a:r>
                      <a:endParaRPr sz="900">
                        <a:latin typeface="Quicksand"/>
                        <a:ea typeface="Quicksand"/>
                        <a:cs typeface="Quicksand"/>
                        <a:sym typeface="Quicksand"/>
                      </a:endParaRPr>
                    </a:p>
                  </a:txBody>
                  <a:tcPr marL="9142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D9EEB"/>
                    </a:solidFill>
                  </a:tcPr>
                </a:tc>
                <a:tc>
                  <a:txBody>
                    <a:bodyPr/>
                    <a:lstStyle/>
                    <a:p>
                      <a:pPr marL="0" lvl="0" indent="0" algn="ctr" rtl="0">
                        <a:lnSpc>
                          <a:spcPct val="115000"/>
                        </a:lnSpc>
                        <a:spcBef>
                          <a:spcPts val="0"/>
                        </a:spcBef>
                        <a:spcAft>
                          <a:spcPts val="0"/>
                        </a:spcAft>
                        <a:buNone/>
                      </a:pPr>
                      <a:r>
                        <a:rPr lang="en" sz="900">
                          <a:latin typeface="Quicksand"/>
                          <a:ea typeface="Quicksand"/>
                          <a:cs typeface="Quicksand"/>
                          <a:sym typeface="Quicksand"/>
                        </a:rPr>
                        <a:t>Rainfall (mm)</a:t>
                      </a:r>
                      <a:endParaRPr sz="900">
                        <a:latin typeface="Quicksand"/>
                        <a:ea typeface="Quicksand"/>
                        <a:cs typeface="Quicksand"/>
                        <a:sym typeface="Quicksand"/>
                      </a:endParaRPr>
                    </a:p>
                  </a:txBody>
                  <a:tcPr marL="9142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D9EEB"/>
                    </a:solidFill>
                  </a:tcPr>
                </a:tc>
                <a:extLst>
                  <a:ext uri="{0D108BD9-81ED-4DB2-BD59-A6C34878D82A}">
                    <a16:rowId xmlns:a16="http://schemas.microsoft.com/office/drawing/2014/main" val="10001"/>
                  </a:ext>
                </a:extLst>
              </a:tr>
              <a:tr h="207150">
                <a:tc>
                  <a:txBody>
                    <a:bodyPr/>
                    <a:lstStyle/>
                    <a:p>
                      <a:pPr marL="0" lvl="0" indent="0" algn="l" rtl="0">
                        <a:lnSpc>
                          <a:spcPct val="115000"/>
                        </a:lnSpc>
                        <a:spcBef>
                          <a:spcPts val="0"/>
                        </a:spcBef>
                        <a:spcAft>
                          <a:spcPts val="0"/>
                        </a:spcAft>
                        <a:buNone/>
                      </a:pPr>
                      <a:r>
                        <a:rPr lang="en" sz="900">
                          <a:latin typeface="Quicksand"/>
                          <a:ea typeface="Quicksand"/>
                          <a:cs typeface="Quicksand"/>
                          <a:sym typeface="Quicksand"/>
                        </a:rPr>
                        <a:t>Sunday</a:t>
                      </a:r>
                      <a:endParaRPr sz="900">
                        <a:latin typeface="Quicksand"/>
                        <a:ea typeface="Quicksand"/>
                        <a:cs typeface="Quicksand"/>
                        <a:sym typeface="Quicksand"/>
                      </a:endParaRPr>
                    </a:p>
                  </a:txBody>
                  <a:tcPr marL="9142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9DAF8"/>
                    </a:solidFill>
                  </a:tcPr>
                </a:tc>
                <a:tc>
                  <a:txBody>
                    <a:bodyPr/>
                    <a:lstStyle/>
                    <a:p>
                      <a:pPr marL="0" lvl="0" indent="0" algn="ctr" rtl="0">
                        <a:lnSpc>
                          <a:spcPct val="115000"/>
                        </a:lnSpc>
                        <a:spcBef>
                          <a:spcPts val="0"/>
                        </a:spcBef>
                        <a:spcAft>
                          <a:spcPts val="0"/>
                        </a:spcAft>
                        <a:buNone/>
                      </a:pPr>
                      <a:r>
                        <a:rPr lang="en" sz="900">
                          <a:latin typeface="Quicksand"/>
                          <a:ea typeface="Quicksand"/>
                          <a:cs typeface="Quicksand"/>
                          <a:sym typeface="Quicksand"/>
                        </a:rPr>
                        <a:t>Sunny</a:t>
                      </a:r>
                      <a:endParaRPr sz="900">
                        <a:latin typeface="Quicksand"/>
                        <a:ea typeface="Quicksand"/>
                        <a:cs typeface="Quicksand"/>
                        <a:sym typeface="Quicksand"/>
                      </a:endParaRPr>
                    </a:p>
                  </a:txBody>
                  <a:tcPr marL="9142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900">
                          <a:latin typeface="Quicksand"/>
                          <a:ea typeface="Quicksand"/>
                          <a:cs typeface="Quicksand"/>
                          <a:sym typeface="Quicksand"/>
                        </a:rPr>
                        <a:t>21</a:t>
                      </a:r>
                      <a:endParaRPr sz="900">
                        <a:latin typeface="Quicksand"/>
                        <a:ea typeface="Quicksand"/>
                        <a:cs typeface="Quicksand"/>
                        <a:sym typeface="Quicksand"/>
                      </a:endParaRPr>
                    </a:p>
                  </a:txBody>
                  <a:tcPr marL="9142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900">
                          <a:latin typeface="Quicksand"/>
                          <a:ea typeface="Quicksand"/>
                          <a:cs typeface="Quicksand"/>
                          <a:sym typeface="Quicksand"/>
                        </a:rPr>
                        <a:t>0</a:t>
                      </a:r>
                      <a:endParaRPr sz="900">
                        <a:latin typeface="Quicksand"/>
                        <a:ea typeface="Quicksand"/>
                        <a:cs typeface="Quicksand"/>
                        <a:sym typeface="Quicksand"/>
                      </a:endParaRPr>
                    </a:p>
                  </a:txBody>
                  <a:tcPr marL="9142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207150">
                <a:tc>
                  <a:txBody>
                    <a:bodyPr/>
                    <a:lstStyle/>
                    <a:p>
                      <a:pPr marL="0" lvl="0" indent="0" algn="l" rtl="0">
                        <a:lnSpc>
                          <a:spcPct val="115000"/>
                        </a:lnSpc>
                        <a:spcBef>
                          <a:spcPts val="0"/>
                        </a:spcBef>
                        <a:spcAft>
                          <a:spcPts val="0"/>
                        </a:spcAft>
                        <a:buNone/>
                      </a:pPr>
                      <a:r>
                        <a:rPr lang="en" sz="900">
                          <a:latin typeface="Quicksand"/>
                          <a:ea typeface="Quicksand"/>
                          <a:cs typeface="Quicksand"/>
                          <a:sym typeface="Quicksand"/>
                        </a:rPr>
                        <a:t>Monday</a:t>
                      </a:r>
                      <a:endParaRPr sz="900">
                        <a:latin typeface="Quicksand"/>
                        <a:ea typeface="Quicksand"/>
                        <a:cs typeface="Quicksand"/>
                        <a:sym typeface="Quicksand"/>
                      </a:endParaRPr>
                    </a:p>
                  </a:txBody>
                  <a:tcPr marL="9142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9DAF8"/>
                    </a:solidFill>
                  </a:tcPr>
                </a:tc>
                <a:tc>
                  <a:txBody>
                    <a:bodyPr/>
                    <a:lstStyle/>
                    <a:p>
                      <a:pPr marL="0" lvl="0" indent="0" algn="ctr" rtl="0">
                        <a:lnSpc>
                          <a:spcPct val="115000"/>
                        </a:lnSpc>
                        <a:spcBef>
                          <a:spcPts val="0"/>
                        </a:spcBef>
                        <a:spcAft>
                          <a:spcPts val="0"/>
                        </a:spcAft>
                        <a:buNone/>
                      </a:pPr>
                      <a:r>
                        <a:rPr lang="en" sz="900">
                          <a:latin typeface="Quicksand"/>
                          <a:ea typeface="Quicksand"/>
                          <a:cs typeface="Quicksand"/>
                          <a:sym typeface="Quicksand"/>
                        </a:rPr>
                        <a:t>Partly cloudy</a:t>
                      </a:r>
                      <a:endParaRPr sz="900">
                        <a:latin typeface="Quicksand"/>
                        <a:ea typeface="Quicksand"/>
                        <a:cs typeface="Quicksand"/>
                        <a:sym typeface="Quicksand"/>
                      </a:endParaRPr>
                    </a:p>
                  </a:txBody>
                  <a:tcPr marL="9142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900">
                          <a:latin typeface="Quicksand"/>
                          <a:ea typeface="Quicksand"/>
                          <a:cs typeface="Quicksand"/>
                          <a:sym typeface="Quicksand"/>
                        </a:rPr>
                        <a:t>17</a:t>
                      </a:r>
                      <a:endParaRPr sz="900">
                        <a:latin typeface="Quicksand"/>
                        <a:ea typeface="Quicksand"/>
                        <a:cs typeface="Quicksand"/>
                        <a:sym typeface="Quicksand"/>
                      </a:endParaRPr>
                    </a:p>
                  </a:txBody>
                  <a:tcPr marL="9142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900">
                          <a:latin typeface="Quicksand"/>
                          <a:ea typeface="Quicksand"/>
                          <a:cs typeface="Quicksand"/>
                          <a:sym typeface="Quicksand"/>
                        </a:rPr>
                        <a:t>0</a:t>
                      </a:r>
                      <a:endParaRPr sz="900">
                        <a:latin typeface="Quicksand"/>
                        <a:ea typeface="Quicksand"/>
                        <a:cs typeface="Quicksand"/>
                        <a:sym typeface="Quicksand"/>
                      </a:endParaRPr>
                    </a:p>
                  </a:txBody>
                  <a:tcPr marL="9142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207150">
                <a:tc>
                  <a:txBody>
                    <a:bodyPr/>
                    <a:lstStyle/>
                    <a:p>
                      <a:pPr marL="0" lvl="0" indent="0" algn="l" rtl="0">
                        <a:lnSpc>
                          <a:spcPct val="115000"/>
                        </a:lnSpc>
                        <a:spcBef>
                          <a:spcPts val="0"/>
                        </a:spcBef>
                        <a:spcAft>
                          <a:spcPts val="0"/>
                        </a:spcAft>
                        <a:buNone/>
                      </a:pPr>
                      <a:r>
                        <a:rPr lang="en" sz="900">
                          <a:latin typeface="Quicksand"/>
                          <a:ea typeface="Quicksand"/>
                          <a:cs typeface="Quicksand"/>
                          <a:sym typeface="Quicksand"/>
                        </a:rPr>
                        <a:t>Tuesday</a:t>
                      </a:r>
                      <a:endParaRPr sz="900">
                        <a:latin typeface="Quicksand"/>
                        <a:ea typeface="Quicksand"/>
                        <a:cs typeface="Quicksand"/>
                        <a:sym typeface="Quicksand"/>
                      </a:endParaRPr>
                    </a:p>
                  </a:txBody>
                  <a:tcPr marL="9142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9DAF8"/>
                    </a:solidFill>
                  </a:tcPr>
                </a:tc>
                <a:tc>
                  <a:txBody>
                    <a:bodyPr/>
                    <a:lstStyle/>
                    <a:p>
                      <a:pPr marL="0" lvl="0" indent="0" algn="ctr" rtl="0">
                        <a:lnSpc>
                          <a:spcPct val="115000"/>
                        </a:lnSpc>
                        <a:spcBef>
                          <a:spcPts val="0"/>
                        </a:spcBef>
                        <a:spcAft>
                          <a:spcPts val="0"/>
                        </a:spcAft>
                        <a:buNone/>
                      </a:pPr>
                      <a:r>
                        <a:rPr lang="en" sz="900">
                          <a:latin typeface="Quicksand"/>
                          <a:ea typeface="Quicksand"/>
                          <a:cs typeface="Quicksand"/>
                          <a:sym typeface="Quicksand"/>
                        </a:rPr>
                        <a:t>Overcast</a:t>
                      </a:r>
                      <a:endParaRPr sz="900">
                        <a:latin typeface="Quicksand"/>
                        <a:ea typeface="Quicksand"/>
                        <a:cs typeface="Quicksand"/>
                        <a:sym typeface="Quicksand"/>
                      </a:endParaRPr>
                    </a:p>
                  </a:txBody>
                  <a:tcPr marL="9142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900">
                          <a:latin typeface="Quicksand"/>
                          <a:ea typeface="Quicksand"/>
                          <a:cs typeface="Quicksand"/>
                          <a:sym typeface="Quicksand"/>
                        </a:rPr>
                        <a:t>16</a:t>
                      </a:r>
                      <a:endParaRPr sz="900">
                        <a:latin typeface="Quicksand"/>
                        <a:ea typeface="Quicksand"/>
                        <a:cs typeface="Quicksand"/>
                        <a:sym typeface="Quicksand"/>
                      </a:endParaRPr>
                    </a:p>
                  </a:txBody>
                  <a:tcPr marL="9142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900">
                          <a:latin typeface="Quicksand"/>
                          <a:ea typeface="Quicksand"/>
                          <a:cs typeface="Quicksand"/>
                          <a:sym typeface="Quicksand"/>
                        </a:rPr>
                        <a:t>2</a:t>
                      </a:r>
                      <a:endParaRPr sz="900">
                        <a:latin typeface="Quicksand"/>
                        <a:ea typeface="Quicksand"/>
                        <a:cs typeface="Quicksand"/>
                        <a:sym typeface="Quicksand"/>
                      </a:endParaRPr>
                    </a:p>
                  </a:txBody>
                  <a:tcPr marL="9142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207150">
                <a:tc>
                  <a:txBody>
                    <a:bodyPr/>
                    <a:lstStyle/>
                    <a:p>
                      <a:pPr marL="0" lvl="0" indent="0" algn="l" rtl="0">
                        <a:lnSpc>
                          <a:spcPct val="115000"/>
                        </a:lnSpc>
                        <a:spcBef>
                          <a:spcPts val="0"/>
                        </a:spcBef>
                        <a:spcAft>
                          <a:spcPts val="0"/>
                        </a:spcAft>
                        <a:buNone/>
                      </a:pPr>
                      <a:r>
                        <a:rPr lang="en" sz="900">
                          <a:latin typeface="Quicksand"/>
                          <a:ea typeface="Quicksand"/>
                          <a:cs typeface="Quicksand"/>
                          <a:sym typeface="Quicksand"/>
                        </a:rPr>
                        <a:t>Wednesday</a:t>
                      </a:r>
                      <a:endParaRPr sz="900">
                        <a:latin typeface="Quicksand"/>
                        <a:ea typeface="Quicksand"/>
                        <a:cs typeface="Quicksand"/>
                        <a:sym typeface="Quicksand"/>
                      </a:endParaRPr>
                    </a:p>
                  </a:txBody>
                  <a:tcPr marL="9142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9DAF8"/>
                    </a:solidFill>
                  </a:tcPr>
                </a:tc>
                <a:tc>
                  <a:txBody>
                    <a:bodyPr/>
                    <a:lstStyle/>
                    <a:p>
                      <a:pPr marL="0" lvl="0" indent="0" algn="ctr" rtl="0">
                        <a:lnSpc>
                          <a:spcPct val="115000"/>
                        </a:lnSpc>
                        <a:spcBef>
                          <a:spcPts val="0"/>
                        </a:spcBef>
                        <a:spcAft>
                          <a:spcPts val="0"/>
                        </a:spcAft>
                        <a:buNone/>
                      </a:pPr>
                      <a:r>
                        <a:rPr lang="en" sz="900">
                          <a:latin typeface="Quicksand"/>
                          <a:ea typeface="Quicksand"/>
                          <a:cs typeface="Quicksand"/>
                          <a:sym typeface="Quicksand"/>
                        </a:rPr>
                        <a:t>Overcast</a:t>
                      </a:r>
                      <a:endParaRPr sz="900">
                        <a:latin typeface="Quicksand"/>
                        <a:ea typeface="Quicksand"/>
                        <a:cs typeface="Quicksand"/>
                        <a:sym typeface="Quicksand"/>
                      </a:endParaRPr>
                    </a:p>
                  </a:txBody>
                  <a:tcPr marL="9142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900">
                          <a:latin typeface="Quicksand"/>
                          <a:ea typeface="Quicksand"/>
                          <a:cs typeface="Quicksand"/>
                          <a:sym typeface="Quicksand"/>
                        </a:rPr>
                        <a:t>15</a:t>
                      </a:r>
                      <a:endParaRPr sz="900">
                        <a:latin typeface="Quicksand"/>
                        <a:ea typeface="Quicksand"/>
                        <a:cs typeface="Quicksand"/>
                        <a:sym typeface="Quicksand"/>
                      </a:endParaRPr>
                    </a:p>
                  </a:txBody>
                  <a:tcPr marL="9142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900">
                          <a:latin typeface="Quicksand"/>
                          <a:ea typeface="Quicksand"/>
                          <a:cs typeface="Quicksand"/>
                          <a:sym typeface="Quicksand"/>
                        </a:rPr>
                        <a:t>1</a:t>
                      </a:r>
                      <a:endParaRPr sz="900">
                        <a:latin typeface="Quicksand"/>
                        <a:ea typeface="Quicksand"/>
                        <a:cs typeface="Quicksand"/>
                        <a:sym typeface="Quicksand"/>
                      </a:endParaRPr>
                    </a:p>
                  </a:txBody>
                  <a:tcPr marL="9142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207150">
                <a:tc>
                  <a:txBody>
                    <a:bodyPr/>
                    <a:lstStyle/>
                    <a:p>
                      <a:pPr marL="0" lvl="0" indent="0" algn="l" rtl="0">
                        <a:lnSpc>
                          <a:spcPct val="115000"/>
                        </a:lnSpc>
                        <a:spcBef>
                          <a:spcPts val="0"/>
                        </a:spcBef>
                        <a:spcAft>
                          <a:spcPts val="0"/>
                        </a:spcAft>
                        <a:buNone/>
                      </a:pPr>
                      <a:r>
                        <a:rPr lang="en" sz="900">
                          <a:latin typeface="Quicksand"/>
                          <a:ea typeface="Quicksand"/>
                          <a:cs typeface="Quicksand"/>
                          <a:sym typeface="Quicksand"/>
                        </a:rPr>
                        <a:t>Thursday</a:t>
                      </a:r>
                      <a:endParaRPr sz="900">
                        <a:latin typeface="Quicksand"/>
                        <a:ea typeface="Quicksand"/>
                        <a:cs typeface="Quicksand"/>
                        <a:sym typeface="Quicksand"/>
                      </a:endParaRPr>
                    </a:p>
                  </a:txBody>
                  <a:tcPr marL="9142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9DAF8"/>
                    </a:solidFill>
                  </a:tcPr>
                </a:tc>
                <a:tc>
                  <a:txBody>
                    <a:bodyPr/>
                    <a:lstStyle/>
                    <a:p>
                      <a:pPr marL="0" lvl="0" indent="0" algn="ctr" rtl="0">
                        <a:lnSpc>
                          <a:spcPct val="115000"/>
                        </a:lnSpc>
                        <a:spcBef>
                          <a:spcPts val="0"/>
                        </a:spcBef>
                        <a:spcAft>
                          <a:spcPts val="0"/>
                        </a:spcAft>
                        <a:buNone/>
                      </a:pPr>
                      <a:r>
                        <a:rPr lang="en" sz="900">
                          <a:latin typeface="Quicksand"/>
                          <a:ea typeface="Quicksand"/>
                          <a:cs typeface="Quicksand"/>
                          <a:sym typeface="Quicksand"/>
                        </a:rPr>
                        <a:t>Partly cloudy</a:t>
                      </a:r>
                      <a:endParaRPr sz="900">
                        <a:latin typeface="Quicksand"/>
                        <a:ea typeface="Quicksand"/>
                        <a:cs typeface="Quicksand"/>
                        <a:sym typeface="Quicksand"/>
                      </a:endParaRPr>
                    </a:p>
                  </a:txBody>
                  <a:tcPr marL="9142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900">
                          <a:latin typeface="Quicksand"/>
                          <a:ea typeface="Quicksand"/>
                          <a:cs typeface="Quicksand"/>
                          <a:sym typeface="Quicksand"/>
                        </a:rPr>
                        <a:t>16</a:t>
                      </a:r>
                      <a:endParaRPr sz="900">
                        <a:latin typeface="Quicksand"/>
                        <a:ea typeface="Quicksand"/>
                        <a:cs typeface="Quicksand"/>
                        <a:sym typeface="Quicksand"/>
                      </a:endParaRPr>
                    </a:p>
                  </a:txBody>
                  <a:tcPr marL="9142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900">
                          <a:latin typeface="Quicksand"/>
                          <a:ea typeface="Quicksand"/>
                          <a:cs typeface="Quicksand"/>
                          <a:sym typeface="Quicksand"/>
                        </a:rPr>
                        <a:t>0</a:t>
                      </a:r>
                      <a:endParaRPr sz="900">
                        <a:latin typeface="Quicksand"/>
                        <a:ea typeface="Quicksand"/>
                        <a:cs typeface="Quicksand"/>
                        <a:sym typeface="Quicksand"/>
                      </a:endParaRPr>
                    </a:p>
                  </a:txBody>
                  <a:tcPr marL="9142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r h="207150">
                <a:tc>
                  <a:txBody>
                    <a:bodyPr/>
                    <a:lstStyle/>
                    <a:p>
                      <a:pPr marL="0" lvl="0" indent="0" algn="l" rtl="0">
                        <a:lnSpc>
                          <a:spcPct val="115000"/>
                        </a:lnSpc>
                        <a:spcBef>
                          <a:spcPts val="0"/>
                        </a:spcBef>
                        <a:spcAft>
                          <a:spcPts val="0"/>
                        </a:spcAft>
                        <a:buNone/>
                      </a:pPr>
                      <a:r>
                        <a:rPr lang="en" sz="900">
                          <a:latin typeface="Quicksand"/>
                          <a:ea typeface="Quicksand"/>
                          <a:cs typeface="Quicksand"/>
                          <a:sym typeface="Quicksand"/>
                        </a:rPr>
                        <a:t>Friday</a:t>
                      </a:r>
                      <a:endParaRPr sz="900">
                        <a:latin typeface="Quicksand"/>
                        <a:ea typeface="Quicksand"/>
                        <a:cs typeface="Quicksand"/>
                        <a:sym typeface="Quicksand"/>
                      </a:endParaRPr>
                    </a:p>
                  </a:txBody>
                  <a:tcPr marL="9142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9DAF8"/>
                    </a:solidFill>
                  </a:tcPr>
                </a:tc>
                <a:tc>
                  <a:txBody>
                    <a:bodyPr/>
                    <a:lstStyle/>
                    <a:p>
                      <a:pPr marL="0" lvl="0" indent="0" algn="ctr" rtl="0">
                        <a:lnSpc>
                          <a:spcPct val="115000"/>
                        </a:lnSpc>
                        <a:spcBef>
                          <a:spcPts val="0"/>
                        </a:spcBef>
                        <a:spcAft>
                          <a:spcPts val="0"/>
                        </a:spcAft>
                        <a:buNone/>
                      </a:pPr>
                      <a:r>
                        <a:rPr lang="en" sz="900">
                          <a:latin typeface="Quicksand"/>
                          <a:ea typeface="Quicksand"/>
                          <a:cs typeface="Quicksand"/>
                          <a:sym typeface="Quicksand"/>
                        </a:rPr>
                        <a:t>Sunny</a:t>
                      </a:r>
                      <a:endParaRPr sz="900">
                        <a:latin typeface="Quicksand"/>
                        <a:ea typeface="Quicksand"/>
                        <a:cs typeface="Quicksand"/>
                        <a:sym typeface="Quicksand"/>
                      </a:endParaRPr>
                    </a:p>
                  </a:txBody>
                  <a:tcPr marL="9142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900">
                          <a:latin typeface="Quicksand"/>
                          <a:ea typeface="Quicksand"/>
                          <a:cs typeface="Quicksand"/>
                          <a:sym typeface="Quicksand"/>
                        </a:rPr>
                        <a:t>20</a:t>
                      </a:r>
                      <a:endParaRPr sz="900">
                        <a:latin typeface="Quicksand"/>
                        <a:ea typeface="Quicksand"/>
                        <a:cs typeface="Quicksand"/>
                        <a:sym typeface="Quicksand"/>
                      </a:endParaRPr>
                    </a:p>
                  </a:txBody>
                  <a:tcPr marL="9142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900">
                          <a:latin typeface="Quicksand"/>
                          <a:ea typeface="Quicksand"/>
                          <a:cs typeface="Quicksand"/>
                          <a:sym typeface="Quicksand"/>
                        </a:rPr>
                        <a:t>0</a:t>
                      </a:r>
                      <a:endParaRPr sz="900">
                        <a:latin typeface="Quicksand"/>
                        <a:ea typeface="Quicksand"/>
                        <a:cs typeface="Quicksand"/>
                        <a:sym typeface="Quicksand"/>
                      </a:endParaRPr>
                    </a:p>
                  </a:txBody>
                  <a:tcPr marL="9142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7"/>
                  </a:ext>
                </a:extLst>
              </a:tr>
              <a:tr h="207150">
                <a:tc>
                  <a:txBody>
                    <a:bodyPr/>
                    <a:lstStyle/>
                    <a:p>
                      <a:pPr marL="0" lvl="0" indent="0" algn="l" rtl="0">
                        <a:lnSpc>
                          <a:spcPct val="115000"/>
                        </a:lnSpc>
                        <a:spcBef>
                          <a:spcPts val="0"/>
                        </a:spcBef>
                        <a:spcAft>
                          <a:spcPts val="0"/>
                        </a:spcAft>
                        <a:buNone/>
                      </a:pPr>
                      <a:r>
                        <a:rPr lang="en" sz="900">
                          <a:latin typeface="Quicksand"/>
                          <a:ea typeface="Quicksand"/>
                          <a:cs typeface="Quicksand"/>
                          <a:sym typeface="Quicksand"/>
                        </a:rPr>
                        <a:t>Saturday</a:t>
                      </a:r>
                      <a:endParaRPr sz="900">
                        <a:latin typeface="Quicksand"/>
                        <a:ea typeface="Quicksand"/>
                        <a:cs typeface="Quicksand"/>
                        <a:sym typeface="Quicksand"/>
                      </a:endParaRPr>
                    </a:p>
                  </a:txBody>
                  <a:tcPr marL="9142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9DAF8"/>
                    </a:solidFill>
                  </a:tcPr>
                </a:tc>
                <a:tc>
                  <a:txBody>
                    <a:bodyPr/>
                    <a:lstStyle/>
                    <a:p>
                      <a:pPr marL="0" lvl="0" indent="0" algn="ctr" rtl="0">
                        <a:lnSpc>
                          <a:spcPct val="115000"/>
                        </a:lnSpc>
                        <a:spcBef>
                          <a:spcPts val="0"/>
                        </a:spcBef>
                        <a:spcAft>
                          <a:spcPts val="0"/>
                        </a:spcAft>
                        <a:buNone/>
                      </a:pPr>
                      <a:r>
                        <a:rPr lang="en" sz="900">
                          <a:latin typeface="Quicksand"/>
                          <a:ea typeface="Quicksand"/>
                          <a:cs typeface="Quicksand"/>
                          <a:sym typeface="Quicksand"/>
                        </a:rPr>
                        <a:t>Sunny</a:t>
                      </a:r>
                      <a:endParaRPr sz="900">
                        <a:latin typeface="Quicksand"/>
                        <a:ea typeface="Quicksand"/>
                        <a:cs typeface="Quicksand"/>
                        <a:sym typeface="Quicksand"/>
                      </a:endParaRPr>
                    </a:p>
                  </a:txBody>
                  <a:tcPr marL="9142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900">
                          <a:latin typeface="Quicksand"/>
                          <a:ea typeface="Quicksand"/>
                          <a:cs typeface="Quicksand"/>
                          <a:sym typeface="Quicksand"/>
                        </a:rPr>
                        <a:t>22</a:t>
                      </a:r>
                      <a:endParaRPr sz="900">
                        <a:latin typeface="Quicksand"/>
                        <a:ea typeface="Quicksand"/>
                        <a:cs typeface="Quicksand"/>
                        <a:sym typeface="Quicksand"/>
                      </a:endParaRPr>
                    </a:p>
                  </a:txBody>
                  <a:tcPr marL="9142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900">
                          <a:latin typeface="Quicksand"/>
                          <a:ea typeface="Quicksand"/>
                          <a:cs typeface="Quicksand"/>
                          <a:sym typeface="Quicksand"/>
                        </a:rPr>
                        <a:t>0</a:t>
                      </a:r>
                      <a:endParaRPr sz="900">
                        <a:latin typeface="Quicksand"/>
                        <a:ea typeface="Quicksand"/>
                        <a:cs typeface="Quicksand"/>
                        <a:sym typeface="Quicksand"/>
                      </a:endParaRPr>
                    </a:p>
                  </a:txBody>
                  <a:tcPr marL="9142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8"/>
                  </a:ext>
                </a:extLst>
              </a:tr>
            </a:tbl>
          </a:graphicData>
        </a:graphic>
      </p:graphicFrame>
      <p:graphicFrame>
        <p:nvGraphicFramePr>
          <p:cNvPr id="97" name="Google Shape;97;p14"/>
          <p:cNvGraphicFramePr/>
          <p:nvPr/>
        </p:nvGraphicFramePr>
        <p:xfrm>
          <a:off x="3821981" y="1730550"/>
          <a:ext cx="1250475" cy="2005850"/>
        </p:xfrm>
        <a:graphic>
          <a:graphicData uri="http://schemas.openxmlformats.org/drawingml/2006/table">
            <a:tbl>
              <a:tblPr>
                <a:noFill/>
                <a:tableStyleId>{320EF089-0454-485B-B0CB-86861C1A514C}</a:tableStyleId>
              </a:tblPr>
              <a:tblGrid>
                <a:gridCol w="716375">
                  <a:extLst>
                    <a:ext uri="{9D8B030D-6E8A-4147-A177-3AD203B41FA5}">
                      <a16:colId xmlns:a16="http://schemas.microsoft.com/office/drawing/2014/main" val="20000"/>
                    </a:ext>
                  </a:extLst>
                </a:gridCol>
                <a:gridCol w="534100">
                  <a:extLst>
                    <a:ext uri="{9D8B030D-6E8A-4147-A177-3AD203B41FA5}">
                      <a16:colId xmlns:a16="http://schemas.microsoft.com/office/drawing/2014/main" val="20001"/>
                    </a:ext>
                  </a:extLst>
                </a:gridCol>
              </a:tblGrid>
              <a:tr h="206850">
                <a:tc gridSpan="2">
                  <a:txBody>
                    <a:bodyPr/>
                    <a:lstStyle/>
                    <a:p>
                      <a:pPr marL="0" lvl="0" indent="0" algn="ctr" rtl="0">
                        <a:lnSpc>
                          <a:spcPct val="115000"/>
                        </a:lnSpc>
                        <a:spcBef>
                          <a:spcPts val="0"/>
                        </a:spcBef>
                        <a:spcAft>
                          <a:spcPts val="0"/>
                        </a:spcAft>
                        <a:buNone/>
                      </a:pPr>
                      <a:r>
                        <a:rPr lang="en" sz="1000">
                          <a:latin typeface="Quicksand"/>
                          <a:ea typeface="Quicksand"/>
                          <a:cs typeface="Quicksand"/>
                          <a:sym typeface="Quicksand"/>
                        </a:rPr>
                        <a:t>Fitness tracker</a:t>
                      </a:r>
                      <a:endParaRPr sz="1000">
                        <a:latin typeface="Quicksand"/>
                        <a:ea typeface="Quicksand"/>
                        <a:cs typeface="Quicksand"/>
                        <a:sym typeface="Quicksand"/>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hMerge="1">
                  <a:txBody>
                    <a:bodyPr/>
                    <a:lstStyle/>
                    <a:p>
                      <a:endParaRPr lang="en-US"/>
                    </a:p>
                  </a:txBody>
                  <a:tcPr/>
                </a:tc>
                <a:extLst>
                  <a:ext uri="{0D108BD9-81ED-4DB2-BD59-A6C34878D82A}">
                    <a16:rowId xmlns:a16="http://schemas.microsoft.com/office/drawing/2014/main" val="10000"/>
                  </a:ext>
                </a:extLst>
              </a:tr>
              <a:tr h="224875">
                <a:tc>
                  <a:txBody>
                    <a:bodyPr/>
                    <a:lstStyle/>
                    <a:p>
                      <a:pPr marL="0" lvl="0" indent="0" algn="ctr" rtl="0">
                        <a:lnSpc>
                          <a:spcPct val="100000"/>
                        </a:lnSpc>
                        <a:spcBef>
                          <a:spcPts val="0"/>
                        </a:spcBef>
                        <a:spcAft>
                          <a:spcPts val="0"/>
                        </a:spcAft>
                        <a:buNone/>
                      </a:pPr>
                      <a:r>
                        <a:rPr lang="en" sz="900">
                          <a:latin typeface="Quicksand"/>
                          <a:ea typeface="Quicksand"/>
                          <a:cs typeface="Quicksand"/>
                          <a:sym typeface="Quicksand"/>
                        </a:rPr>
                        <a:t>Day</a:t>
                      </a:r>
                      <a:endParaRPr sz="900">
                        <a:latin typeface="Quicksand"/>
                        <a:ea typeface="Quicksand"/>
                        <a:cs typeface="Quicksand"/>
                        <a:sym typeface="Quicksand"/>
                      </a:endParaRPr>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6B26B"/>
                    </a:solidFill>
                  </a:tcPr>
                </a:tc>
                <a:tc>
                  <a:txBody>
                    <a:bodyPr/>
                    <a:lstStyle/>
                    <a:p>
                      <a:pPr marL="0" lvl="0" indent="0" algn="ctr" rtl="0">
                        <a:lnSpc>
                          <a:spcPct val="100000"/>
                        </a:lnSpc>
                        <a:spcBef>
                          <a:spcPts val="0"/>
                        </a:spcBef>
                        <a:spcAft>
                          <a:spcPts val="0"/>
                        </a:spcAft>
                        <a:buNone/>
                      </a:pPr>
                      <a:r>
                        <a:rPr lang="en" sz="900">
                          <a:latin typeface="Quicksand"/>
                          <a:ea typeface="Quicksand"/>
                          <a:cs typeface="Quicksand"/>
                          <a:sym typeface="Quicksand"/>
                        </a:rPr>
                        <a:t>Steps</a:t>
                      </a:r>
                      <a:endParaRPr sz="900">
                        <a:latin typeface="Quicksand"/>
                        <a:ea typeface="Quicksand"/>
                        <a:cs typeface="Quicksand"/>
                        <a:sym typeface="Quicksand"/>
                      </a:endParaRPr>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599"/>
                    </a:solidFill>
                  </a:tcPr>
                </a:tc>
                <a:extLst>
                  <a:ext uri="{0D108BD9-81ED-4DB2-BD59-A6C34878D82A}">
                    <a16:rowId xmlns:a16="http://schemas.microsoft.com/office/drawing/2014/main" val="10001"/>
                  </a:ext>
                </a:extLst>
              </a:tr>
              <a:tr h="224875">
                <a:tc>
                  <a:txBody>
                    <a:bodyPr/>
                    <a:lstStyle/>
                    <a:p>
                      <a:pPr marL="0" lvl="0" indent="0" algn="l" rtl="0">
                        <a:lnSpc>
                          <a:spcPct val="100000"/>
                        </a:lnSpc>
                        <a:spcBef>
                          <a:spcPts val="0"/>
                        </a:spcBef>
                        <a:spcAft>
                          <a:spcPts val="0"/>
                        </a:spcAft>
                        <a:buNone/>
                      </a:pPr>
                      <a:r>
                        <a:rPr lang="en" sz="900">
                          <a:latin typeface="Quicksand"/>
                          <a:ea typeface="Quicksand"/>
                          <a:cs typeface="Quicksand"/>
                          <a:sym typeface="Quicksand"/>
                        </a:rPr>
                        <a:t>Sunday</a:t>
                      </a:r>
                      <a:endParaRPr sz="900">
                        <a:latin typeface="Quicksand"/>
                        <a:ea typeface="Quicksand"/>
                        <a:cs typeface="Quicksand"/>
                        <a:sym typeface="Quicksand"/>
                      </a:endParaRPr>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599"/>
                    </a:solidFill>
                  </a:tcPr>
                </a:tc>
                <a:tc>
                  <a:txBody>
                    <a:bodyPr/>
                    <a:lstStyle/>
                    <a:p>
                      <a:pPr marL="0" lvl="0" indent="0" algn="ctr" rtl="0">
                        <a:lnSpc>
                          <a:spcPct val="100000"/>
                        </a:lnSpc>
                        <a:spcBef>
                          <a:spcPts val="0"/>
                        </a:spcBef>
                        <a:spcAft>
                          <a:spcPts val="0"/>
                        </a:spcAft>
                        <a:buNone/>
                      </a:pPr>
                      <a:r>
                        <a:rPr lang="en" sz="900">
                          <a:latin typeface="Quicksand"/>
                          <a:ea typeface="Quicksand"/>
                          <a:cs typeface="Quicksand"/>
                          <a:sym typeface="Quicksand"/>
                        </a:rPr>
                        <a:t>10307</a:t>
                      </a:r>
                      <a:endParaRPr sz="900">
                        <a:latin typeface="Quicksand"/>
                        <a:ea typeface="Quicksand"/>
                        <a:cs typeface="Quicksand"/>
                        <a:sym typeface="Quicksand"/>
                      </a:endParaRPr>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224875">
                <a:tc>
                  <a:txBody>
                    <a:bodyPr/>
                    <a:lstStyle/>
                    <a:p>
                      <a:pPr marL="0" lvl="0" indent="0" algn="l" rtl="0">
                        <a:lnSpc>
                          <a:spcPct val="100000"/>
                        </a:lnSpc>
                        <a:spcBef>
                          <a:spcPts val="0"/>
                        </a:spcBef>
                        <a:spcAft>
                          <a:spcPts val="0"/>
                        </a:spcAft>
                        <a:buNone/>
                      </a:pPr>
                      <a:r>
                        <a:rPr lang="en" sz="900">
                          <a:latin typeface="Quicksand"/>
                          <a:ea typeface="Quicksand"/>
                          <a:cs typeface="Quicksand"/>
                          <a:sym typeface="Quicksand"/>
                        </a:rPr>
                        <a:t>Monday</a:t>
                      </a:r>
                      <a:endParaRPr sz="900">
                        <a:latin typeface="Quicksand"/>
                        <a:ea typeface="Quicksand"/>
                        <a:cs typeface="Quicksand"/>
                        <a:sym typeface="Quicksand"/>
                      </a:endParaRPr>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599"/>
                    </a:solidFill>
                  </a:tcPr>
                </a:tc>
                <a:tc>
                  <a:txBody>
                    <a:bodyPr/>
                    <a:lstStyle/>
                    <a:p>
                      <a:pPr marL="0" lvl="0" indent="0" algn="ctr" rtl="0">
                        <a:lnSpc>
                          <a:spcPct val="100000"/>
                        </a:lnSpc>
                        <a:spcBef>
                          <a:spcPts val="0"/>
                        </a:spcBef>
                        <a:spcAft>
                          <a:spcPts val="0"/>
                        </a:spcAft>
                        <a:buNone/>
                      </a:pPr>
                      <a:r>
                        <a:rPr lang="en" sz="900">
                          <a:latin typeface="Quicksand"/>
                          <a:ea typeface="Quicksand"/>
                          <a:cs typeface="Quicksand"/>
                          <a:sym typeface="Quicksand"/>
                        </a:rPr>
                        <a:t>12139</a:t>
                      </a:r>
                      <a:endParaRPr sz="900">
                        <a:latin typeface="Quicksand"/>
                        <a:ea typeface="Quicksand"/>
                        <a:cs typeface="Quicksand"/>
                        <a:sym typeface="Quicksand"/>
                      </a:endParaRPr>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224875">
                <a:tc>
                  <a:txBody>
                    <a:bodyPr/>
                    <a:lstStyle/>
                    <a:p>
                      <a:pPr marL="0" lvl="0" indent="0" algn="l" rtl="0">
                        <a:lnSpc>
                          <a:spcPct val="100000"/>
                        </a:lnSpc>
                        <a:spcBef>
                          <a:spcPts val="0"/>
                        </a:spcBef>
                        <a:spcAft>
                          <a:spcPts val="0"/>
                        </a:spcAft>
                        <a:buNone/>
                      </a:pPr>
                      <a:r>
                        <a:rPr lang="en" sz="900">
                          <a:latin typeface="Quicksand"/>
                          <a:ea typeface="Quicksand"/>
                          <a:cs typeface="Quicksand"/>
                          <a:sym typeface="Quicksand"/>
                        </a:rPr>
                        <a:t>Tuesday</a:t>
                      </a:r>
                      <a:endParaRPr sz="900">
                        <a:latin typeface="Quicksand"/>
                        <a:ea typeface="Quicksand"/>
                        <a:cs typeface="Quicksand"/>
                        <a:sym typeface="Quicksand"/>
                      </a:endParaRPr>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599"/>
                    </a:solidFill>
                  </a:tcPr>
                </a:tc>
                <a:tc>
                  <a:txBody>
                    <a:bodyPr/>
                    <a:lstStyle/>
                    <a:p>
                      <a:pPr marL="0" lvl="0" indent="0" algn="ctr" rtl="0">
                        <a:lnSpc>
                          <a:spcPct val="100000"/>
                        </a:lnSpc>
                        <a:spcBef>
                          <a:spcPts val="0"/>
                        </a:spcBef>
                        <a:spcAft>
                          <a:spcPts val="0"/>
                        </a:spcAft>
                        <a:buNone/>
                      </a:pPr>
                      <a:r>
                        <a:rPr lang="en" sz="900">
                          <a:latin typeface="Quicksand"/>
                          <a:ea typeface="Quicksand"/>
                          <a:cs typeface="Quicksand"/>
                          <a:sym typeface="Quicksand"/>
                        </a:rPr>
                        <a:t>9844</a:t>
                      </a:r>
                      <a:endParaRPr sz="900">
                        <a:latin typeface="Quicksand"/>
                        <a:ea typeface="Quicksand"/>
                        <a:cs typeface="Quicksand"/>
                        <a:sym typeface="Quicksand"/>
                      </a:endParaRPr>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224875">
                <a:tc>
                  <a:txBody>
                    <a:bodyPr/>
                    <a:lstStyle/>
                    <a:p>
                      <a:pPr marL="0" lvl="0" indent="0" algn="l" rtl="0">
                        <a:lnSpc>
                          <a:spcPct val="100000"/>
                        </a:lnSpc>
                        <a:spcBef>
                          <a:spcPts val="0"/>
                        </a:spcBef>
                        <a:spcAft>
                          <a:spcPts val="0"/>
                        </a:spcAft>
                        <a:buNone/>
                      </a:pPr>
                      <a:r>
                        <a:rPr lang="en" sz="900">
                          <a:latin typeface="Quicksand"/>
                          <a:ea typeface="Quicksand"/>
                          <a:cs typeface="Quicksand"/>
                          <a:sym typeface="Quicksand"/>
                        </a:rPr>
                        <a:t>Wednesday</a:t>
                      </a:r>
                      <a:endParaRPr sz="900">
                        <a:latin typeface="Quicksand"/>
                        <a:ea typeface="Quicksand"/>
                        <a:cs typeface="Quicksand"/>
                        <a:sym typeface="Quicksand"/>
                      </a:endParaRPr>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599"/>
                    </a:solidFill>
                  </a:tcPr>
                </a:tc>
                <a:tc>
                  <a:txBody>
                    <a:bodyPr/>
                    <a:lstStyle/>
                    <a:p>
                      <a:pPr marL="0" lvl="0" indent="0" algn="ctr" rtl="0">
                        <a:lnSpc>
                          <a:spcPct val="100000"/>
                        </a:lnSpc>
                        <a:spcBef>
                          <a:spcPts val="0"/>
                        </a:spcBef>
                        <a:spcAft>
                          <a:spcPts val="0"/>
                        </a:spcAft>
                        <a:buNone/>
                      </a:pPr>
                      <a:r>
                        <a:rPr lang="en" sz="900">
                          <a:latin typeface="Quicksand"/>
                          <a:ea typeface="Quicksand"/>
                          <a:cs typeface="Quicksand"/>
                          <a:sym typeface="Quicksand"/>
                        </a:rPr>
                        <a:t>12015</a:t>
                      </a:r>
                      <a:endParaRPr sz="900">
                        <a:latin typeface="Quicksand"/>
                        <a:ea typeface="Quicksand"/>
                        <a:cs typeface="Quicksand"/>
                        <a:sym typeface="Quicksand"/>
                      </a:endParaRPr>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224875">
                <a:tc>
                  <a:txBody>
                    <a:bodyPr/>
                    <a:lstStyle/>
                    <a:p>
                      <a:pPr marL="0" lvl="0" indent="0" algn="l" rtl="0">
                        <a:lnSpc>
                          <a:spcPct val="100000"/>
                        </a:lnSpc>
                        <a:spcBef>
                          <a:spcPts val="0"/>
                        </a:spcBef>
                        <a:spcAft>
                          <a:spcPts val="0"/>
                        </a:spcAft>
                        <a:buNone/>
                      </a:pPr>
                      <a:r>
                        <a:rPr lang="en" sz="900">
                          <a:latin typeface="Quicksand"/>
                          <a:ea typeface="Quicksand"/>
                          <a:cs typeface="Quicksand"/>
                          <a:sym typeface="Quicksand"/>
                        </a:rPr>
                        <a:t>Thursday</a:t>
                      </a:r>
                      <a:endParaRPr sz="900">
                        <a:latin typeface="Quicksand"/>
                        <a:ea typeface="Quicksand"/>
                        <a:cs typeface="Quicksand"/>
                        <a:sym typeface="Quicksand"/>
                      </a:endParaRPr>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599"/>
                    </a:solidFill>
                  </a:tcPr>
                </a:tc>
                <a:tc>
                  <a:txBody>
                    <a:bodyPr/>
                    <a:lstStyle/>
                    <a:p>
                      <a:pPr marL="0" lvl="0" indent="0" algn="ctr" rtl="0">
                        <a:lnSpc>
                          <a:spcPct val="100000"/>
                        </a:lnSpc>
                        <a:spcBef>
                          <a:spcPts val="0"/>
                        </a:spcBef>
                        <a:spcAft>
                          <a:spcPts val="0"/>
                        </a:spcAft>
                        <a:buNone/>
                      </a:pPr>
                      <a:r>
                        <a:rPr lang="en" sz="900">
                          <a:latin typeface="Quicksand"/>
                          <a:ea typeface="Quicksand"/>
                          <a:cs typeface="Quicksand"/>
                          <a:sym typeface="Quicksand"/>
                        </a:rPr>
                        <a:t>7053</a:t>
                      </a:r>
                      <a:endParaRPr sz="900">
                        <a:latin typeface="Quicksand"/>
                        <a:ea typeface="Quicksand"/>
                        <a:cs typeface="Quicksand"/>
                        <a:sym typeface="Quicksand"/>
                      </a:endParaRPr>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r h="224875">
                <a:tc>
                  <a:txBody>
                    <a:bodyPr/>
                    <a:lstStyle/>
                    <a:p>
                      <a:pPr marL="0" lvl="0" indent="0" algn="l" rtl="0">
                        <a:lnSpc>
                          <a:spcPct val="100000"/>
                        </a:lnSpc>
                        <a:spcBef>
                          <a:spcPts val="0"/>
                        </a:spcBef>
                        <a:spcAft>
                          <a:spcPts val="0"/>
                        </a:spcAft>
                        <a:buNone/>
                      </a:pPr>
                      <a:r>
                        <a:rPr lang="en" sz="900">
                          <a:latin typeface="Quicksand"/>
                          <a:ea typeface="Quicksand"/>
                          <a:cs typeface="Quicksand"/>
                          <a:sym typeface="Quicksand"/>
                        </a:rPr>
                        <a:t>Friday</a:t>
                      </a:r>
                      <a:endParaRPr sz="900">
                        <a:latin typeface="Quicksand"/>
                        <a:ea typeface="Quicksand"/>
                        <a:cs typeface="Quicksand"/>
                        <a:sym typeface="Quicksand"/>
                      </a:endParaRPr>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599"/>
                    </a:solidFill>
                  </a:tcPr>
                </a:tc>
                <a:tc>
                  <a:txBody>
                    <a:bodyPr/>
                    <a:lstStyle/>
                    <a:p>
                      <a:pPr marL="0" lvl="0" indent="0" algn="ctr" rtl="0">
                        <a:lnSpc>
                          <a:spcPct val="100000"/>
                        </a:lnSpc>
                        <a:spcBef>
                          <a:spcPts val="0"/>
                        </a:spcBef>
                        <a:spcAft>
                          <a:spcPts val="0"/>
                        </a:spcAft>
                        <a:buNone/>
                      </a:pPr>
                      <a:r>
                        <a:rPr lang="en" sz="900">
                          <a:latin typeface="Quicksand"/>
                          <a:ea typeface="Quicksand"/>
                          <a:cs typeface="Quicksand"/>
                          <a:sym typeface="Quicksand"/>
                        </a:rPr>
                        <a:t>11413</a:t>
                      </a:r>
                      <a:endParaRPr sz="900">
                        <a:latin typeface="Quicksand"/>
                        <a:ea typeface="Quicksand"/>
                        <a:cs typeface="Quicksand"/>
                        <a:sym typeface="Quicksand"/>
                      </a:endParaRPr>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7"/>
                  </a:ext>
                </a:extLst>
              </a:tr>
              <a:tr h="224875">
                <a:tc>
                  <a:txBody>
                    <a:bodyPr/>
                    <a:lstStyle/>
                    <a:p>
                      <a:pPr marL="0" lvl="0" indent="0" algn="l" rtl="0">
                        <a:lnSpc>
                          <a:spcPct val="100000"/>
                        </a:lnSpc>
                        <a:spcBef>
                          <a:spcPts val="0"/>
                        </a:spcBef>
                        <a:spcAft>
                          <a:spcPts val="0"/>
                        </a:spcAft>
                        <a:buNone/>
                      </a:pPr>
                      <a:r>
                        <a:rPr lang="en" sz="900">
                          <a:latin typeface="Quicksand"/>
                          <a:ea typeface="Quicksand"/>
                          <a:cs typeface="Quicksand"/>
                          <a:sym typeface="Quicksand"/>
                        </a:rPr>
                        <a:t>Saturday</a:t>
                      </a:r>
                      <a:endParaRPr sz="900">
                        <a:latin typeface="Quicksand"/>
                        <a:ea typeface="Quicksand"/>
                        <a:cs typeface="Quicksand"/>
                        <a:sym typeface="Quicksand"/>
                      </a:endParaRPr>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599"/>
                    </a:solidFill>
                  </a:tcPr>
                </a:tc>
                <a:tc>
                  <a:txBody>
                    <a:bodyPr/>
                    <a:lstStyle/>
                    <a:p>
                      <a:pPr marL="0" lvl="0" indent="0" algn="ctr" rtl="0">
                        <a:lnSpc>
                          <a:spcPct val="100000"/>
                        </a:lnSpc>
                        <a:spcBef>
                          <a:spcPts val="0"/>
                        </a:spcBef>
                        <a:spcAft>
                          <a:spcPts val="0"/>
                        </a:spcAft>
                        <a:buNone/>
                      </a:pPr>
                      <a:r>
                        <a:rPr lang="en" sz="900">
                          <a:latin typeface="Quicksand"/>
                          <a:ea typeface="Quicksand"/>
                          <a:cs typeface="Quicksand"/>
                          <a:sym typeface="Quicksand"/>
                        </a:rPr>
                        <a:t>4341</a:t>
                      </a:r>
                      <a:endParaRPr sz="900">
                        <a:latin typeface="Quicksand"/>
                        <a:ea typeface="Quicksand"/>
                        <a:cs typeface="Quicksand"/>
                        <a:sym typeface="Quicksand"/>
                      </a:endParaRPr>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8"/>
                  </a:ext>
                </a:extLst>
              </a:tr>
            </a:tbl>
          </a:graphicData>
        </a:graphic>
      </p:graphicFrame>
      <p:graphicFrame>
        <p:nvGraphicFramePr>
          <p:cNvPr id="98" name="Google Shape;98;p14"/>
          <p:cNvGraphicFramePr/>
          <p:nvPr/>
        </p:nvGraphicFramePr>
        <p:xfrm>
          <a:off x="5333988" y="1730550"/>
          <a:ext cx="3439250" cy="1763950"/>
        </p:xfrm>
        <a:graphic>
          <a:graphicData uri="http://schemas.openxmlformats.org/drawingml/2006/table">
            <a:tbl>
              <a:tblPr>
                <a:noFill/>
                <a:tableStyleId>{320EF089-0454-485B-B0CB-86861C1A514C}</a:tableStyleId>
              </a:tblPr>
              <a:tblGrid>
                <a:gridCol w="1457650">
                  <a:extLst>
                    <a:ext uri="{9D8B030D-6E8A-4147-A177-3AD203B41FA5}">
                      <a16:colId xmlns:a16="http://schemas.microsoft.com/office/drawing/2014/main" val="20000"/>
                    </a:ext>
                  </a:extLst>
                </a:gridCol>
                <a:gridCol w="482250">
                  <a:extLst>
                    <a:ext uri="{9D8B030D-6E8A-4147-A177-3AD203B41FA5}">
                      <a16:colId xmlns:a16="http://schemas.microsoft.com/office/drawing/2014/main" val="20001"/>
                    </a:ext>
                  </a:extLst>
                </a:gridCol>
                <a:gridCol w="485675">
                  <a:extLst>
                    <a:ext uri="{9D8B030D-6E8A-4147-A177-3AD203B41FA5}">
                      <a16:colId xmlns:a16="http://schemas.microsoft.com/office/drawing/2014/main" val="20002"/>
                    </a:ext>
                  </a:extLst>
                </a:gridCol>
                <a:gridCol w="510350">
                  <a:extLst>
                    <a:ext uri="{9D8B030D-6E8A-4147-A177-3AD203B41FA5}">
                      <a16:colId xmlns:a16="http://schemas.microsoft.com/office/drawing/2014/main" val="20003"/>
                    </a:ext>
                  </a:extLst>
                </a:gridCol>
                <a:gridCol w="503325">
                  <a:extLst>
                    <a:ext uri="{9D8B030D-6E8A-4147-A177-3AD203B41FA5}">
                      <a16:colId xmlns:a16="http://schemas.microsoft.com/office/drawing/2014/main" val="20004"/>
                    </a:ext>
                  </a:extLst>
                </a:gridCol>
              </a:tblGrid>
              <a:tr h="206850">
                <a:tc gridSpan="5">
                  <a:txBody>
                    <a:bodyPr/>
                    <a:lstStyle/>
                    <a:p>
                      <a:pPr marL="0" lvl="0" indent="0" algn="ctr" rtl="0">
                        <a:lnSpc>
                          <a:spcPct val="115000"/>
                        </a:lnSpc>
                        <a:spcBef>
                          <a:spcPts val="0"/>
                        </a:spcBef>
                        <a:spcAft>
                          <a:spcPts val="0"/>
                        </a:spcAft>
                        <a:buNone/>
                      </a:pPr>
                      <a:r>
                        <a:rPr lang="en" sz="1000">
                          <a:latin typeface="Quicksand"/>
                          <a:ea typeface="Quicksand"/>
                          <a:cs typeface="Quicksand"/>
                          <a:sym typeface="Quicksand"/>
                        </a:rPr>
                        <a:t>Sports</a:t>
                      </a:r>
                      <a:endParaRPr sz="1000">
                        <a:latin typeface="Quicksand"/>
                        <a:ea typeface="Quicksand"/>
                        <a:cs typeface="Quicksand"/>
                        <a:sym typeface="Quicksand"/>
                      </a:endParaRPr>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58250">
                <a:tc>
                  <a:txBody>
                    <a:bodyPr/>
                    <a:lstStyle/>
                    <a:p>
                      <a:pPr marL="0" lvl="0" indent="0" algn="ctr" rtl="0">
                        <a:lnSpc>
                          <a:spcPct val="115000"/>
                        </a:lnSpc>
                        <a:spcBef>
                          <a:spcPts val="0"/>
                        </a:spcBef>
                        <a:spcAft>
                          <a:spcPts val="0"/>
                        </a:spcAft>
                        <a:buNone/>
                      </a:pPr>
                      <a:r>
                        <a:rPr lang="en" sz="900">
                          <a:latin typeface="Quicksand"/>
                          <a:ea typeface="Quicksand"/>
                          <a:cs typeface="Quicksand"/>
                          <a:sym typeface="Quicksand"/>
                        </a:rPr>
                        <a:t>Team</a:t>
                      </a:r>
                      <a:endParaRPr sz="900">
                        <a:latin typeface="Quicksand"/>
                        <a:ea typeface="Quicksand"/>
                        <a:cs typeface="Quicksand"/>
                        <a:sym typeface="Quicksand"/>
                      </a:endParaRPr>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3C47D"/>
                    </a:solidFill>
                  </a:tcPr>
                </a:tc>
                <a:tc>
                  <a:txBody>
                    <a:bodyPr/>
                    <a:lstStyle/>
                    <a:p>
                      <a:pPr marL="0" lvl="0" indent="0" algn="ctr" rtl="0">
                        <a:lnSpc>
                          <a:spcPct val="115000"/>
                        </a:lnSpc>
                        <a:spcBef>
                          <a:spcPts val="0"/>
                        </a:spcBef>
                        <a:spcAft>
                          <a:spcPts val="0"/>
                        </a:spcAft>
                        <a:buNone/>
                      </a:pPr>
                      <a:r>
                        <a:rPr lang="en" sz="900">
                          <a:latin typeface="Quicksand"/>
                          <a:ea typeface="Quicksand"/>
                          <a:cs typeface="Quicksand"/>
                          <a:sym typeface="Quicksand"/>
                        </a:rPr>
                        <a:t>Played</a:t>
                      </a:r>
                      <a:endParaRPr sz="900">
                        <a:latin typeface="Quicksand"/>
                        <a:ea typeface="Quicksand"/>
                        <a:cs typeface="Quicksand"/>
                        <a:sym typeface="Quicksand"/>
                      </a:endParaRPr>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3C47D"/>
                    </a:solidFill>
                  </a:tcPr>
                </a:tc>
                <a:tc>
                  <a:txBody>
                    <a:bodyPr/>
                    <a:lstStyle/>
                    <a:p>
                      <a:pPr marL="0" lvl="0" indent="0" algn="ctr" rtl="0">
                        <a:lnSpc>
                          <a:spcPct val="115000"/>
                        </a:lnSpc>
                        <a:spcBef>
                          <a:spcPts val="0"/>
                        </a:spcBef>
                        <a:spcAft>
                          <a:spcPts val="0"/>
                        </a:spcAft>
                        <a:buNone/>
                      </a:pPr>
                      <a:r>
                        <a:rPr lang="en" sz="900">
                          <a:latin typeface="Quicksand"/>
                          <a:ea typeface="Quicksand"/>
                          <a:cs typeface="Quicksand"/>
                          <a:sym typeface="Quicksand"/>
                        </a:rPr>
                        <a:t>Won</a:t>
                      </a:r>
                      <a:endParaRPr sz="900">
                        <a:latin typeface="Quicksand"/>
                        <a:ea typeface="Quicksand"/>
                        <a:cs typeface="Quicksand"/>
                        <a:sym typeface="Quicksand"/>
                      </a:endParaRPr>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3C47D"/>
                    </a:solidFill>
                  </a:tcPr>
                </a:tc>
                <a:tc>
                  <a:txBody>
                    <a:bodyPr/>
                    <a:lstStyle/>
                    <a:p>
                      <a:pPr marL="0" lvl="0" indent="0" algn="ctr" rtl="0">
                        <a:lnSpc>
                          <a:spcPct val="115000"/>
                        </a:lnSpc>
                        <a:spcBef>
                          <a:spcPts val="0"/>
                        </a:spcBef>
                        <a:spcAft>
                          <a:spcPts val="0"/>
                        </a:spcAft>
                        <a:buNone/>
                      </a:pPr>
                      <a:r>
                        <a:rPr lang="en" sz="900">
                          <a:latin typeface="Quicksand"/>
                          <a:ea typeface="Quicksand"/>
                          <a:cs typeface="Quicksand"/>
                          <a:sym typeface="Quicksand"/>
                        </a:rPr>
                        <a:t>Lost</a:t>
                      </a:r>
                      <a:endParaRPr sz="900">
                        <a:latin typeface="Quicksand"/>
                        <a:ea typeface="Quicksand"/>
                        <a:cs typeface="Quicksand"/>
                        <a:sym typeface="Quicksand"/>
                      </a:endParaRPr>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3C47D"/>
                    </a:solidFill>
                  </a:tcPr>
                </a:tc>
                <a:tc>
                  <a:txBody>
                    <a:bodyPr/>
                    <a:lstStyle/>
                    <a:p>
                      <a:pPr marL="0" lvl="0" indent="0" algn="ctr" rtl="0">
                        <a:lnSpc>
                          <a:spcPct val="115000"/>
                        </a:lnSpc>
                        <a:spcBef>
                          <a:spcPts val="0"/>
                        </a:spcBef>
                        <a:spcAft>
                          <a:spcPts val="0"/>
                        </a:spcAft>
                        <a:buNone/>
                      </a:pPr>
                      <a:r>
                        <a:rPr lang="en" sz="900">
                          <a:latin typeface="Quicksand"/>
                          <a:ea typeface="Quicksand"/>
                          <a:cs typeface="Quicksand"/>
                          <a:sym typeface="Quicksand"/>
                        </a:rPr>
                        <a:t>Drawn</a:t>
                      </a:r>
                      <a:endParaRPr sz="900">
                        <a:latin typeface="Quicksand"/>
                        <a:ea typeface="Quicksand"/>
                        <a:cs typeface="Quicksand"/>
                        <a:sym typeface="Quicksand"/>
                      </a:endParaRPr>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3C47D"/>
                    </a:solidFill>
                  </a:tcPr>
                </a:tc>
                <a:extLst>
                  <a:ext uri="{0D108BD9-81ED-4DB2-BD59-A6C34878D82A}">
                    <a16:rowId xmlns:a16="http://schemas.microsoft.com/office/drawing/2014/main" val="10001"/>
                  </a:ext>
                </a:extLst>
              </a:tr>
              <a:tr h="216475">
                <a:tc>
                  <a:txBody>
                    <a:bodyPr/>
                    <a:lstStyle/>
                    <a:p>
                      <a:pPr marL="0" lvl="0" indent="0" algn="l" rtl="0">
                        <a:lnSpc>
                          <a:spcPct val="115000"/>
                        </a:lnSpc>
                        <a:spcBef>
                          <a:spcPts val="0"/>
                        </a:spcBef>
                        <a:spcAft>
                          <a:spcPts val="0"/>
                        </a:spcAft>
                        <a:buNone/>
                      </a:pPr>
                      <a:r>
                        <a:rPr lang="en" sz="900">
                          <a:latin typeface="Quicksand"/>
                          <a:ea typeface="Quicksand"/>
                          <a:cs typeface="Quicksand"/>
                          <a:sym typeface="Quicksand"/>
                        </a:rPr>
                        <a:t>Archers</a:t>
                      </a:r>
                      <a:endParaRPr sz="900">
                        <a:latin typeface="Quicksand"/>
                        <a:ea typeface="Quicksand"/>
                        <a:cs typeface="Quicksand"/>
                        <a:sym typeface="Quicksand"/>
                      </a:endParaRPr>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900">
                          <a:latin typeface="Quicksand"/>
                          <a:ea typeface="Quicksand"/>
                          <a:cs typeface="Quicksand"/>
                          <a:sym typeface="Quicksand"/>
                        </a:rPr>
                        <a:t>7</a:t>
                      </a:r>
                      <a:endParaRPr sz="900">
                        <a:latin typeface="Quicksand"/>
                        <a:ea typeface="Quicksand"/>
                        <a:cs typeface="Quicksand"/>
                        <a:sym typeface="Quicksand"/>
                      </a:endParaRPr>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900">
                          <a:latin typeface="Quicksand"/>
                          <a:ea typeface="Quicksand"/>
                          <a:cs typeface="Quicksand"/>
                          <a:sym typeface="Quicksand"/>
                        </a:rPr>
                        <a:t>2</a:t>
                      </a:r>
                      <a:endParaRPr sz="900">
                        <a:latin typeface="Quicksand"/>
                        <a:ea typeface="Quicksand"/>
                        <a:cs typeface="Quicksand"/>
                        <a:sym typeface="Quicksand"/>
                      </a:endParaRPr>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900">
                          <a:latin typeface="Quicksand"/>
                          <a:ea typeface="Quicksand"/>
                          <a:cs typeface="Quicksand"/>
                          <a:sym typeface="Quicksand"/>
                        </a:rPr>
                        <a:t>2</a:t>
                      </a:r>
                      <a:endParaRPr sz="900">
                        <a:latin typeface="Quicksand"/>
                        <a:ea typeface="Quicksand"/>
                        <a:cs typeface="Quicksand"/>
                        <a:sym typeface="Quicksand"/>
                      </a:endParaRPr>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900">
                          <a:latin typeface="Quicksand"/>
                          <a:ea typeface="Quicksand"/>
                          <a:cs typeface="Quicksand"/>
                          <a:sym typeface="Quicksand"/>
                        </a:rPr>
                        <a:t>3</a:t>
                      </a:r>
                      <a:endParaRPr sz="900">
                        <a:latin typeface="Quicksand"/>
                        <a:ea typeface="Quicksand"/>
                        <a:cs typeface="Quicksand"/>
                        <a:sym typeface="Quicksand"/>
                      </a:endParaRPr>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216475">
                <a:tc>
                  <a:txBody>
                    <a:bodyPr/>
                    <a:lstStyle/>
                    <a:p>
                      <a:pPr marL="0" lvl="0" indent="0" algn="l" rtl="0">
                        <a:lnSpc>
                          <a:spcPct val="115000"/>
                        </a:lnSpc>
                        <a:spcBef>
                          <a:spcPts val="0"/>
                        </a:spcBef>
                        <a:spcAft>
                          <a:spcPts val="0"/>
                        </a:spcAft>
                        <a:buNone/>
                      </a:pPr>
                      <a:r>
                        <a:rPr lang="en" sz="900">
                          <a:latin typeface="Quicksand"/>
                          <a:ea typeface="Quicksand"/>
                          <a:cs typeface="Quicksand"/>
                          <a:sym typeface="Quicksand"/>
                        </a:rPr>
                        <a:t>Badgers</a:t>
                      </a:r>
                      <a:endParaRPr sz="900">
                        <a:latin typeface="Quicksand"/>
                        <a:ea typeface="Quicksand"/>
                        <a:cs typeface="Quicksand"/>
                        <a:sym typeface="Quicksand"/>
                      </a:endParaRPr>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900">
                          <a:latin typeface="Quicksand"/>
                          <a:ea typeface="Quicksand"/>
                          <a:cs typeface="Quicksand"/>
                          <a:sym typeface="Quicksand"/>
                        </a:rPr>
                        <a:t>7</a:t>
                      </a:r>
                      <a:endParaRPr sz="900">
                        <a:latin typeface="Quicksand"/>
                        <a:ea typeface="Quicksand"/>
                        <a:cs typeface="Quicksand"/>
                        <a:sym typeface="Quicksand"/>
                      </a:endParaRPr>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900">
                          <a:latin typeface="Quicksand"/>
                          <a:ea typeface="Quicksand"/>
                          <a:cs typeface="Quicksand"/>
                          <a:sym typeface="Quicksand"/>
                        </a:rPr>
                        <a:t>4</a:t>
                      </a:r>
                      <a:endParaRPr sz="900">
                        <a:latin typeface="Quicksand"/>
                        <a:ea typeface="Quicksand"/>
                        <a:cs typeface="Quicksand"/>
                        <a:sym typeface="Quicksand"/>
                      </a:endParaRPr>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900">
                          <a:latin typeface="Quicksand"/>
                          <a:ea typeface="Quicksand"/>
                          <a:cs typeface="Quicksand"/>
                          <a:sym typeface="Quicksand"/>
                        </a:rPr>
                        <a:t>1</a:t>
                      </a:r>
                      <a:endParaRPr sz="900">
                        <a:latin typeface="Quicksand"/>
                        <a:ea typeface="Quicksand"/>
                        <a:cs typeface="Quicksand"/>
                        <a:sym typeface="Quicksand"/>
                      </a:endParaRPr>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900">
                          <a:latin typeface="Quicksand"/>
                          <a:ea typeface="Quicksand"/>
                          <a:cs typeface="Quicksand"/>
                          <a:sym typeface="Quicksand"/>
                        </a:rPr>
                        <a:t>2</a:t>
                      </a:r>
                      <a:endParaRPr sz="900">
                        <a:latin typeface="Quicksand"/>
                        <a:ea typeface="Quicksand"/>
                        <a:cs typeface="Quicksand"/>
                        <a:sym typeface="Quicksand"/>
                      </a:endParaRPr>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216475">
                <a:tc>
                  <a:txBody>
                    <a:bodyPr/>
                    <a:lstStyle/>
                    <a:p>
                      <a:pPr marL="0" lvl="0" indent="0" algn="l" rtl="0">
                        <a:lnSpc>
                          <a:spcPct val="115000"/>
                        </a:lnSpc>
                        <a:spcBef>
                          <a:spcPts val="0"/>
                        </a:spcBef>
                        <a:spcAft>
                          <a:spcPts val="0"/>
                        </a:spcAft>
                        <a:buNone/>
                      </a:pPr>
                      <a:r>
                        <a:rPr lang="en" sz="900">
                          <a:latin typeface="Quicksand"/>
                          <a:ea typeface="Quicksand"/>
                          <a:cs typeface="Quicksand"/>
                          <a:sym typeface="Quicksand"/>
                        </a:rPr>
                        <a:t>Coasters</a:t>
                      </a:r>
                      <a:endParaRPr sz="900">
                        <a:latin typeface="Quicksand"/>
                        <a:ea typeface="Quicksand"/>
                        <a:cs typeface="Quicksand"/>
                        <a:sym typeface="Quicksand"/>
                      </a:endParaRPr>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900">
                          <a:latin typeface="Quicksand"/>
                          <a:ea typeface="Quicksand"/>
                          <a:cs typeface="Quicksand"/>
                          <a:sym typeface="Quicksand"/>
                        </a:rPr>
                        <a:t>8</a:t>
                      </a:r>
                      <a:endParaRPr sz="900">
                        <a:latin typeface="Quicksand"/>
                        <a:ea typeface="Quicksand"/>
                        <a:cs typeface="Quicksand"/>
                        <a:sym typeface="Quicksand"/>
                      </a:endParaRPr>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900">
                          <a:latin typeface="Quicksand"/>
                          <a:ea typeface="Quicksand"/>
                          <a:cs typeface="Quicksand"/>
                          <a:sym typeface="Quicksand"/>
                        </a:rPr>
                        <a:t>3</a:t>
                      </a:r>
                      <a:endParaRPr sz="900">
                        <a:latin typeface="Quicksand"/>
                        <a:ea typeface="Quicksand"/>
                        <a:cs typeface="Quicksand"/>
                        <a:sym typeface="Quicksand"/>
                      </a:endParaRPr>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900">
                          <a:latin typeface="Quicksand"/>
                          <a:ea typeface="Quicksand"/>
                          <a:cs typeface="Quicksand"/>
                          <a:sym typeface="Quicksand"/>
                        </a:rPr>
                        <a:t>4</a:t>
                      </a:r>
                      <a:endParaRPr sz="900">
                        <a:latin typeface="Quicksand"/>
                        <a:ea typeface="Quicksand"/>
                        <a:cs typeface="Quicksand"/>
                        <a:sym typeface="Quicksand"/>
                      </a:endParaRPr>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900">
                          <a:latin typeface="Quicksand"/>
                          <a:ea typeface="Quicksand"/>
                          <a:cs typeface="Quicksand"/>
                          <a:sym typeface="Quicksand"/>
                        </a:rPr>
                        <a:t>1</a:t>
                      </a:r>
                      <a:endParaRPr sz="900">
                        <a:latin typeface="Quicksand"/>
                        <a:ea typeface="Quicksand"/>
                        <a:cs typeface="Quicksand"/>
                        <a:sym typeface="Quicksand"/>
                      </a:endParaRPr>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216475">
                <a:tc>
                  <a:txBody>
                    <a:bodyPr/>
                    <a:lstStyle/>
                    <a:p>
                      <a:pPr marL="0" lvl="0" indent="0" algn="l" rtl="0">
                        <a:lnSpc>
                          <a:spcPct val="115000"/>
                        </a:lnSpc>
                        <a:spcBef>
                          <a:spcPts val="0"/>
                        </a:spcBef>
                        <a:spcAft>
                          <a:spcPts val="0"/>
                        </a:spcAft>
                        <a:buNone/>
                      </a:pPr>
                      <a:r>
                        <a:rPr lang="en" sz="900">
                          <a:latin typeface="Quicksand"/>
                          <a:ea typeface="Quicksand"/>
                          <a:cs typeface="Quicksand"/>
                          <a:sym typeface="Quicksand"/>
                        </a:rPr>
                        <a:t>Flyers</a:t>
                      </a:r>
                      <a:endParaRPr sz="900">
                        <a:latin typeface="Quicksand"/>
                        <a:ea typeface="Quicksand"/>
                        <a:cs typeface="Quicksand"/>
                        <a:sym typeface="Quicksand"/>
                      </a:endParaRPr>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900">
                          <a:latin typeface="Quicksand"/>
                          <a:ea typeface="Quicksand"/>
                          <a:cs typeface="Quicksand"/>
                          <a:sym typeface="Quicksand"/>
                        </a:rPr>
                        <a:t>7</a:t>
                      </a:r>
                      <a:endParaRPr sz="900">
                        <a:latin typeface="Quicksand"/>
                        <a:ea typeface="Quicksand"/>
                        <a:cs typeface="Quicksand"/>
                        <a:sym typeface="Quicksand"/>
                      </a:endParaRPr>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900">
                          <a:latin typeface="Quicksand"/>
                          <a:ea typeface="Quicksand"/>
                          <a:cs typeface="Quicksand"/>
                          <a:sym typeface="Quicksand"/>
                        </a:rPr>
                        <a:t>1</a:t>
                      </a:r>
                      <a:endParaRPr sz="900">
                        <a:latin typeface="Quicksand"/>
                        <a:ea typeface="Quicksand"/>
                        <a:cs typeface="Quicksand"/>
                        <a:sym typeface="Quicksand"/>
                      </a:endParaRPr>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900">
                          <a:latin typeface="Quicksand"/>
                          <a:ea typeface="Quicksand"/>
                          <a:cs typeface="Quicksand"/>
                          <a:sym typeface="Quicksand"/>
                        </a:rPr>
                        <a:t>3</a:t>
                      </a:r>
                      <a:endParaRPr sz="900">
                        <a:latin typeface="Quicksand"/>
                        <a:ea typeface="Quicksand"/>
                        <a:cs typeface="Quicksand"/>
                        <a:sym typeface="Quicksand"/>
                      </a:endParaRPr>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900">
                          <a:latin typeface="Quicksand"/>
                          <a:ea typeface="Quicksand"/>
                          <a:cs typeface="Quicksand"/>
                          <a:sym typeface="Quicksand"/>
                        </a:rPr>
                        <a:t>3</a:t>
                      </a:r>
                      <a:endParaRPr sz="900">
                        <a:latin typeface="Quicksand"/>
                        <a:ea typeface="Quicksand"/>
                        <a:cs typeface="Quicksand"/>
                        <a:sym typeface="Quicksand"/>
                      </a:endParaRPr>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216475">
                <a:tc>
                  <a:txBody>
                    <a:bodyPr/>
                    <a:lstStyle/>
                    <a:p>
                      <a:pPr marL="0" lvl="0" indent="0" algn="l" rtl="0">
                        <a:lnSpc>
                          <a:spcPct val="115000"/>
                        </a:lnSpc>
                        <a:spcBef>
                          <a:spcPts val="0"/>
                        </a:spcBef>
                        <a:spcAft>
                          <a:spcPts val="0"/>
                        </a:spcAft>
                        <a:buNone/>
                      </a:pPr>
                      <a:r>
                        <a:rPr lang="en" sz="900">
                          <a:latin typeface="Quicksand"/>
                          <a:ea typeface="Quicksand"/>
                          <a:cs typeface="Quicksand"/>
                          <a:sym typeface="Quicksand"/>
                        </a:rPr>
                        <a:t>Ringers</a:t>
                      </a:r>
                      <a:endParaRPr sz="900">
                        <a:latin typeface="Quicksand"/>
                        <a:ea typeface="Quicksand"/>
                        <a:cs typeface="Quicksand"/>
                        <a:sym typeface="Quicksand"/>
                      </a:endParaRPr>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900">
                          <a:latin typeface="Quicksand"/>
                          <a:ea typeface="Quicksand"/>
                          <a:cs typeface="Quicksand"/>
                          <a:sym typeface="Quicksand"/>
                        </a:rPr>
                        <a:t>8</a:t>
                      </a:r>
                      <a:endParaRPr sz="900">
                        <a:latin typeface="Quicksand"/>
                        <a:ea typeface="Quicksand"/>
                        <a:cs typeface="Quicksand"/>
                        <a:sym typeface="Quicksand"/>
                      </a:endParaRPr>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900">
                          <a:latin typeface="Quicksand"/>
                          <a:ea typeface="Quicksand"/>
                          <a:cs typeface="Quicksand"/>
                          <a:sym typeface="Quicksand"/>
                        </a:rPr>
                        <a:t>3</a:t>
                      </a:r>
                      <a:endParaRPr sz="900">
                        <a:latin typeface="Quicksand"/>
                        <a:ea typeface="Quicksand"/>
                        <a:cs typeface="Quicksand"/>
                        <a:sym typeface="Quicksand"/>
                      </a:endParaRPr>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900">
                          <a:latin typeface="Quicksand"/>
                          <a:ea typeface="Quicksand"/>
                          <a:cs typeface="Quicksand"/>
                          <a:sym typeface="Quicksand"/>
                        </a:rPr>
                        <a:t>4</a:t>
                      </a:r>
                      <a:endParaRPr sz="900">
                        <a:latin typeface="Quicksand"/>
                        <a:ea typeface="Quicksand"/>
                        <a:cs typeface="Quicksand"/>
                        <a:sym typeface="Quicksand"/>
                      </a:endParaRPr>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900">
                          <a:latin typeface="Quicksand"/>
                          <a:ea typeface="Quicksand"/>
                          <a:cs typeface="Quicksand"/>
                          <a:sym typeface="Quicksand"/>
                        </a:rPr>
                        <a:t>1</a:t>
                      </a:r>
                      <a:endParaRPr sz="900">
                        <a:latin typeface="Quicksand"/>
                        <a:ea typeface="Quicksand"/>
                        <a:cs typeface="Quicksand"/>
                        <a:sym typeface="Quicksand"/>
                      </a:endParaRPr>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r h="216475">
                <a:tc>
                  <a:txBody>
                    <a:bodyPr/>
                    <a:lstStyle/>
                    <a:p>
                      <a:pPr marL="0" lvl="0" indent="0" algn="l" rtl="0">
                        <a:lnSpc>
                          <a:spcPct val="115000"/>
                        </a:lnSpc>
                        <a:spcBef>
                          <a:spcPts val="0"/>
                        </a:spcBef>
                        <a:spcAft>
                          <a:spcPts val="0"/>
                        </a:spcAft>
                        <a:buNone/>
                      </a:pPr>
                      <a:r>
                        <a:rPr lang="en" sz="900">
                          <a:latin typeface="Quicksand"/>
                          <a:ea typeface="Quicksand"/>
                          <a:cs typeface="Quicksand"/>
                          <a:sym typeface="Quicksand"/>
                        </a:rPr>
                        <a:t>Zoomers</a:t>
                      </a:r>
                      <a:endParaRPr sz="900">
                        <a:latin typeface="Quicksand"/>
                        <a:ea typeface="Quicksand"/>
                        <a:cs typeface="Quicksand"/>
                        <a:sym typeface="Quicksand"/>
                      </a:endParaRPr>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900">
                          <a:latin typeface="Quicksand"/>
                          <a:ea typeface="Quicksand"/>
                          <a:cs typeface="Quicksand"/>
                          <a:sym typeface="Quicksand"/>
                        </a:rPr>
                        <a:t>7</a:t>
                      </a:r>
                      <a:endParaRPr sz="900">
                        <a:latin typeface="Quicksand"/>
                        <a:ea typeface="Quicksand"/>
                        <a:cs typeface="Quicksand"/>
                        <a:sym typeface="Quicksand"/>
                      </a:endParaRPr>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900">
                          <a:latin typeface="Quicksand"/>
                          <a:ea typeface="Quicksand"/>
                          <a:cs typeface="Quicksand"/>
                          <a:sym typeface="Quicksand"/>
                        </a:rPr>
                        <a:t>5</a:t>
                      </a:r>
                      <a:endParaRPr sz="900">
                        <a:latin typeface="Quicksand"/>
                        <a:ea typeface="Quicksand"/>
                        <a:cs typeface="Quicksand"/>
                        <a:sym typeface="Quicksand"/>
                      </a:endParaRPr>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900">
                          <a:latin typeface="Quicksand"/>
                          <a:ea typeface="Quicksand"/>
                          <a:cs typeface="Quicksand"/>
                          <a:sym typeface="Quicksand"/>
                        </a:rPr>
                        <a:t>0</a:t>
                      </a:r>
                      <a:endParaRPr sz="900">
                        <a:latin typeface="Quicksand"/>
                        <a:ea typeface="Quicksand"/>
                        <a:cs typeface="Quicksand"/>
                        <a:sym typeface="Quicksand"/>
                      </a:endParaRPr>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900">
                          <a:latin typeface="Quicksand"/>
                          <a:ea typeface="Quicksand"/>
                          <a:cs typeface="Quicksand"/>
                          <a:sym typeface="Quicksand"/>
                        </a:rPr>
                        <a:t>2</a:t>
                      </a:r>
                      <a:endParaRPr sz="900">
                        <a:latin typeface="Quicksand"/>
                        <a:ea typeface="Quicksand"/>
                        <a:cs typeface="Quicksand"/>
                        <a:sym typeface="Quicksand"/>
                      </a:endParaRPr>
                    </a:p>
                  </a:txBody>
                  <a:tcPr marL="28575"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7"/>
                  </a:ext>
                </a:extLst>
              </a:tr>
            </a:tbl>
          </a:graphicData>
        </a:graphic>
      </p:graphicFrame>
      <p:sp>
        <p:nvSpPr>
          <p:cNvPr id="99" name="Google Shape;99;p14"/>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6</a:t>
            </a:fld>
            <a:endParaRPr/>
          </a:p>
        </p:txBody>
      </p:sp>
      <p:sp>
        <p:nvSpPr>
          <p:cNvPr id="100" name="Google Shape;100;p14"/>
          <p:cNvSpPr txBox="1">
            <a:spLocks noGrp="1"/>
          </p:cNvSpPr>
          <p:nvPr>
            <p:ph type="subTitle" idx="3"/>
          </p:nvPr>
        </p:nvSpPr>
        <p:spPr>
          <a:xfrm>
            <a:off x="5257800" y="0"/>
            <a:ext cx="3564900" cy="3141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r>
              <a:rPr lang="en"/>
              <a:t>Activity 1</a:t>
            </a:r>
            <a:endParaRPr/>
          </a:p>
        </p:txBody>
      </p:sp>
      <p:sp>
        <p:nvSpPr>
          <p:cNvPr id="101" name="Google Shape;101;p14"/>
          <p:cNvSpPr txBox="1">
            <a:spLocks noGrp="1"/>
          </p:cNvSpPr>
          <p:nvPr>
            <p:ph type="title" idx="4294967295"/>
          </p:nvPr>
        </p:nvSpPr>
        <p:spPr>
          <a:xfrm>
            <a:off x="310900" y="319600"/>
            <a:ext cx="8521200" cy="698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Data tables</a:t>
            </a:r>
            <a:endParaRPr/>
          </a:p>
        </p:txBody>
      </p:sp>
      <p:sp>
        <p:nvSpPr>
          <p:cNvPr id="102" name="Google Shape;102;p14"/>
          <p:cNvSpPr txBox="1">
            <a:spLocks noGrp="1"/>
          </p:cNvSpPr>
          <p:nvPr>
            <p:ph type="body" idx="2"/>
          </p:nvPr>
        </p:nvSpPr>
        <p:spPr>
          <a:xfrm>
            <a:off x="310900" y="3775000"/>
            <a:ext cx="8521200" cy="1053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Which table would you look at to find the warmest day?</a:t>
            </a:r>
            <a:endParaRPr/>
          </a:p>
          <a:p>
            <a:pPr marL="0" lvl="0" indent="0" algn="ctr" rtl="0">
              <a:spcBef>
                <a:spcPts val="1600"/>
              </a:spcBef>
              <a:spcAft>
                <a:spcPts val="1600"/>
              </a:spcAft>
              <a:buNone/>
            </a:pPr>
            <a:r>
              <a:rPr lang="en"/>
              <a:t>Would we still know even if less information were visible?</a:t>
            </a:r>
            <a:endParaRPr/>
          </a:p>
        </p:txBody>
      </p:sp>
      <p:sp>
        <p:nvSpPr>
          <p:cNvPr id="103" name="Google Shape;103;p14"/>
          <p:cNvSpPr txBox="1"/>
          <p:nvPr/>
        </p:nvSpPr>
        <p:spPr>
          <a:xfrm>
            <a:off x="1664250" y="1258325"/>
            <a:ext cx="261900" cy="3573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2400" b="1">
                <a:solidFill>
                  <a:schemeClr val="dk1"/>
                </a:solidFill>
                <a:latin typeface="Quicksand"/>
                <a:ea typeface="Quicksand"/>
                <a:cs typeface="Quicksand"/>
                <a:sym typeface="Quicksand"/>
              </a:rPr>
              <a:t>A</a:t>
            </a:r>
            <a:endParaRPr sz="2400" b="1">
              <a:solidFill>
                <a:schemeClr val="dk1"/>
              </a:solidFill>
              <a:latin typeface="Quicksand"/>
              <a:ea typeface="Quicksand"/>
              <a:cs typeface="Quicksand"/>
              <a:sym typeface="Quicksand"/>
            </a:endParaRPr>
          </a:p>
        </p:txBody>
      </p:sp>
      <p:sp>
        <p:nvSpPr>
          <p:cNvPr id="104" name="Google Shape;104;p14"/>
          <p:cNvSpPr txBox="1"/>
          <p:nvPr/>
        </p:nvSpPr>
        <p:spPr>
          <a:xfrm>
            <a:off x="4276450" y="1289300"/>
            <a:ext cx="261900" cy="3573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2400" b="1">
                <a:solidFill>
                  <a:schemeClr val="dk1"/>
                </a:solidFill>
                <a:latin typeface="Quicksand"/>
                <a:ea typeface="Quicksand"/>
                <a:cs typeface="Quicksand"/>
                <a:sym typeface="Quicksand"/>
              </a:rPr>
              <a:t>B</a:t>
            </a:r>
            <a:endParaRPr sz="2400" b="1">
              <a:solidFill>
                <a:schemeClr val="dk1"/>
              </a:solidFill>
              <a:latin typeface="Quicksand"/>
              <a:ea typeface="Quicksand"/>
              <a:cs typeface="Quicksand"/>
              <a:sym typeface="Quicksand"/>
            </a:endParaRPr>
          </a:p>
        </p:txBody>
      </p:sp>
      <p:sp>
        <p:nvSpPr>
          <p:cNvPr id="105" name="Google Shape;105;p14"/>
          <p:cNvSpPr txBox="1"/>
          <p:nvPr/>
        </p:nvSpPr>
        <p:spPr>
          <a:xfrm>
            <a:off x="6967900" y="1289300"/>
            <a:ext cx="261900" cy="3573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2400" b="1">
                <a:solidFill>
                  <a:schemeClr val="dk1"/>
                </a:solidFill>
                <a:latin typeface="Quicksand"/>
                <a:ea typeface="Quicksand"/>
                <a:cs typeface="Quicksand"/>
                <a:sym typeface="Quicksand"/>
              </a:rPr>
              <a:t>C</a:t>
            </a:r>
            <a:endParaRPr sz="2400" b="1">
              <a:solidFill>
                <a:schemeClr val="dk1"/>
              </a:solidFill>
              <a:latin typeface="Quicksand"/>
              <a:ea typeface="Quicksand"/>
              <a:cs typeface="Quicksand"/>
              <a:sym typeface="Quicksand"/>
            </a:endParaRPr>
          </a:p>
        </p:txBody>
      </p:sp>
      <p:sp>
        <p:nvSpPr>
          <p:cNvPr id="106" name="Google Shape;106;p14"/>
          <p:cNvSpPr/>
          <p:nvPr/>
        </p:nvSpPr>
        <p:spPr>
          <a:xfrm>
            <a:off x="1326225" y="2258175"/>
            <a:ext cx="2203500" cy="1389600"/>
          </a:xfrm>
          <a:prstGeom prst="rect">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4"/>
          <p:cNvSpPr/>
          <p:nvPr/>
        </p:nvSpPr>
        <p:spPr>
          <a:xfrm>
            <a:off x="4596200" y="2195650"/>
            <a:ext cx="517800" cy="1492200"/>
          </a:xfrm>
          <a:prstGeom prst="rect">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4"/>
          <p:cNvSpPr/>
          <p:nvPr/>
        </p:nvSpPr>
        <p:spPr>
          <a:xfrm>
            <a:off x="6826600" y="2240844"/>
            <a:ext cx="1915200" cy="1232700"/>
          </a:xfrm>
          <a:prstGeom prst="rect">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fade">
                                      <p:cBhvr>
                                        <p:cTn id="7" dur="1000"/>
                                        <p:tgtEl>
                                          <p:spTgt spid="10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07"/>
                                        </p:tgtEl>
                                        <p:attrNameLst>
                                          <p:attrName>style.visibility</p:attrName>
                                        </p:attrNameLst>
                                      </p:cBhvr>
                                      <p:to>
                                        <p:strVal val="visible"/>
                                      </p:to>
                                    </p:set>
                                    <p:animEffect transition="in" filter="fade">
                                      <p:cBhvr>
                                        <p:cTn id="11" dur="1000"/>
                                        <p:tgtEl>
                                          <p:spTgt spid="107"/>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08"/>
                                        </p:tgtEl>
                                        <p:attrNameLst>
                                          <p:attrName>style.visibility</p:attrName>
                                        </p:attrNameLst>
                                      </p:cBhvr>
                                      <p:to>
                                        <p:strVal val="visible"/>
                                      </p:to>
                                    </p:set>
                                    <p:animEffect transition="in" filter="fade">
                                      <p:cBhvr>
                                        <p:cTn id="15" dur="10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12"/>
        <p:cNvGrpSpPr/>
        <p:nvPr/>
      </p:nvGrpSpPr>
      <p:grpSpPr>
        <a:xfrm>
          <a:off x="0" y="0"/>
          <a:ext cx="0" cy="0"/>
          <a:chOff x="0" y="0"/>
          <a:chExt cx="0" cy="0"/>
        </a:xfrm>
      </p:grpSpPr>
      <p:sp>
        <p:nvSpPr>
          <p:cNvPr id="113" name="Google Shape;113;p15"/>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7</a:t>
            </a:fld>
            <a:endParaRPr/>
          </a:p>
        </p:txBody>
      </p:sp>
      <p:sp>
        <p:nvSpPr>
          <p:cNvPr id="114" name="Google Shape;114;p15"/>
          <p:cNvSpPr txBox="1">
            <a:spLocks noGrp="1"/>
          </p:cNvSpPr>
          <p:nvPr>
            <p:ph type="subTitle" idx="3"/>
          </p:nvPr>
        </p:nvSpPr>
        <p:spPr>
          <a:xfrm>
            <a:off x="5257800" y="0"/>
            <a:ext cx="3564900" cy="3141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r>
              <a:rPr lang="en"/>
              <a:t>Activity 2</a:t>
            </a:r>
            <a:endParaRPr/>
          </a:p>
        </p:txBody>
      </p:sp>
      <p:sp>
        <p:nvSpPr>
          <p:cNvPr id="115" name="Google Shape;115;p15"/>
          <p:cNvSpPr txBox="1">
            <a:spLocks noGrp="1"/>
          </p:cNvSpPr>
          <p:nvPr>
            <p:ph type="title"/>
          </p:nvPr>
        </p:nvSpPr>
        <p:spPr>
          <a:xfrm>
            <a:off x="310900" y="319600"/>
            <a:ext cx="8521200" cy="698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Classroom data</a:t>
            </a:r>
            <a:endParaRPr/>
          </a:p>
        </p:txBody>
      </p:sp>
      <p:graphicFrame>
        <p:nvGraphicFramePr>
          <p:cNvPr id="116" name="Google Shape;116;p15"/>
          <p:cNvGraphicFramePr/>
          <p:nvPr>
            <p:extLst>
              <p:ext uri="{D42A27DB-BD31-4B8C-83A1-F6EECF244321}">
                <p14:modId xmlns:p14="http://schemas.microsoft.com/office/powerpoint/2010/main" val="22586845"/>
              </p:ext>
            </p:extLst>
          </p:nvPr>
        </p:nvGraphicFramePr>
        <p:xfrm>
          <a:off x="4620300" y="1170125"/>
          <a:ext cx="4329075" cy="1981050"/>
        </p:xfrm>
        <a:graphic>
          <a:graphicData uri="http://schemas.openxmlformats.org/drawingml/2006/table">
            <a:tbl>
              <a:tblPr>
                <a:noFill/>
                <a:tableStyleId>{F417FDF7-36A7-4645-8207-87D6B2DCFF2F}</a:tableStyleId>
              </a:tblPr>
              <a:tblGrid>
                <a:gridCol w="801800">
                  <a:extLst>
                    <a:ext uri="{9D8B030D-6E8A-4147-A177-3AD203B41FA5}">
                      <a16:colId xmlns:a16="http://schemas.microsoft.com/office/drawing/2014/main" val="20000"/>
                    </a:ext>
                  </a:extLst>
                </a:gridCol>
                <a:gridCol w="1358408">
                  <a:extLst>
                    <a:ext uri="{9D8B030D-6E8A-4147-A177-3AD203B41FA5}">
                      <a16:colId xmlns:a16="http://schemas.microsoft.com/office/drawing/2014/main" val="20001"/>
                    </a:ext>
                  </a:extLst>
                </a:gridCol>
                <a:gridCol w="1018717">
                  <a:extLst>
                    <a:ext uri="{9D8B030D-6E8A-4147-A177-3AD203B41FA5}">
                      <a16:colId xmlns:a16="http://schemas.microsoft.com/office/drawing/2014/main" val="20002"/>
                    </a:ext>
                  </a:extLst>
                </a:gridCol>
                <a:gridCol w="1150150">
                  <a:extLst>
                    <a:ext uri="{9D8B030D-6E8A-4147-A177-3AD203B41FA5}">
                      <a16:colId xmlns:a16="http://schemas.microsoft.com/office/drawing/2014/main" val="20003"/>
                    </a:ext>
                  </a:extLst>
                </a:gridCol>
              </a:tblGrid>
              <a:tr h="396200">
                <a:tc>
                  <a:txBody>
                    <a:bodyPr/>
                    <a:lstStyle/>
                    <a:p>
                      <a:pPr marL="0" lvl="0" indent="0" algn="l" rtl="0">
                        <a:spcBef>
                          <a:spcPts val="0"/>
                        </a:spcBef>
                        <a:spcAft>
                          <a:spcPts val="0"/>
                        </a:spcAft>
                        <a:buNone/>
                      </a:pPr>
                      <a:endParaRPr>
                        <a:latin typeface="Quicksand"/>
                        <a:ea typeface="Quicksand"/>
                        <a:cs typeface="Quicksand"/>
                        <a:sym typeface="Quicksand"/>
                      </a:endParaRPr>
                    </a:p>
                  </a:txBody>
                  <a:tcPr marL="91425" marR="91425" marT="91425" marB="91425">
                    <a:solidFill>
                      <a:srgbClr val="D9D9D9"/>
                    </a:solidFill>
                  </a:tcPr>
                </a:tc>
                <a:tc>
                  <a:txBody>
                    <a:bodyPr/>
                    <a:lstStyle/>
                    <a:p>
                      <a:pPr marL="0" lvl="0" indent="0" algn="ctr" rtl="0">
                        <a:spcBef>
                          <a:spcPts val="0"/>
                        </a:spcBef>
                        <a:spcAft>
                          <a:spcPts val="0"/>
                        </a:spcAft>
                        <a:buNone/>
                      </a:pPr>
                      <a:r>
                        <a:rPr lang="en" b="1">
                          <a:latin typeface="Quicksand"/>
                          <a:ea typeface="Quicksand"/>
                          <a:cs typeface="Quicksand"/>
                          <a:sym typeface="Quicksand"/>
                        </a:rPr>
                        <a:t>Temperature</a:t>
                      </a:r>
                      <a:endParaRPr b="1">
                        <a:latin typeface="Quicksand"/>
                        <a:ea typeface="Quicksand"/>
                        <a:cs typeface="Quicksand"/>
                        <a:sym typeface="Quicksand"/>
                      </a:endParaRPr>
                    </a:p>
                  </a:txBody>
                  <a:tcPr marL="91425" marR="91425" marT="91425" marB="91425">
                    <a:solidFill>
                      <a:srgbClr val="D9D9D9"/>
                    </a:solidFill>
                  </a:tcPr>
                </a:tc>
                <a:tc>
                  <a:txBody>
                    <a:bodyPr/>
                    <a:lstStyle/>
                    <a:p>
                      <a:pPr marL="0" lvl="0" indent="0" algn="ctr" rtl="0">
                        <a:spcBef>
                          <a:spcPts val="0"/>
                        </a:spcBef>
                        <a:spcAft>
                          <a:spcPts val="0"/>
                        </a:spcAft>
                        <a:buNone/>
                      </a:pPr>
                      <a:r>
                        <a:rPr lang="en" b="1">
                          <a:latin typeface="Quicksand"/>
                          <a:ea typeface="Quicksand"/>
                          <a:cs typeface="Quicksand"/>
                          <a:sym typeface="Quicksand"/>
                        </a:rPr>
                        <a:t>Sound</a:t>
                      </a:r>
                      <a:endParaRPr b="1">
                        <a:latin typeface="Quicksand"/>
                        <a:ea typeface="Quicksand"/>
                        <a:cs typeface="Quicksand"/>
                        <a:sym typeface="Quicksand"/>
                      </a:endParaRPr>
                    </a:p>
                  </a:txBody>
                  <a:tcPr marL="91425" marR="91425" marT="91425" marB="91425">
                    <a:solidFill>
                      <a:srgbClr val="D9D9D9"/>
                    </a:solidFill>
                  </a:tcPr>
                </a:tc>
                <a:tc>
                  <a:txBody>
                    <a:bodyPr/>
                    <a:lstStyle/>
                    <a:p>
                      <a:pPr marL="0" lvl="0" indent="0" algn="ctr" rtl="0">
                        <a:spcBef>
                          <a:spcPts val="0"/>
                        </a:spcBef>
                        <a:spcAft>
                          <a:spcPts val="0"/>
                        </a:spcAft>
                        <a:buNone/>
                      </a:pPr>
                      <a:r>
                        <a:rPr lang="en" b="1">
                          <a:latin typeface="Quicksand"/>
                          <a:ea typeface="Quicksand"/>
                          <a:cs typeface="Quicksand"/>
                          <a:sym typeface="Quicksand"/>
                        </a:rPr>
                        <a:t>Light</a:t>
                      </a:r>
                      <a:endParaRPr b="1">
                        <a:latin typeface="Quicksand"/>
                        <a:ea typeface="Quicksand"/>
                        <a:cs typeface="Quicksand"/>
                        <a:sym typeface="Quicksand"/>
                      </a:endParaRPr>
                    </a:p>
                  </a:txBody>
                  <a:tcPr marL="91425" marR="91425" marT="91425" marB="91425">
                    <a:solidFill>
                      <a:srgbClr val="D9D9D9"/>
                    </a:solidFill>
                  </a:tcPr>
                </a:tc>
                <a:extLst>
                  <a:ext uri="{0D108BD9-81ED-4DB2-BD59-A6C34878D82A}">
                    <a16:rowId xmlns:a16="http://schemas.microsoft.com/office/drawing/2014/main" val="10000"/>
                  </a:ext>
                </a:extLst>
              </a:tr>
              <a:tr h="396200">
                <a:tc>
                  <a:txBody>
                    <a:bodyPr/>
                    <a:lstStyle/>
                    <a:p>
                      <a:pPr marL="0" lvl="0" indent="0" algn="l" rtl="0">
                        <a:spcBef>
                          <a:spcPts val="0"/>
                        </a:spcBef>
                        <a:spcAft>
                          <a:spcPts val="0"/>
                        </a:spcAft>
                        <a:buNone/>
                      </a:pPr>
                      <a:r>
                        <a:rPr lang="en">
                          <a:latin typeface="Quicksand"/>
                          <a:ea typeface="Quicksand"/>
                          <a:cs typeface="Quicksand"/>
                          <a:sym typeface="Quicksand"/>
                        </a:rPr>
                        <a:t>Time 1</a:t>
                      </a:r>
                      <a:endParaRPr>
                        <a:latin typeface="Quicksand"/>
                        <a:ea typeface="Quicksand"/>
                        <a:cs typeface="Quicksand"/>
                        <a:sym typeface="Quicksand"/>
                      </a:endParaRPr>
                    </a:p>
                  </a:txBody>
                  <a:tcPr marL="91425" marR="91425" marT="91425" marB="91425">
                    <a:solidFill>
                      <a:srgbClr val="EFEFEF"/>
                    </a:solidFill>
                  </a:tcPr>
                </a:tc>
                <a:tc>
                  <a:txBody>
                    <a:bodyPr/>
                    <a:lstStyle/>
                    <a:p>
                      <a:pPr marL="0" lvl="0" indent="0" algn="l" rtl="0">
                        <a:spcBef>
                          <a:spcPts val="0"/>
                        </a:spcBef>
                        <a:spcAft>
                          <a:spcPts val="0"/>
                        </a:spcAft>
                        <a:buNone/>
                      </a:pPr>
                      <a:endParaRPr>
                        <a:latin typeface="Quicksand"/>
                        <a:ea typeface="Quicksand"/>
                        <a:cs typeface="Quicksand"/>
                        <a:sym typeface="Quicksand"/>
                      </a:endParaRPr>
                    </a:p>
                  </a:txBody>
                  <a:tcPr marL="91425" marR="91425" marT="91425" marB="91425">
                    <a:solidFill>
                      <a:srgbClr val="FFFFFF"/>
                    </a:solidFill>
                  </a:tcPr>
                </a:tc>
                <a:tc>
                  <a:txBody>
                    <a:bodyPr/>
                    <a:lstStyle/>
                    <a:p>
                      <a:pPr marL="0" lvl="0" indent="0" algn="l" rtl="0">
                        <a:spcBef>
                          <a:spcPts val="0"/>
                        </a:spcBef>
                        <a:spcAft>
                          <a:spcPts val="0"/>
                        </a:spcAft>
                        <a:buNone/>
                      </a:pPr>
                      <a:endParaRPr>
                        <a:latin typeface="Quicksand"/>
                        <a:ea typeface="Quicksand"/>
                        <a:cs typeface="Quicksand"/>
                        <a:sym typeface="Quicksand"/>
                      </a:endParaRPr>
                    </a:p>
                  </a:txBody>
                  <a:tcPr marL="91425" marR="91425" marT="91425" marB="91425">
                    <a:solidFill>
                      <a:srgbClr val="FFFFFF"/>
                    </a:solidFill>
                  </a:tcPr>
                </a:tc>
                <a:tc>
                  <a:txBody>
                    <a:bodyPr/>
                    <a:lstStyle/>
                    <a:p>
                      <a:pPr marL="0" lvl="0" indent="0" algn="l" rtl="0">
                        <a:spcBef>
                          <a:spcPts val="0"/>
                        </a:spcBef>
                        <a:spcAft>
                          <a:spcPts val="0"/>
                        </a:spcAft>
                        <a:buNone/>
                      </a:pPr>
                      <a:endParaRPr>
                        <a:latin typeface="Quicksand"/>
                        <a:ea typeface="Quicksand"/>
                        <a:cs typeface="Quicksand"/>
                        <a:sym typeface="Quicksand"/>
                      </a:endParaRPr>
                    </a:p>
                  </a:txBody>
                  <a:tcPr marL="91425" marR="91425" marT="91425" marB="91425">
                    <a:solidFill>
                      <a:srgbClr val="FFFFFF"/>
                    </a:solidFill>
                  </a:tcPr>
                </a:tc>
                <a:extLst>
                  <a:ext uri="{0D108BD9-81ED-4DB2-BD59-A6C34878D82A}">
                    <a16:rowId xmlns:a16="http://schemas.microsoft.com/office/drawing/2014/main" val="10001"/>
                  </a:ext>
                </a:extLst>
              </a:tr>
              <a:tr h="396200">
                <a:tc>
                  <a:txBody>
                    <a:bodyPr/>
                    <a:lstStyle/>
                    <a:p>
                      <a:pPr marL="0" lvl="0" indent="0" algn="l" rtl="0">
                        <a:spcBef>
                          <a:spcPts val="0"/>
                        </a:spcBef>
                        <a:spcAft>
                          <a:spcPts val="0"/>
                        </a:spcAft>
                        <a:buNone/>
                      </a:pPr>
                      <a:r>
                        <a:rPr lang="en">
                          <a:latin typeface="Quicksand"/>
                          <a:ea typeface="Quicksand"/>
                          <a:cs typeface="Quicksand"/>
                          <a:sym typeface="Quicksand"/>
                        </a:rPr>
                        <a:t>Time 2</a:t>
                      </a:r>
                      <a:endParaRPr>
                        <a:latin typeface="Quicksand"/>
                        <a:ea typeface="Quicksand"/>
                        <a:cs typeface="Quicksand"/>
                        <a:sym typeface="Quicksand"/>
                      </a:endParaRPr>
                    </a:p>
                  </a:txBody>
                  <a:tcPr marL="91425" marR="91425" marT="91425" marB="91425">
                    <a:solidFill>
                      <a:srgbClr val="EFEFEF"/>
                    </a:solidFill>
                  </a:tcPr>
                </a:tc>
                <a:tc>
                  <a:txBody>
                    <a:bodyPr/>
                    <a:lstStyle/>
                    <a:p>
                      <a:pPr marL="0" lvl="0" indent="0" algn="l" rtl="0">
                        <a:spcBef>
                          <a:spcPts val="0"/>
                        </a:spcBef>
                        <a:spcAft>
                          <a:spcPts val="0"/>
                        </a:spcAft>
                        <a:buNone/>
                      </a:pPr>
                      <a:endParaRPr>
                        <a:latin typeface="Quicksand"/>
                        <a:ea typeface="Quicksand"/>
                        <a:cs typeface="Quicksand"/>
                        <a:sym typeface="Quicksand"/>
                      </a:endParaRPr>
                    </a:p>
                  </a:txBody>
                  <a:tcPr marL="91425" marR="91425" marT="91425" marB="91425">
                    <a:solidFill>
                      <a:srgbClr val="FFFFFF"/>
                    </a:solidFill>
                  </a:tcPr>
                </a:tc>
                <a:tc>
                  <a:txBody>
                    <a:bodyPr/>
                    <a:lstStyle/>
                    <a:p>
                      <a:pPr marL="0" lvl="0" indent="0" algn="l" rtl="0">
                        <a:spcBef>
                          <a:spcPts val="0"/>
                        </a:spcBef>
                        <a:spcAft>
                          <a:spcPts val="0"/>
                        </a:spcAft>
                        <a:buNone/>
                      </a:pPr>
                      <a:endParaRPr>
                        <a:latin typeface="Quicksand"/>
                        <a:ea typeface="Quicksand"/>
                        <a:cs typeface="Quicksand"/>
                        <a:sym typeface="Quicksand"/>
                      </a:endParaRPr>
                    </a:p>
                  </a:txBody>
                  <a:tcPr marL="91425" marR="91425" marT="91425" marB="91425">
                    <a:solidFill>
                      <a:srgbClr val="FFFFFF"/>
                    </a:solidFill>
                  </a:tcPr>
                </a:tc>
                <a:tc>
                  <a:txBody>
                    <a:bodyPr/>
                    <a:lstStyle/>
                    <a:p>
                      <a:pPr marL="0" lvl="0" indent="0" algn="l" rtl="0">
                        <a:spcBef>
                          <a:spcPts val="0"/>
                        </a:spcBef>
                        <a:spcAft>
                          <a:spcPts val="0"/>
                        </a:spcAft>
                        <a:buNone/>
                      </a:pPr>
                      <a:endParaRPr>
                        <a:latin typeface="Quicksand"/>
                        <a:ea typeface="Quicksand"/>
                        <a:cs typeface="Quicksand"/>
                        <a:sym typeface="Quicksand"/>
                      </a:endParaRPr>
                    </a:p>
                  </a:txBody>
                  <a:tcPr marL="91425" marR="91425" marT="91425" marB="91425">
                    <a:solidFill>
                      <a:srgbClr val="FFFFFF"/>
                    </a:solidFill>
                  </a:tcPr>
                </a:tc>
                <a:extLst>
                  <a:ext uri="{0D108BD9-81ED-4DB2-BD59-A6C34878D82A}">
                    <a16:rowId xmlns:a16="http://schemas.microsoft.com/office/drawing/2014/main" val="10002"/>
                  </a:ext>
                </a:extLst>
              </a:tr>
              <a:tr h="396200">
                <a:tc>
                  <a:txBody>
                    <a:bodyPr/>
                    <a:lstStyle/>
                    <a:p>
                      <a:pPr marL="0" lvl="0" indent="0" algn="l" rtl="0">
                        <a:spcBef>
                          <a:spcPts val="0"/>
                        </a:spcBef>
                        <a:spcAft>
                          <a:spcPts val="0"/>
                        </a:spcAft>
                        <a:buNone/>
                      </a:pPr>
                      <a:r>
                        <a:rPr lang="en">
                          <a:latin typeface="Quicksand"/>
                          <a:ea typeface="Quicksand"/>
                          <a:cs typeface="Quicksand"/>
                          <a:sym typeface="Quicksand"/>
                        </a:rPr>
                        <a:t>Time 3</a:t>
                      </a:r>
                      <a:endParaRPr>
                        <a:latin typeface="Quicksand"/>
                        <a:ea typeface="Quicksand"/>
                        <a:cs typeface="Quicksand"/>
                        <a:sym typeface="Quicksand"/>
                      </a:endParaRPr>
                    </a:p>
                  </a:txBody>
                  <a:tcPr marL="91425" marR="91425" marT="91425" marB="91425">
                    <a:solidFill>
                      <a:srgbClr val="EFEFEF"/>
                    </a:solidFill>
                  </a:tcPr>
                </a:tc>
                <a:tc>
                  <a:txBody>
                    <a:bodyPr/>
                    <a:lstStyle/>
                    <a:p>
                      <a:pPr marL="0" lvl="0" indent="0" algn="l" rtl="0">
                        <a:spcBef>
                          <a:spcPts val="0"/>
                        </a:spcBef>
                        <a:spcAft>
                          <a:spcPts val="0"/>
                        </a:spcAft>
                        <a:buNone/>
                      </a:pPr>
                      <a:endParaRPr>
                        <a:latin typeface="Quicksand"/>
                        <a:ea typeface="Quicksand"/>
                        <a:cs typeface="Quicksand"/>
                        <a:sym typeface="Quicksand"/>
                      </a:endParaRPr>
                    </a:p>
                  </a:txBody>
                  <a:tcPr marL="91425" marR="91425" marT="91425" marB="91425">
                    <a:solidFill>
                      <a:srgbClr val="FFFFFF"/>
                    </a:solidFill>
                  </a:tcPr>
                </a:tc>
                <a:tc>
                  <a:txBody>
                    <a:bodyPr/>
                    <a:lstStyle/>
                    <a:p>
                      <a:pPr marL="0" lvl="0" indent="0" algn="l" rtl="0">
                        <a:spcBef>
                          <a:spcPts val="0"/>
                        </a:spcBef>
                        <a:spcAft>
                          <a:spcPts val="0"/>
                        </a:spcAft>
                        <a:buNone/>
                      </a:pPr>
                      <a:endParaRPr>
                        <a:latin typeface="Quicksand"/>
                        <a:ea typeface="Quicksand"/>
                        <a:cs typeface="Quicksand"/>
                        <a:sym typeface="Quicksand"/>
                      </a:endParaRPr>
                    </a:p>
                  </a:txBody>
                  <a:tcPr marL="91425" marR="91425" marT="91425" marB="91425">
                    <a:solidFill>
                      <a:srgbClr val="FFFFFF"/>
                    </a:solidFill>
                  </a:tcPr>
                </a:tc>
                <a:tc>
                  <a:txBody>
                    <a:bodyPr/>
                    <a:lstStyle/>
                    <a:p>
                      <a:pPr marL="0" lvl="0" indent="0" algn="l" rtl="0">
                        <a:spcBef>
                          <a:spcPts val="0"/>
                        </a:spcBef>
                        <a:spcAft>
                          <a:spcPts val="0"/>
                        </a:spcAft>
                        <a:buNone/>
                      </a:pPr>
                      <a:endParaRPr>
                        <a:latin typeface="Quicksand"/>
                        <a:ea typeface="Quicksand"/>
                        <a:cs typeface="Quicksand"/>
                        <a:sym typeface="Quicksand"/>
                      </a:endParaRPr>
                    </a:p>
                  </a:txBody>
                  <a:tcPr marL="91425" marR="91425" marT="91425" marB="91425">
                    <a:solidFill>
                      <a:srgbClr val="FFFFFF"/>
                    </a:solidFill>
                  </a:tcPr>
                </a:tc>
                <a:extLst>
                  <a:ext uri="{0D108BD9-81ED-4DB2-BD59-A6C34878D82A}">
                    <a16:rowId xmlns:a16="http://schemas.microsoft.com/office/drawing/2014/main" val="10003"/>
                  </a:ext>
                </a:extLst>
              </a:tr>
              <a:tr h="396200">
                <a:tc>
                  <a:txBody>
                    <a:bodyPr/>
                    <a:lstStyle/>
                    <a:p>
                      <a:pPr marL="0" lvl="0" indent="0" algn="l" rtl="0">
                        <a:spcBef>
                          <a:spcPts val="0"/>
                        </a:spcBef>
                        <a:spcAft>
                          <a:spcPts val="0"/>
                        </a:spcAft>
                        <a:buNone/>
                      </a:pPr>
                      <a:r>
                        <a:rPr lang="en">
                          <a:latin typeface="Quicksand"/>
                          <a:ea typeface="Quicksand"/>
                          <a:cs typeface="Quicksand"/>
                          <a:sym typeface="Quicksand"/>
                        </a:rPr>
                        <a:t>...</a:t>
                      </a:r>
                      <a:endParaRPr>
                        <a:latin typeface="Quicksand"/>
                        <a:ea typeface="Quicksand"/>
                        <a:cs typeface="Quicksand"/>
                        <a:sym typeface="Quicksand"/>
                      </a:endParaRPr>
                    </a:p>
                  </a:txBody>
                  <a:tcPr marL="91425" marR="91425" marT="91425" marB="91425">
                    <a:solidFill>
                      <a:srgbClr val="EFEFEF"/>
                    </a:solidFill>
                  </a:tcPr>
                </a:tc>
                <a:tc>
                  <a:txBody>
                    <a:bodyPr/>
                    <a:lstStyle/>
                    <a:p>
                      <a:pPr marL="0" lvl="0" indent="0" algn="l" rtl="0">
                        <a:spcBef>
                          <a:spcPts val="0"/>
                        </a:spcBef>
                        <a:spcAft>
                          <a:spcPts val="0"/>
                        </a:spcAft>
                        <a:buNone/>
                      </a:pPr>
                      <a:endParaRPr>
                        <a:latin typeface="Quicksand"/>
                        <a:ea typeface="Quicksand"/>
                        <a:cs typeface="Quicksand"/>
                        <a:sym typeface="Quicksand"/>
                      </a:endParaRPr>
                    </a:p>
                  </a:txBody>
                  <a:tcPr marL="91425" marR="91425" marT="91425" marB="91425">
                    <a:solidFill>
                      <a:srgbClr val="FFFFFF"/>
                    </a:solidFill>
                  </a:tcPr>
                </a:tc>
                <a:tc>
                  <a:txBody>
                    <a:bodyPr/>
                    <a:lstStyle/>
                    <a:p>
                      <a:pPr marL="0" lvl="0" indent="0" algn="l" rtl="0">
                        <a:spcBef>
                          <a:spcPts val="0"/>
                        </a:spcBef>
                        <a:spcAft>
                          <a:spcPts val="0"/>
                        </a:spcAft>
                        <a:buNone/>
                      </a:pPr>
                      <a:endParaRPr>
                        <a:latin typeface="Quicksand"/>
                        <a:ea typeface="Quicksand"/>
                        <a:cs typeface="Quicksand"/>
                        <a:sym typeface="Quicksand"/>
                      </a:endParaRPr>
                    </a:p>
                  </a:txBody>
                  <a:tcPr marL="91425" marR="91425" marT="91425" marB="91425">
                    <a:solidFill>
                      <a:srgbClr val="FFFFFF"/>
                    </a:solidFill>
                  </a:tcPr>
                </a:tc>
                <a:tc>
                  <a:txBody>
                    <a:bodyPr/>
                    <a:lstStyle/>
                    <a:p>
                      <a:pPr marL="0" lvl="0" indent="0" algn="l" rtl="0">
                        <a:spcBef>
                          <a:spcPts val="0"/>
                        </a:spcBef>
                        <a:spcAft>
                          <a:spcPts val="0"/>
                        </a:spcAft>
                        <a:buNone/>
                      </a:pPr>
                      <a:endParaRPr dirty="0">
                        <a:latin typeface="Quicksand"/>
                        <a:ea typeface="Quicksand"/>
                        <a:cs typeface="Quicksand"/>
                        <a:sym typeface="Quicksand"/>
                      </a:endParaRPr>
                    </a:p>
                  </a:txBody>
                  <a:tcPr marL="91425" marR="91425" marT="91425" marB="91425">
                    <a:solidFill>
                      <a:srgbClr val="FFFFFF"/>
                    </a:solidFill>
                  </a:tcPr>
                </a:tc>
                <a:extLst>
                  <a:ext uri="{0D108BD9-81ED-4DB2-BD59-A6C34878D82A}">
                    <a16:rowId xmlns:a16="http://schemas.microsoft.com/office/drawing/2014/main" val="10004"/>
                  </a:ext>
                </a:extLst>
              </a:tr>
            </a:tbl>
          </a:graphicData>
        </a:graphic>
      </p:graphicFrame>
      <p:sp>
        <p:nvSpPr>
          <p:cNvPr id="117" name="Google Shape;117;p15"/>
          <p:cNvSpPr txBox="1">
            <a:spLocks noGrp="1"/>
          </p:cNvSpPr>
          <p:nvPr>
            <p:ph type="body" idx="1"/>
          </p:nvPr>
        </p:nvSpPr>
        <p:spPr>
          <a:xfrm>
            <a:off x="310900" y="1170125"/>
            <a:ext cx="4096500" cy="2448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Think of some questions that you could answer if this table of data were complete.</a:t>
            </a:r>
            <a:endParaRPr/>
          </a:p>
          <a:p>
            <a:pPr marL="0" lvl="0" indent="0" algn="l" rtl="0">
              <a:spcBef>
                <a:spcPts val="1600"/>
              </a:spcBef>
              <a:spcAft>
                <a:spcPts val="0"/>
              </a:spcAft>
              <a:buNone/>
            </a:pPr>
            <a:r>
              <a:rPr lang="en" b="1"/>
              <a:t>Hint: </a:t>
            </a:r>
            <a:r>
              <a:rPr lang="en"/>
              <a:t>Questions will mainly start with ‘what’ or ‘when’.</a:t>
            </a:r>
            <a:endParaRPr/>
          </a:p>
          <a:p>
            <a:pPr marL="0" lvl="0" indent="0" algn="l" rtl="0">
              <a:spcBef>
                <a:spcPts val="1600"/>
              </a:spcBef>
              <a:spcAft>
                <a:spcPts val="0"/>
              </a:spcAft>
              <a:buNone/>
            </a:pPr>
            <a:r>
              <a:rPr lang="en"/>
              <a:t>Examples:</a:t>
            </a: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sp>
        <p:nvSpPr>
          <p:cNvPr id="118" name="Google Shape;118;p15"/>
          <p:cNvSpPr txBox="1">
            <a:spLocks noGrp="1"/>
          </p:cNvSpPr>
          <p:nvPr>
            <p:ph type="body" idx="1"/>
          </p:nvPr>
        </p:nvSpPr>
        <p:spPr>
          <a:xfrm>
            <a:off x="310900" y="3678649"/>
            <a:ext cx="4096500" cy="101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was the highest temperature?</a:t>
            </a:r>
            <a:endParaRPr/>
          </a:p>
          <a:p>
            <a:pPr marL="0" lvl="0" indent="0" algn="l" rtl="0">
              <a:spcBef>
                <a:spcPts val="1600"/>
              </a:spcBef>
              <a:spcAft>
                <a:spcPts val="0"/>
              </a:spcAft>
              <a:buNone/>
            </a:pPr>
            <a:r>
              <a:rPr lang="en"/>
              <a:t>When was the room quietest?</a:t>
            </a: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fade">
                                      <p:cBhvr>
                                        <p:cTn id="7" dur="10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22"/>
        <p:cNvGrpSpPr/>
        <p:nvPr/>
      </p:nvGrpSpPr>
      <p:grpSpPr>
        <a:xfrm>
          <a:off x="0" y="0"/>
          <a:ext cx="0" cy="0"/>
          <a:chOff x="0" y="0"/>
          <a:chExt cx="0" cy="0"/>
        </a:xfrm>
      </p:grpSpPr>
      <p:sp>
        <p:nvSpPr>
          <p:cNvPr id="123" name="Google Shape;123;p16"/>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8</a:t>
            </a:fld>
            <a:endParaRPr/>
          </a:p>
        </p:txBody>
      </p:sp>
      <p:sp>
        <p:nvSpPr>
          <p:cNvPr id="124" name="Google Shape;124;p16"/>
          <p:cNvSpPr txBox="1">
            <a:spLocks noGrp="1"/>
          </p:cNvSpPr>
          <p:nvPr>
            <p:ph type="subTitle" idx="3"/>
          </p:nvPr>
        </p:nvSpPr>
        <p:spPr>
          <a:xfrm>
            <a:off x="5257800" y="0"/>
            <a:ext cx="3564900" cy="3141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r>
              <a:rPr lang="en"/>
              <a:t>Activity 2</a:t>
            </a:r>
            <a:endParaRPr/>
          </a:p>
        </p:txBody>
      </p:sp>
      <p:sp>
        <p:nvSpPr>
          <p:cNvPr id="125" name="Google Shape;125;p16"/>
          <p:cNvSpPr txBox="1">
            <a:spLocks noGrp="1"/>
          </p:cNvSpPr>
          <p:nvPr>
            <p:ph type="title"/>
          </p:nvPr>
        </p:nvSpPr>
        <p:spPr>
          <a:xfrm>
            <a:off x="310900" y="319600"/>
            <a:ext cx="8521200" cy="698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Classroom data</a:t>
            </a:r>
            <a:endParaRPr/>
          </a:p>
        </p:txBody>
      </p:sp>
      <p:graphicFrame>
        <p:nvGraphicFramePr>
          <p:cNvPr id="126" name="Google Shape;126;p16"/>
          <p:cNvGraphicFramePr/>
          <p:nvPr>
            <p:extLst>
              <p:ext uri="{D42A27DB-BD31-4B8C-83A1-F6EECF244321}">
                <p14:modId xmlns:p14="http://schemas.microsoft.com/office/powerpoint/2010/main" val="1874692943"/>
              </p:ext>
            </p:extLst>
          </p:nvPr>
        </p:nvGraphicFramePr>
        <p:xfrm>
          <a:off x="4620300" y="1170125"/>
          <a:ext cx="4329075" cy="1981050"/>
        </p:xfrm>
        <a:graphic>
          <a:graphicData uri="http://schemas.openxmlformats.org/drawingml/2006/table">
            <a:tbl>
              <a:tblPr>
                <a:noFill/>
                <a:tableStyleId>{F417FDF7-36A7-4645-8207-87D6B2DCFF2F}</a:tableStyleId>
              </a:tblPr>
              <a:tblGrid>
                <a:gridCol w="801800">
                  <a:extLst>
                    <a:ext uri="{9D8B030D-6E8A-4147-A177-3AD203B41FA5}">
                      <a16:colId xmlns:a16="http://schemas.microsoft.com/office/drawing/2014/main" val="20000"/>
                    </a:ext>
                  </a:extLst>
                </a:gridCol>
                <a:gridCol w="1350659">
                  <a:extLst>
                    <a:ext uri="{9D8B030D-6E8A-4147-A177-3AD203B41FA5}">
                      <a16:colId xmlns:a16="http://schemas.microsoft.com/office/drawing/2014/main" val="20001"/>
                    </a:ext>
                  </a:extLst>
                </a:gridCol>
                <a:gridCol w="1026466">
                  <a:extLst>
                    <a:ext uri="{9D8B030D-6E8A-4147-A177-3AD203B41FA5}">
                      <a16:colId xmlns:a16="http://schemas.microsoft.com/office/drawing/2014/main" val="20002"/>
                    </a:ext>
                  </a:extLst>
                </a:gridCol>
                <a:gridCol w="1150150">
                  <a:extLst>
                    <a:ext uri="{9D8B030D-6E8A-4147-A177-3AD203B41FA5}">
                      <a16:colId xmlns:a16="http://schemas.microsoft.com/office/drawing/2014/main" val="20003"/>
                    </a:ext>
                  </a:extLst>
                </a:gridCol>
              </a:tblGrid>
              <a:tr h="396200">
                <a:tc>
                  <a:txBody>
                    <a:bodyPr/>
                    <a:lstStyle/>
                    <a:p>
                      <a:pPr marL="0" lvl="0" indent="0" algn="l" rtl="0">
                        <a:spcBef>
                          <a:spcPts val="0"/>
                        </a:spcBef>
                        <a:spcAft>
                          <a:spcPts val="0"/>
                        </a:spcAft>
                        <a:buNone/>
                      </a:pPr>
                      <a:endParaRPr>
                        <a:latin typeface="Quicksand"/>
                        <a:ea typeface="Quicksand"/>
                        <a:cs typeface="Quicksand"/>
                        <a:sym typeface="Quicksand"/>
                      </a:endParaRPr>
                    </a:p>
                  </a:txBody>
                  <a:tcPr marL="91425" marR="91425" marT="91425" marB="91425">
                    <a:solidFill>
                      <a:srgbClr val="D9D9D9"/>
                    </a:solidFill>
                  </a:tcPr>
                </a:tc>
                <a:tc>
                  <a:txBody>
                    <a:bodyPr/>
                    <a:lstStyle/>
                    <a:p>
                      <a:pPr marL="0" lvl="0" indent="0" algn="ctr" rtl="0">
                        <a:spcBef>
                          <a:spcPts val="0"/>
                        </a:spcBef>
                        <a:spcAft>
                          <a:spcPts val="0"/>
                        </a:spcAft>
                        <a:buNone/>
                      </a:pPr>
                      <a:r>
                        <a:rPr lang="en" b="1">
                          <a:latin typeface="Quicksand"/>
                          <a:ea typeface="Quicksand"/>
                          <a:cs typeface="Quicksand"/>
                          <a:sym typeface="Quicksand"/>
                        </a:rPr>
                        <a:t>Temperature</a:t>
                      </a:r>
                      <a:endParaRPr b="1">
                        <a:latin typeface="Quicksand"/>
                        <a:ea typeface="Quicksand"/>
                        <a:cs typeface="Quicksand"/>
                        <a:sym typeface="Quicksand"/>
                      </a:endParaRPr>
                    </a:p>
                  </a:txBody>
                  <a:tcPr marL="91425" marR="91425" marT="91425" marB="91425">
                    <a:solidFill>
                      <a:srgbClr val="D9D9D9"/>
                    </a:solidFill>
                  </a:tcPr>
                </a:tc>
                <a:tc>
                  <a:txBody>
                    <a:bodyPr/>
                    <a:lstStyle/>
                    <a:p>
                      <a:pPr marL="0" lvl="0" indent="0" algn="ctr" rtl="0">
                        <a:spcBef>
                          <a:spcPts val="0"/>
                        </a:spcBef>
                        <a:spcAft>
                          <a:spcPts val="0"/>
                        </a:spcAft>
                        <a:buNone/>
                      </a:pPr>
                      <a:r>
                        <a:rPr lang="en" b="1">
                          <a:latin typeface="Quicksand"/>
                          <a:ea typeface="Quicksand"/>
                          <a:cs typeface="Quicksand"/>
                          <a:sym typeface="Quicksand"/>
                        </a:rPr>
                        <a:t>Sound</a:t>
                      </a:r>
                      <a:endParaRPr b="1">
                        <a:latin typeface="Quicksand"/>
                        <a:ea typeface="Quicksand"/>
                        <a:cs typeface="Quicksand"/>
                        <a:sym typeface="Quicksand"/>
                      </a:endParaRPr>
                    </a:p>
                  </a:txBody>
                  <a:tcPr marL="91425" marR="91425" marT="91425" marB="91425">
                    <a:solidFill>
                      <a:srgbClr val="D9D9D9"/>
                    </a:solidFill>
                  </a:tcPr>
                </a:tc>
                <a:tc>
                  <a:txBody>
                    <a:bodyPr/>
                    <a:lstStyle/>
                    <a:p>
                      <a:pPr marL="0" lvl="0" indent="0" algn="ctr" rtl="0">
                        <a:spcBef>
                          <a:spcPts val="0"/>
                        </a:spcBef>
                        <a:spcAft>
                          <a:spcPts val="0"/>
                        </a:spcAft>
                        <a:buNone/>
                      </a:pPr>
                      <a:r>
                        <a:rPr lang="en" b="1">
                          <a:latin typeface="Quicksand"/>
                          <a:ea typeface="Quicksand"/>
                          <a:cs typeface="Quicksand"/>
                          <a:sym typeface="Quicksand"/>
                        </a:rPr>
                        <a:t>Light</a:t>
                      </a:r>
                      <a:endParaRPr b="1">
                        <a:latin typeface="Quicksand"/>
                        <a:ea typeface="Quicksand"/>
                        <a:cs typeface="Quicksand"/>
                        <a:sym typeface="Quicksand"/>
                      </a:endParaRPr>
                    </a:p>
                  </a:txBody>
                  <a:tcPr marL="91425" marR="91425" marT="91425" marB="91425">
                    <a:solidFill>
                      <a:srgbClr val="D9D9D9"/>
                    </a:solidFill>
                  </a:tcPr>
                </a:tc>
                <a:extLst>
                  <a:ext uri="{0D108BD9-81ED-4DB2-BD59-A6C34878D82A}">
                    <a16:rowId xmlns:a16="http://schemas.microsoft.com/office/drawing/2014/main" val="10000"/>
                  </a:ext>
                </a:extLst>
              </a:tr>
              <a:tr h="396200">
                <a:tc>
                  <a:txBody>
                    <a:bodyPr/>
                    <a:lstStyle/>
                    <a:p>
                      <a:pPr marL="0" lvl="0" indent="0" algn="l" rtl="0">
                        <a:spcBef>
                          <a:spcPts val="0"/>
                        </a:spcBef>
                        <a:spcAft>
                          <a:spcPts val="0"/>
                        </a:spcAft>
                        <a:buNone/>
                      </a:pPr>
                      <a:r>
                        <a:rPr lang="en">
                          <a:latin typeface="Quicksand"/>
                          <a:ea typeface="Quicksand"/>
                          <a:cs typeface="Quicksand"/>
                          <a:sym typeface="Quicksand"/>
                        </a:rPr>
                        <a:t>Time 1</a:t>
                      </a:r>
                      <a:endParaRPr>
                        <a:latin typeface="Quicksand"/>
                        <a:ea typeface="Quicksand"/>
                        <a:cs typeface="Quicksand"/>
                        <a:sym typeface="Quicksand"/>
                      </a:endParaRPr>
                    </a:p>
                  </a:txBody>
                  <a:tcPr marL="91425" marR="91425" marT="91425" marB="91425">
                    <a:solidFill>
                      <a:srgbClr val="EFEFEF"/>
                    </a:solidFill>
                  </a:tcPr>
                </a:tc>
                <a:tc>
                  <a:txBody>
                    <a:bodyPr/>
                    <a:lstStyle/>
                    <a:p>
                      <a:pPr marL="0" lvl="0" indent="0" algn="l" rtl="0">
                        <a:spcBef>
                          <a:spcPts val="0"/>
                        </a:spcBef>
                        <a:spcAft>
                          <a:spcPts val="0"/>
                        </a:spcAft>
                        <a:buNone/>
                      </a:pPr>
                      <a:endParaRPr>
                        <a:latin typeface="Quicksand"/>
                        <a:ea typeface="Quicksand"/>
                        <a:cs typeface="Quicksand"/>
                        <a:sym typeface="Quicksand"/>
                      </a:endParaRPr>
                    </a:p>
                  </a:txBody>
                  <a:tcPr marL="91425" marR="91425" marT="91425" marB="91425">
                    <a:solidFill>
                      <a:srgbClr val="FFFFFF"/>
                    </a:solidFill>
                  </a:tcPr>
                </a:tc>
                <a:tc>
                  <a:txBody>
                    <a:bodyPr/>
                    <a:lstStyle/>
                    <a:p>
                      <a:pPr marL="0" lvl="0" indent="0" algn="l" rtl="0">
                        <a:spcBef>
                          <a:spcPts val="0"/>
                        </a:spcBef>
                        <a:spcAft>
                          <a:spcPts val="0"/>
                        </a:spcAft>
                        <a:buNone/>
                      </a:pPr>
                      <a:endParaRPr>
                        <a:latin typeface="Quicksand"/>
                        <a:ea typeface="Quicksand"/>
                        <a:cs typeface="Quicksand"/>
                        <a:sym typeface="Quicksand"/>
                      </a:endParaRPr>
                    </a:p>
                  </a:txBody>
                  <a:tcPr marL="91425" marR="91425" marT="91425" marB="91425">
                    <a:solidFill>
                      <a:srgbClr val="FFFFFF"/>
                    </a:solidFill>
                  </a:tcPr>
                </a:tc>
                <a:tc>
                  <a:txBody>
                    <a:bodyPr/>
                    <a:lstStyle/>
                    <a:p>
                      <a:pPr marL="0" lvl="0" indent="0" algn="l" rtl="0">
                        <a:spcBef>
                          <a:spcPts val="0"/>
                        </a:spcBef>
                        <a:spcAft>
                          <a:spcPts val="0"/>
                        </a:spcAft>
                        <a:buNone/>
                      </a:pPr>
                      <a:endParaRPr>
                        <a:latin typeface="Quicksand"/>
                        <a:ea typeface="Quicksand"/>
                        <a:cs typeface="Quicksand"/>
                        <a:sym typeface="Quicksand"/>
                      </a:endParaRPr>
                    </a:p>
                  </a:txBody>
                  <a:tcPr marL="91425" marR="91425" marT="91425" marB="91425">
                    <a:solidFill>
                      <a:srgbClr val="FFFFFF"/>
                    </a:solidFill>
                  </a:tcPr>
                </a:tc>
                <a:extLst>
                  <a:ext uri="{0D108BD9-81ED-4DB2-BD59-A6C34878D82A}">
                    <a16:rowId xmlns:a16="http://schemas.microsoft.com/office/drawing/2014/main" val="10001"/>
                  </a:ext>
                </a:extLst>
              </a:tr>
              <a:tr h="396200">
                <a:tc>
                  <a:txBody>
                    <a:bodyPr/>
                    <a:lstStyle/>
                    <a:p>
                      <a:pPr marL="0" lvl="0" indent="0" algn="l" rtl="0">
                        <a:spcBef>
                          <a:spcPts val="0"/>
                        </a:spcBef>
                        <a:spcAft>
                          <a:spcPts val="0"/>
                        </a:spcAft>
                        <a:buNone/>
                      </a:pPr>
                      <a:r>
                        <a:rPr lang="en">
                          <a:latin typeface="Quicksand"/>
                          <a:ea typeface="Quicksand"/>
                          <a:cs typeface="Quicksand"/>
                          <a:sym typeface="Quicksand"/>
                        </a:rPr>
                        <a:t>Time 2</a:t>
                      </a:r>
                      <a:endParaRPr>
                        <a:latin typeface="Quicksand"/>
                        <a:ea typeface="Quicksand"/>
                        <a:cs typeface="Quicksand"/>
                        <a:sym typeface="Quicksand"/>
                      </a:endParaRPr>
                    </a:p>
                  </a:txBody>
                  <a:tcPr marL="91425" marR="91425" marT="91425" marB="91425">
                    <a:solidFill>
                      <a:srgbClr val="EFEFEF"/>
                    </a:solidFill>
                  </a:tcPr>
                </a:tc>
                <a:tc>
                  <a:txBody>
                    <a:bodyPr/>
                    <a:lstStyle/>
                    <a:p>
                      <a:pPr marL="0" lvl="0" indent="0" algn="l" rtl="0">
                        <a:spcBef>
                          <a:spcPts val="0"/>
                        </a:spcBef>
                        <a:spcAft>
                          <a:spcPts val="0"/>
                        </a:spcAft>
                        <a:buNone/>
                      </a:pPr>
                      <a:endParaRPr>
                        <a:latin typeface="Quicksand"/>
                        <a:ea typeface="Quicksand"/>
                        <a:cs typeface="Quicksand"/>
                        <a:sym typeface="Quicksand"/>
                      </a:endParaRPr>
                    </a:p>
                  </a:txBody>
                  <a:tcPr marL="91425" marR="91425" marT="91425" marB="91425">
                    <a:solidFill>
                      <a:srgbClr val="FFFFFF"/>
                    </a:solidFill>
                  </a:tcPr>
                </a:tc>
                <a:tc>
                  <a:txBody>
                    <a:bodyPr/>
                    <a:lstStyle/>
                    <a:p>
                      <a:pPr marL="0" lvl="0" indent="0" algn="l" rtl="0">
                        <a:spcBef>
                          <a:spcPts val="0"/>
                        </a:spcBef>
                        <a:spcAft>
                          <a:spcPts val="0"/>
                        </a:spcAft>
                        <a:buNone/>
                      </a:pPr>
                      <a:endParaRPr>
                        <a:latin typeface="Quicksand"/>
                        <a:ea typeface="Quicksand"/>
                        <a:cs typeface="Quicksand"/>
                        <a:sym typeface="Quicksand"/>
                      </a:endParaRPr>
                    </a:p>
                  </a:txBody>
                  <a:tcPr marL="91425" marR="91425" marT="91425" marB="91425">
                    <a:solidFill>
                      <a:srgbClr val="FFFFFF"/>
                    </a:solidFill>
                  </a:tcPr>
                </a:tc>
                <a:tc>
                  <a:txBody>
                    <a:bodyPr/>
                    <a:lstStyle/>
                    <a:p>
                      <a:pPr marL="0" lvl="0" indent="0" algn="l" rtl="0">
                        <a:spcBef>
                          <a:spcPts val="0"/>
                        </a:spcBef>
                        <a:spcAft>
                          <a:spcPts val="0"/>
                        </a:spcAft>
                        <a:buNone/>
                      </a:pPr>
                      <a:endParaRPr>
                        <a:latin typeface="Quicksand"/>
                        <a:ea typeface="Quicksand"/>
                        <a:cs typeface="Quicksand"/>
                        <a:sym typeface="Quicksand"/>
                      </a:endParaRPr>
                    </a:p>
                  </a:txBody>
                  <a:tcPr marL="91425" marR="91425" marT="91425" marB="91425">
                    <a:solidFill>
                      <a:srgbClr val="FFFFFF"/>
                    </a:solidFill>
                  </a:tcPr>
                </a:tc>
                <a:extLst>
                  <a:ext uri="{0D108BD9-81ED-4DB2-BD59-A6C34878D82A}">
                    <a16:rowId xmlns:a16="http://schemas.microsoft.com/office/drawing/2014/main" val="10002"/>
                  </a:ext>
                </a:extLst>
              </a:tr>
              <a:tr h="396200">
                <a:tc>
                  <a:txBody>
                    <a:bodyPr/>
                    <a:lstStyle/>
                    <a:p>
                      <a:pPr marL="0" lvl="0" indent="0" algn="l" rtl="0">
                        <a:spcBef>
                          <a:spcPts val="0"/>
                        </a:spcBef>
                        <a:spcAft>
                          <a:spcPts val="0"/>
                        </a:spcAft>
                        <a:buNone/>
                      </a:pPr>
                      <a:r>
                        <a:rPr lang="en">
                          <a:latin typeface="Quicksand"/>
                          <a:ea typeface="Quicksand"/>
                          <a:cs typeface="Quicksand"/>
                          <a:sym typeface="Quicksand"/>
                        </a:rPr>
                        <a:t>Time 3</a:t>
                      </a:r>
                      <a:endParaRPr>
                        <a:latin typeface="Quicksand"/>
                        <a:ea typeface="Quicksand"/>
                        <a:cs typeface="Quicksand"/>
                        <a:sym typeface="Quicksand"/>
                      </a:endParaRPr>
                    </a:p>
                  </a:txBody>
                  <a:tcPr marL="91425" marR="91425" marT="91425" marB="91425">
                    <a:solidFill>
                      <a:srgbClr val="EFEFEF"/>
                    </a:solidFill>
                  </a:tcPr>
                </a:tc>
                <a:tc>
                  <a:txBody>
                    <a:bodyPr/>
                    <a:lstStyle/>
                    <a:p>
                      <a:pPr marL="0" lvl="0" indent="0" algn="l" rtl="0">
                        <a:spcBef>
                          <a:spcPts val="0"/>
                        </a:spcBef>
                        <a:spcAft>
                          <a:spcPts val="0"/>
                        </a:spcAft>
                        <a:buNone/>
                      </a:pPr>
                      <a:endParaRPr>
                        <a:latin typeface="Quicksand"/>
                        <a:ea typeface="Quicksand"/>
                        <a:cs typeface="Quicksand"/>
                        <a:sym typeface="Quicksand"/>
                      </a:endParaRPr>
                    </a:p>
                  </a:txBody>
                  <a:tcPr marL="91425" marR="91425" marT="91425" marB="91425">
                    <a:solidFill>
                      <a:srgbClr val="FFFFFF"/>
                    </a:solidFill>
                  </a:tcPr>
                </a:tc>
                <a:tc>
                  <a:txBody>
                    <a:bodyPr/>
                    <a:lstStyle/>
                    <a:p>
                      <a:pPr marL="0" lvl="0" indent="0" algn="l" rtl="0">
                        <a:spcBef>
                          <a:spcPts val="0"/>
                        </a:spcBef>
                        <a:spcAft>
                          <a:spcPts val="0"/>
                        </a:spcAft>
                        <a:buNone/>
                      </a:pPr>
                      <a:endParaRPr>
                        <a:latin typeface="Quicksand"/>
                        <a:ea typeface="Quicksand"/>
                        <a:cs typeface="Quicksand"/>
                        <a:sym typeface="Quicksand"/>
                      </a:endParaRPr>
                    </a:p>
                  </a:txBody>
                  <a:tcPr marL="91425" marR="91425" marT="91425" marB="91425">
                    <a:solidFill>
                      <a:srgbClr val="FFFFFF"/>
                    </a:solidFill>
                  </a:tcPr>
                </a:tc>
                <a:tc>
                  <a:txBody>
                    <a:bodyPr/>
                    <a:lstStyle/>
                    <a:p>
                      <a:pPr marL="0" lvl="0" indent="0" algn="l" rtl="0">
                        <a:spcBef>
                          <a:spcPts val="0"/>
                        </a:spcBef>
                        <a:spcAft>
                          <a:spcPts val="0"/>
                        </a:spcAft>
                        <a:buNone/>
                      </a:pPr>
                      <a:endParaRPr>
                        <a:latin typeface="Quicksand"/>
                        <a:ea typeface="Quicksand"/>
                        <a:cs typeface="Quicksand"/>
                        <a:sym typeface="Quicksand"/>
                      </a:endParaRPr>
                    </a:p>
                  </a:txBody>
                  <a:tcPr marL="91425" marR="91425" marT="91425" marB="91425">
                    <a:solidFill>
                      <a:srgbClr val="FFFFFF"/>
                    </a:solidFill>
                  </a:tcPr>
                </a:tc>
                <a:extLst>
                  <a:ext uri="{0D108BD9-81ED-4DB2-BD59-A6C34878D82A}">
                    <a16:rowId xmlns:a16="http://schemas.microsoft.com/office/drawing/2014/main" val="10003"/>
                  </a:ext>
                </a:extLst>
              </a:tr>
              <a:tr h="396200">
                <a:tc>
                  <a:txBody>
                    <a:bodyPr/>
                    <a:lstStyle/>
                    <a:p>
                      <a:pPr marL="0" lvl="0" indent="0" algn="l" rtl="0">
                        <a:spcBef>
                          <a:spcPts val="0"/>
                        </a:spcBef>
                        <a:spcAft>
                          <a:spcPts val="0"/>
                        </a:spcAft>
                        <a:buNone/>
                      </a:pPr>
                      <a:r>
                        <a:rPr lang="en">
                          <a:latin typeface="Quicksand"/>
                          <a:ea typeface="Quicksand"/>
                          <a:cs typeface="Quicksand"/>
                          <a:sym typeface="Quicksand"/>
                        </a:rPr>
                        <a:t>...</a:t>
                      </a:r>
                      <a:endParaRPr>
                        <a:latin typeface="Quicksand"/>
                        <a:ea typeface="Quicksand"/>
                        <a:cs typeface="Quicksand"/>
                        <a:sym typeface="Quicksand"/>
                      </a:endParaRPr>
                    </a:p>
                  </a:txBody>
                  <a:tcPr marL="91425" marR="91425" marT="91425" marB="91425">
                    <a:solidFill>
                      <a:srgbClr val="EFEFEF"/>
                    </a:solidFill>
                  </a:tcPr>
                </a:tc>
                <a:tc>
                  <a:txBody>
                    <a:bodyPr/>
                    <a:lstStyle/>
                    <a:p>
                      <a:pPr marL="0" lvl="0" indent="0" algn="l" rtl="0">
                        <a:spcBef>
                          <a:spcPts val="0"/>
                        </a:spcBef>
                        <a:spcAft>
                          <a:spcPts val="0"/>
                        </a:spcAft>
                        <a:buNone/>
                      </a:pPr>
                      <a:endParaRPr>
                        <a:latin typeface="Quicksand"/>
                        <a:ea typeface="Quicksand"/>
                        <a:cs typeface="Quicksand"/>
                        <a:sym typeface="Quicksand"/>
                      </a:endParaRPr>
                    </a:p>
                  </a:txBody>
                  <a:tcPr marL="91425" marR="91425" marT="91425" marB="91425">
                    <a:solidFill>
                      <a:srgbClr val="FFFFFF"/>
                    </a:solidFill>
                  </a:tcPr>
                </a:tc>
                <a:tc>
                  <a:txBody>
                    <a:bodyPr/>
                    <a:lstStyle/>
                    <a:p>
                      <a:pPr marL="0" lvl="0" indent="0" algn="l" rtl="0">
                        <a:spcBef>
                          <a:spcPts val="0"/>
                        </a:spcBef>
                        <a:spcAft>
                          <a:spcPts val="0"/>
                        </a:spcAft>
                        <a:buNone/>
                      </a:pPr>
                      <a:endParaRPr>
                        <a:latin typeface="Quicksand"/>
                        <a:ea typeface="Quicksand"/>
                        <a:cs typeface="Quicksand"/>
                        <a:sym typeface="Quicksand"/>
                      </a:endParaRPr>
                    </a:p>
                  </a:txBody>
                  <a:tcPr marL="91425" marR="91425" marT="91425" marB="91425">
                    <a:solidFill>
                      <a:srgbClr val="FFFFFF"/>
                    </a:solidFill>
                  </a:tcPr>
                </a:tc>
                <a:tc>
                  <a:txBody>
                    <a:bodyPr/>
                    <a:lstStyle/>
                    <a:p>
                      <a:pPr marL="0" lvl="0" indent="0" algn="l" rtl="0">
                        <a:spcBef>
                          <a:spcPts val="0"/>
                        </a:spcBef>
                        <a:spcAft>
                          <a:spcPts val="0"/>
                        </a:spcAft>
                        <a:buNone/>
                      </a:pPr>
                      <a:endParaRPr dirty="0">
                        <a:latin typeface="Quicksand"/>
                        <a:ea typeface="Quicksand"/>
                        <a:cs typeface="Quicksand"/>
                        <a:sym typeface="Quicksand"/>
                      </a:endParaRPr>
                    </a:p>
                  </a:txBody>
                  <a:tcPr marL="91425" marR="91425" marT="91425" marB="91425">
                    <a:solidFill>
                      <a:srgbClr val="FFFFFF"/>
                    </a:solidFill>
                  </a:tcPr>
                </a:tc>
                <a:extLst>
                  <a:ext uri="{0D108BD9-81ED-4DB2-BD59-A6C34878D82A}">
                    <a16:rowId xmlns:a16="http://schemas.microsoft.com/office/drawing/2014/main" val="10004"/>
                  </a:ext>
                </a:extLst>
              </a:tr>
            </a:tbl>
          </a:graphicData>
        </a:graphic>
      </p:graphicFrame>
      <p:sp>
        <p:nvSpPr>
          <p:cNvPr id="127" name="Google Shape;127;p16"/>
          <p:cNvSpPr txBox="1">
            <a:spLocks noGrp="1"/>
          </p:cNvSpPr>
          <p:nvPr>
            <p:ph type="body" idx="1"/>
          </p:nvPr>
        </p:nvSpPr>
        <p:spPr>
          <a:xfrm>
            <a:off x="310900" y="1170125"/>
            <a:ext cx="4096500" cy="206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was the highest temperature?</a:t>
            </a:r>
            <a:endParaRPr/>
          </a:p>
          <a:p>
            <a:pPr marL="0" lvl="0" indent="0" algn="l" rtl="0">
              <a:spcBef>
                <a:spcPts val="1600"/>
              </a:spcBef>
              <a:spcAft>
                <a:spcPts val="0"/>
              </a:spcAft>
              <a:buNone/>
            </a:pPr>
            <a:r>
              <a:rPr lang="en"/>
              <a:t>When was the room quietest?</a:t>
            </a:r>
            <a:endParaRPr/>
          </a:p>
          <a:p>
            <a:pPr marL="0" lvl="0" indent="0" algn="l" rtl="0">
              <a:spcBef>
                <a:spcPts val="1600"/>
              </a:spcBef>
              <a:spcAft>
                <a:spcPts val="0"/>
              </a:spcAft>
              <a:buNone/>
            </a:pPr>
            <a:endParaRPr/>
          </a:p>
          <a:p>
            <a:pPr marL="0" lvl="0" indent="0" algn="l" rtl="0">
              <a:spcBef>
                <a:spcPts val="1600"/>
              </a:spcBef>
              <a:spcAft>
                <a:spcPts val="1600"/>
              </a:spcAft>
              <a:buNone/>
            </a:pPr>
            <a:r>
              <a:rPr lang="en" b="1"/>
              <a:t>Helpful words:</a:t>
            </a:r>
            <a:r>
              <a:rPr lang="en"/>
              <a:t> ‘what’, ‘when’</a:t>
            </a:r>
            <a:endParaRPr/>
          </a:p>
        </p:txBody>
      </p:sp>
      <p:sp>
        <p:nvSpPr>
          <p:cNvPr id="128" name="Google Shape;128;p16"/>
          <p:cNvSpPr txBox="1">
            <a:spLocks noGrp="1"/>
          </p:cNvSpPr>
          <p:nvPr>
            <p:ph type="body" idx="2"/>
          </p:nvPr>
        </p:nvSpPr>
        <p:spPr>
          <a:xfrm>
            <a:off x="311900" y="3274725"/>
            <a:ext cx="8521200" cy="15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Hottest, coolest, coldest, warmest, loudest, quietest, brightest, dullest, highest, lowest</a:t>
            </a:r>
            <a:endParaRPr/>
          </a:p>
          <a:p>
            <a:pPr marL="0" lvl="0" indent="0" algn="l" rtl="0">
              <a:spcBef>
                <a:spcPts val="1600"/>
              </a:spcBef>
              <a:spcAft>
                <a:spcPts val="1600"/>
              </a:spcAft>
              <a:buNone/>
            </a:pPr>
            <a:r>
              <a:rPr lang="en" b="1"/>
              <a:t>Think, pair, share.</a:t>
            </a:r>
            <a:endParaRPr b="1"/>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132"/>
        <p:cNvGrpSpPr/>
        <p:nvPr/>
      </p:nvGrpSpPr>
      <p:grpSpPr>
        <a:xfrm>
          <a:off x="0" y="0"/>
          <a:ext cx="0" cy="0"/>
          <a:chOff x="0" y="0"/>
          <a:chExt cx="0" cy="0"/>
        </a:xfrm>
      </p:grpSpPr>
      <p:sp>
        <p:nvSpPr>
          <p:cNvPr id="133" name="Google Shape;133;p17"/>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9</a:t>
            </a:fld>
            <a:endParaRPr/>
          </a:p>
        </p:txBody>
      </p:sp>
      <p:sp>
        <p:nvSpPr>
          <p:cNvPr id="134" name="Google Shape;134;p17"/>
          <p:cNvSpPr txBox="1">
            <a:spLocks noGrp="1"/>
          </p:cNvSpPr>
          <p:nvPr>
            <p:ph type="subTitle" idx="3"/>
          </p:nvPr>
        </p:nvSpPr>
        <p:spPr>
          <a:xfrm>
            <a:off x="5257800" y="0"/>
            <a:ext cx="3564900" cy="3141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r>
              <a:rPr lang="en"/>
              <a:t>Activity 3</a:t>
            </a:r>
            <a:endParaRPr/>
          </a:p>
        </p:txBody>
      </p:sp>
      <p:sp>
        <p:nvSpPr>
          <p:cNvPr id="135" name="Google Shape;135;p17"/>
          <p:cNvSpPr txBox="1">
            <a:spLocks noGrp="1"/>
          </p:cNvSpPr>
          <p:nvPr>
            <p:ph type="title"/>
          </p:nvPr>
        </p:nvSpPr>
        <p:spPr>
          <a:xfrm>
            <a:off x="310900" y="319600"/>
            <a:ext cx="8521200" cy="698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Collecting data</a:t>
            </a:r>
            <a:endParaRPr/>
          </a:p>
        </p:txBody>
      </p:sp>
      <p:sp>
        <p:nvSpPr>
          <p:cNvPr id="136" name="Google Shape;136;p17"/>
          <p:cNvSpPr txBox="1">
            <a:spLocks noGrp="1"/>
          </p:cNvSpPr>
          <p:nvPr>
            <p:ph type="body" idx="2"/>
          </p:nvPr>
        </p:nvSpPr>
        <p:spPr>
          <a:xfrm>
            <a:off x="4736600" y="1170100"/>
            <a:ext cx="4096500" cy="3659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 </a:t>
            </a:r>
            <a:endParaRPr/>
          </a:p>
        </p:txBody>
      </p:sp>
      <p:sp>
        <p:nvSpPr>
          <p:cNvPr id="137" name="Google Shape;137;p17"/>
          <p:cNvSpPr txBox="1">
            <a:spLocks noGrp="1"/>
          </p:cNvSpPr>
          <p:nvPr>
            <p:ph type="body" idx="1"/>
          </p:nvPr>
        </p:nvSpPr>
        <p:spPr>
          <a:xfrm>
            <a:off x="310900" y="1170124"/>
            <a:ext cx="4096500" cy="3659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You will watch a one-minute video. Different groups will:</a:t>
            </a:r>
            <a:endParaRPr/>
          </a:p>
          <a:p>
            <a:pPr marL="457200" lvl="0" indent="-342900" algn="l" rtl="0">
              <a:spcBef>
                <a:spcPts val="1600"/>
              </a:spcBef>
              <a:spcAft>
                <a:spcPts val="0"/>
              </a:spcAft>
              <a:buSzPts val="1800"/>
              <a:buChar char="●"/>
            </a:pPr>
            <a:r>
              <a:rPr lang="en"/>
              <a:t>Count red cars</a:t>
            </a:r>
            <a:endParaRPr/>
          </a:p>
          <a:p>
            <a:pPr marL="457200" lvl="0" indent="-342900" algn="l" rtl="0">
              <a:spcBef>
                <a:spcPts val="1000"/>
              </a:spcBef>
              <a:spcAft>
                <a:spcPts val="0"/>
              </a:spcAft>
              <a:buSzPts val="1800"/>
              <a:buChar char="●"/>
            </a:pPr>
            <a:r>
              <a:rPr lang="en"/>
              <a:t>Count black cars</a:t>
            </a:r>
            <a:endParaRPr/>
          </a:p>
          <a:p>
            <a:pPr marL="457200" lvl="0" indent="-342900" algn="l" rtl="0">
              <a:spcBef>
                <a:spcPts val="1000"/>
              </a:spcBef>
              <a:spcAft>
                <a:spcPts val="0"/>
              </a:spcAft>
              <a:buSzPts val="1800"/>
              <a:buChar char="●"/>
            </a:pPr>
            <a:r>
              <a:rPr lang="en"/>
              <a:t>Count blue cars</a:t>
            </a:r>
            <a:endParaRPr/>
          </a:p>
          <a:p>
            <a:pPr marL="457200" lvl="0" indent="-342900" algn="l" rtl="0">
              <a:spcBef>
                <a:spcPts val="1000"/>
              </a:spcBef>
              <a:spcAft>
                <a:spcPts val="0"/>
              </a:spcAft>
              <a:buSzPts val="1800"/>
              <a:buChar char="●"/>
            </a:pPr>
            <a:r>
              <a:rPr lang="en"/>
              <a:t>Count silver cars</a:t>
            </a:r>
            <a:endParaRPr/>
          </a:p>
          <a:p>
            <a:pPr marL="457200" lvl="0" indent="-342900" algn="l" rtl="0">
              <a:spcBef>
                <a:spcPts val="1000"/>
              </a:spcBef>
              <a:spcAft>
                <a:spcPts val="0"/>
              </a:spcAft>
              <a:buSzPts val="1800"/>
              <a:buChar char="●"/>
            </a:pPr>
            <a:r>
              <a:rPr lang="en"/>
              <a:t>Count white cars</a:t>
            </a:r>
            <a:endParaRPr/>
          </a:p>
          <a:p>
            <a:pPr marL="457200" lvl="0" indent="-342900" algn="l" rtl="0">
              <a:spcBef>
                <a:spcPts val="1000"/>
              </a:spcBef>
              <a:spcAft>
                <a:spcPts val="0"/>
              </a:spcAft>
              <a:buSzPts val="1800"/>
              <a:buChar char="●"/>
            </a:pPr>
            <a:r>
              <a:rPr lang="en"/>
              <a:t>Count vehicles that aren’t cars</a:t>
            </a:r>
            <a:endParaRPr/>
          </a:p>
          <a:p>
            <a:pPr marL="0" lvl="0" indent="0" algn="l" rtl="0">
              <a:spcBef>
                <a:spcPts val="1000"/>
              </a:spcBef>
              <a:spcAft>
                <a:spcPts val="1600"/>
              </a:spcAft>
              <a:buNone/>
            </a:pPr>
            <a:endParaRPr/>
          </a:p>
        </p:txBody>
      </p:sp>
      <p:pic>
        <p:nvPicPr>
          <p:cNvPr id="138" name="Google Shape;138;p17"/>
          <p:cNvPicPr preferRelativeResize="0"/>
          <p:nvPr/>
        </p:nvPicPr>
        <p:blipFill>
          <a:blip r:embed="rId3">
            <a:alphaModFix/>
          </a:blip>
          <a:stretch>
            <a:fillRect/>
          </a:stretch>
        </p:blipFill>
        <p:spPr>
          <a:xfrm>
            <a:off x="4736600" y="1170100"/>
            <a:ext cx="4096499" cy="2304275"/>
          </a:xfrm>
          <a:prstGeom prst="rect">
            <a:avLst/>
          </a:prstGeom>
          <a:noFill/>
          <a:ln>
            <a:noFill/>
          </a:ln>
        </p:spPr>
      </p:pic>
    </p:spTree>
  </p:cSld>
  <p:clrMapOvr>
    <a:masterClrMapping/>
  </p:clrMapOvr>
</p:sld>
</file>

<file path=ppt/theme/theme1.xml><?xml version="1.0" encoding="utf-8"?>
<a:theme xmlns:a="http://schemas.openxmlformats.org/drawingml/2006/main" name="NCCE Slides">
  <a:themeElements>
    <a:clrScheme name="Simple Light">
      <a:dk1>
        <a:srgbClr val="5B5BA5"/>
      </a:dk1>
      <a:lt1>
        <a:srgbClr val="FFFFFF"/>
      </a:lt1>
      <a:dk2>
        <a:srgbClr val="E9E9F3"/>
      </a:dk2>
      <a:lt2>
        <a:srgbClr val="F2F6FC"/>
      </a:lt2>
      <a:accent1>
        <a:srgbClr val="E9F7FC"/>
      </a:accent1>
      <a:accent2>
        <a:srgbClr val="FFEFDA"/>
      </a:accent2>
      <a:accent3>
        <a:srgbClr val="ECF8F5"/>
      </a:accent3>
      <a:accent4>
        <a:srgbClr val="FEF2F6"/>
      </a:accent4>
      <a:accent5>
        <a:srgbClr val="E6E6EA"/>
      </a:accent5>
      <a:accent6>
        <a:srgbClr val="F0F6ED"/>
      </a:accent6>
      <a:hlink>
        <a:srgbClr val="3197A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1650</Words>
  <Application>Microsoft Macintosh PowerPoint</Application>
  <PresentationFormat>On-screen Show (16:9)</PresentationFormat>
  <Paragraphs>700</Paragraphs>
  <Slides>19</Slides>
  <Notes>19</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Quicksand</vt:lpstr>
      <vt:lpstr>Quicksand Medium</vt:lpstr>
      <vt:lpstr>Quicksand;600</vt:lpstr>
      <vt:lpstr>Arial</vt:lpstr>
      <vt:lpstr>NCCE Slides</vt:lpstr>
      <vt:lpstr>Lesson 1: Answering questions</vt:lpstr>
      <vt:lpstr>Lesson 1: Answering questions</vt:lpstr>
      <vt:lpstr>Data around us</vt:lpstr>
      <vt:lpstr>Data collected over time</vt:lpstr>
      <vt:lpstr>Data tables</vt:lpstr>
      <vt:lpstr>Data tables</vt:lpstr>
      <vt:lpstr>Classroom data</vt:lpstr>
      <vt:lpstr>Classroom data</vt:lpstr>
      <vt:lpstr>Collecting data</vt:lpstr>
      <vt:lpstr>PowerPoint Presentation</vt:lpstr>
      <vt:lpstr>Collecting data</vt:lpstr>
      <vt:lpstr>Collecting data</vt:lpstr>
      <vt:lpstr>Data gathered over time: people</vt:lpstr>
      <vt:lpstr>Data gathered over time</vt:lpstr>
      <vt:lpstr>Data gathered over time</vt:lpstr>
      <vt:lpstr>What can we find out?</vt:lpstr>
      <vt:lpstr>Answering questions</vt:lpstr>
      <vt:lpstr>PowerPoint Presentation</vt:lpstr>
      <vt:lpstr>Next lesson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1: Answering questions</dc:title>
  <cp:lastModifiedBy>Microsoft Office User</cp:lastModifiedBy>
  <cp:revision>2</cp:revision>
  <dcterms:modified xsi:type="dcterms:W3CDTF">2022-02-03T14:27:37Z</dcterms:modified>
</cp:coreProperties>
</file>