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67" r:id="rId6"/>
    <p:sldId id="268" r:id="rId7"/>
    <p:sldId id="259" r:id="rId8"/>
    <p:sldId id="260" r:id="rId9"/>
    <p:sldId id="263" r:id="rId10"/>
    <p:sldId id="261"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43C39-3D6B-396D-6BD6-30B0D57555D0}" v="2" dt="2022-02-18T11:40:50.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Smout" userId="S::dsmout@ryeprimary.co.uk::3c4a6b61-e2e4-4117-8b69-ebf242d9938e" providerId="AD" clId="Web-{2BF43C39-3D6B-396D-6BD6-30B0D57555D0}"/>
    <pc:docChg chg="modSld">
      <pc:chgData name="Danielle Smout" userId="S::dsmout@ryeprimary.co.uk::3c4a6b61-e2e4-4117-8b69-ebf242d9938e" providerId="AD" clId="Web-{2BF43C39-3D6B-396D-6BD6-30B0D57555D0}" dt="2022-02-18T11:40:50.099" v="1" actId="20577"/>
      <pc:docMkLst>
        <pc:docMk/>
      </pc:docMkLst>
      <pc:sldChg chg="modSp">
        <pc:chgData name="Danielle Smout" userId="S::dsmout@ryeprimary.co.uk::3c4a6b61-e2e4-4117-8b69-ebf242d9938e" providerId="AD" clId="Web-{2BF43C39-3D6B-396D-6BD6-30B0D57555D0}" dt="2022-02-18T11:40:50.099" v="1" actId="20577"/>
        <pc:sldMkLst>
          <pc:docMk/>
          <pc:sldMk cId="4149789076" sldId="261"/>
        </pc:sldMkLst>
        <pc:spChg chg="mod">
          <ac:chgData name="Danielle Smout" userId="S::dsmout@ryeprimary.co.uk::3c4a6b61-e2e4-4117-8b69-ebf242d9938e" providerId="AD" clId="Web-{2BF43C39-3D6B-396D-6BD6-30B0D57555D0}" dt="2022-02-18T11:40:50.099" v="1" actId="20577"/>
          <ac:spMkLst>
            <pc:docMk/>
            <pc:sldMk cId="4149789076"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452EBB-D093-4967-88D1-2256EAF3DADE}"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359647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452EBB-D093-4967-88D1-2256EAF3DADE}"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118457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452EBB-D093-4967-88D1-2256EAF3DADE}"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2296101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452EBB-D093-4967-88D1-2256EAF3DADE}"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332797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52EBB-D093-4967-88D1-2256EAF3DADE}"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258839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452EBB-D093-4967-88D1-2256EAF3DADE}"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95799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452EBB-D093-4967-88D1-2256EAF3DADE}" type="datetimeFigureOut">
              <a:rPr lang="en-GB" smtClean="0"/>
              <a:t>18/02/2022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166963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452EBB-D093-4967-88D1-2256EAF3DADE}" type="datetimeFigureOut">
              <a:rPr lang="en-GB" smtClean="0"/>
              <a:t>18/02/2022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122447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52EBB-D093-4967-88D1-2256EAF3DADE}" type="datetimeFigureOut">
              <a:rPr lang="en-GB" smtClean="0"/>
              <a:t>18/02/2022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25806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52EBB-D093-4967-88D1-2256EAF3DADE}"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270038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52EBB-D093-4967-88D1-2256EAF3DADE}"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38AA44-778E-452F-8DD1-1E9B38BE6FD6}" type="slidenum">
              <a:rPr lang="en-GB" smtClean="0"/>
              <a:t>‹#›</a:t>
            </a:fld>
            <a:endParaRPr lang="en-GB"/>
          </a:p>
        </p:txBody>
      </p:sp>
    </p:spTree>
    <p:extLst>
      <p:ext uri="{BB962C8B-B14F-4D97-AF65-F5344CB8AC3E}">
        <p14:creationId xmlns:p14="http://schemas.microsoft.com/office/powerpoint/2010/main" val="388021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52EBB-D093-4967-88D1-2256EAF3DADE}" type="datetimeFigureOut">
              <a:rPr lang="en-GB" smtClean="0"/>
              <a:t>18/02/2022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8AA44-778E-452F-8DD1-1E9B38BE6FD6}" type="slidenum">
              <a:rPr lang="en-GB" smtClean="0"/>
              <a:t>‹#›</a:t>
            </a:fld>
            <a:endParaRPr lang="en-GB"/>
          </a:p>
        </p:txBody>
      </p:sp>
    </p:spTree>
    <p:extLst>
      <p:ext uri="{BB962C8B-B14F-4D97-AF65-F5344CB8AC3E}">
        <p14:creationId xmlns:p14="http://schemas.microsoft.com/office/powerpoint/2010/main" val="52619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lstStyle/>
          <a:p>
            <a:r>
              <a:rPr lang="en-GB" dirty="0"/>
              <a:t>Book week</a:t>
            </a:r>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745121"/>
            <a:ext cx="6012668" cy="3700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Teacher model</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This book is about a brother and sister who were very different. He was noisy and she was quiet. He played tricks on her and they argued. His mum made them go out to play  together.</a:t>
            </a:r>
          </a:p>
        </p:txBody>
      </p:sp>
    </p:spTree>
    <p:extLst>
      <p:ext uri="{BB962C8B-B14F-4D97-AF65-F5344CB8AC3E}">
        <p14:creationId xmlns:p14="http://schemas.microsoft.com/office/powerpoint/2010/main" val="414978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pages 7-11 </a:t>
            </a:r>
          </a:p>
        </p:txBody>
      </p:sp>
      <p:sp>
        <p:nvSpPr>
          <p:cNvPr id="3" name="Content Placeholder 2"/>
          <p:cNvSpPr>
            <a:spLocks noGrp="1"/>
          </p:cNvSpPr>
          <p:nvPr>
            <p:ph idx="1"/>
          </p:nvPr>
        </p:nvSpPr>
        <p:spPr/>
        <p:txBody>
          <a:bodyPr/>
          <a:lstStyle/>
          <a:p>
            <a:r>
              <a:rPr lang="en-GB" dirty="0"/>
              <a:t>T to scribe main ideas</a:t>
            </a:r>
          </a:p>
          <a:p>
            <a:endParaRPr lang="en-GB" dirty="0"/>
          </a:p>
          <a:p>
            <a:r>
              <a:rPr lang="en-GB" dirty="0"/>
              <a:t>Teacher to read again, then children to tell their partner what happened</a:t>
            </a:r>
          </a:p>
          <a:p>
            <a:endParaRPr lang="en-GB" dirty="0"/>
          </a:p>
          <a:p>
            <a:r>
              <a:rPr lang="en-GB" dirty="0"/>
              <a:t>Now write a summary in your book</a:t>
            </a:r>
          </a:p>
        </p:txBody>
      </p:sp>
    </p:spTree>
    <p:extLst>
      <p:ext uri="{BB962C8B-B14F-4D97-AF65-F5344CB8AC3E}">
        <p14:creationId xmlns:p14="http://schemas.microsoft.com/office/powerpoint/2010/main" val="197182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marL="0" indent="0">
              <a:buNone/>
            </a:pPr>
            <a:r>
              <a:rPr lang="en-GB" u="sng" dirty="0">
                <a:latin typeface="XCCW Joined 1a" panose="03050602040000000000" pitchFamily="66" charset="0"/>
              </a:rPr>
              <a:t>LI: Can I summarise a book?</a:t>
            </a:r>
          </a:p>
          <a:p>
            <a:pPr marL="0" indent="0">
              <a:buNone/>
            </a:pPr>
            <a:endParaRPr lang="en-GB" u="sng" dirty="0">
              <a:latin typeface="XCCW Joined 1a" panose="03050602040000000000" pitchFamily="66" charset="0"/>
            </a:endParaRPr>
          </a:p>
          <a:p>
            <a:pPr marL="0" indent="0">
              <a:buNone/>
            </a:pPr>
            <a:r>
              <a:rPr lang="en-GB" u="sng" dirty="0">
                <a:latin typeface="XCCW Joined 1a" panose="03050602040000000000" pitchFamily="66" charset="0"/>
              </a:rPr>
              <a:t>Success Criteria:</a:t>
            </a:r>
          </a:p>
          <a:p>
            <a:r>
              <a:rPr lang="en-GB" dirty="0">
                <a:latin typeface="XCCW Joined 1a" panose="03050602040000000000" pitchFamily="66" charset="0"/>
              </a:rPr>
              <a:t>Know what  the main events are </a:t>
            </a:r>
          </a:p>
          <a:p>
            <a:r>
              <a:rPr lang="en-GB" dirty="0">
                <a:latin typeface="XCCW Joined 1a" panose="03050602040000000000" pitchFamily="66" charset="0"/>
              </a:rPr>
              <a:t>Imagine you are explaining it to a friend</a:t>
            </a:r>
          </a:p>
          <a:p>
            <a:r>
              <a:rPr lang="en-GB" dirty="0">
                <a:latin typeface="XCCW Joined 1a" panose="03050602040000000000" pitchFamily="66" charset="0"/>
              </a:rPr>
              <a:t>Write 3-4 sentences to explain what the book is about so far</a:t>
            </a:r>
          </a:p>
        </p:txBody>
      </p:sp>
    </p:spTree>
    <p:extLst>
      <p:ext uri="{BB962C8B-B14F-4D97-AF65-F5344CB8AC3E}">
        <p14:creationId xmlns:p14="http://schemas.microsoft.com/office/powerpoint/2010/main" val="226741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Brain storming – class discussion</a:t>
            </a:r>
          </a:p>
        </p:txBody>
      </p:sp>
      <p:sp>
        <p:nvSpPr>
          <p:cNvPr id="3" name="Content Placeholder 2"/>
          <p:cNvSpPr>
            <a:spLocks noGrp="1"/>
          </p:cNvSpPr>
          <p:nvPr>
            <p:ph idx="1"/>
          </p:nvPr>
        </p:nvSpPr>
        <p:spPr/>
        <p:txBody>
          <a:bodyPr/>
          <a:lstStyle/>
          <a:p>
            <a:r>
              <a:rPr lang="en-GB" dirty="0"/>
              <a:t>Why are books important?</a:t>
            </a:r>
          </a:p>
          <a:p>
            <a:r>
              <a:rPr lang="en-GB" dirty="0"/>
              <a:t>Which types of books are there?</a:t>
            </a:r>
          </a:p>
          <a:p>
            <a:r>
              <a:rPr lang="en-GB" dirty="0"/>
              <a:t>Can you tell me the features of different books?</a:t>
            </a:r>
          </a:p>
          <a:p>
            <a:r>
              <a:rPr lang="en-GB" dirty="0"/>
              <a:t>When is your favourite time of day to read?</a:t>
            </a:r>
          </a:p>
          <a:p>
            <a:r>
              <a:rPr lang="en-GB" dirty="0"/>
              <a:t>Have you got any favourite authors?</a:t>
            </a:r>
          </a:p>
        </p:txBody>
      </p:sp>
    </p:spTree>
    <p:extLst>
      <p:ext uri="{BB962C8B-B14F-4D97-AF65-F5344CB8AC3E}">
        <p14:creationId xmlns:p14="http://schemas.microsoft.com/office/powerpoint/2010/main" val="1525929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author we are going to look at this week is Anthony Browne…</a:t>
            </a:r>
          </a:p>
        </p:txBody>
      </p:sp>
      <p:sp>
        <p:nvSpPr>
          <p:cNvPr id="3" name="Content Placeholder 2"/>
          <p:cNvSpPr>
            <a:spLocks noGrp="1"/>
          </p:cNvSpPr>
          <p:nvPr>
            <p:ph idx="1"/>
          </p:nvPr>
        </p:nvSpPr>
        <p:spPr/>
        <p:txBody>
          <a:bodyPr/>
          <a:lstStyle/>
          <a:p>
            <a:r>
              <a:rPr lang="en-GB" dirty="0"/>
              <a:t>Do you know anything about him?</a:t>
            </a:r>
          </a:p>
          <a:p>
            <a:r>
              <a:rPr lang="en-GB" dirty="0"/>
              <a:t>Do you know any of the books he has written?</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235" y="2924944"/>
            <a:ext cx="17335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31640" y="4941168"/>
            <a:ext cx="2910861" cy="369332"/>
          </a:xfrm>
          <a:prstGeom prst="rect">
            <a:avLst/>
          </a:prstGeom>
          <a:noFill/>
        </p:spPr>
        <p:txBody>
          <a:bodyPr wrap="none" rtlCol="0">
            <a:spAutoFit/>
          </a:bodyPr>
          <a:lstStyle/>
          <a:p>
            <a:r>
              <a:rPr lang="en-GB" dirty="0"/>
              <a:t>Read these facts about him…</a:t>
            </a:r>
          </a:p>
        </p:txBody>
      </p:sp>
    </p:spTree>
    <p:extLst>
      <p:ext uri="{BB962C8B-B14F-4D97-AF65-F5344CB8AC3E}">
        <p14:creationId xmlns:p14="http://schemas.microsoft.com/office/powerpoint/2010/main" val="324337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7857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135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64516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84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652361" cy="528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009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marL="0" indent="0">
              <a:buNone/>
            </a:pPr>
            <a:r>
              <a:rPr lang="en-GB" u="sng" dirty="0">
                <a:latin typeface="XCCW Joined 1a" panose="03050602040000000000" pitchFamily="66" charset="0"/>
              </a:rPr>
              <a:t>LI: Can I summarise a book?</a:t>
            </a:r>
          </a:p>
          <a:p>
            <a:pPr marL="0" indent="0">
              <a:buNone/>
            </a:pPr>
            <a:endParaRPr lang="en-GB" u="sng" dirty="0">
              <a:latin typeface="XCCW Joined 1a" panose="03050602040000000000" pitchFamily="66" charset="0"/>
            </a:endParaRPr>
          </a:p>
          <a:p>
            <a:pPr marL="0" indent="0">
              <a:buNone/>
            </a:pPr>
            <a:r>
              <a:rPr lang="en-GB" u="sng" dirty="0">
                <a:latin typeface="XCCW Joined 1a" panose="03050602040000000000" pitchFamily="66" charset="0"/>
              </a:rPr>
              <a:t>Success Criteria:</a:t>
            </a:r>
          </a:p>
          <a:p>
            <a:r>
              <a:rPr lang="en-GB" dirty="0">
                <a:latin typeface="XCCW Joined 1a" panose="03050602040000000000" pitchFamily="66" charset="0"/>
              </a:rPr>
              <a:t>Know what  the main events are </a:t>
            </a:r>
          </a:p>
          <a:p>
            <a:r>
              <a:rPr lang="en-GB" dirty="0">
                <a:latin typeface="XCCW Joined 1a" panose="03050602040000000000" pitchFamily="66" charset="0"/>
              </a:rPr>
              <a:t>Imagine you are explaining it to a friend</a:t>
            </a:r>
          </a:p>
          <a:p>
            <a:r>
              <a:rPr lang="en-GB" dirty="0">
                <a:latin typeface="XCCW Joined 1a" panose="03050602040000000000" pitchFamily="66" charset="0"/>
              </a:rPr>
              <a:t>Write 3-4 sentences to explain what the book is about so far</a:t>
            </a:r>
          </a:p>
        </p:txBody>
      </p:sp>
    </p:spTree>
    <p:extLst>
      <p:ext uri="{BB962C8B-B14F-4D97-AF65-F5344CB8AC3E}">
        <p14:creationId xmlns:p14="http://schemas.microsoft.com/office/powerpoint/2010/main" val="245863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book we are going to concentrate on today is…</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30042" y="1600200"/>
            <a:ext cx="56839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5536" y="6295478"/>
            <a:ext cx="8387553" cy="369332"/>
          </a:xfrm>
          <a:prstGeom prst="rect">
            <a:avLst/>
          </a:prstGeom>
          <a:noFill/>
        </p:spPr>
        <p:txBody>
          <a:bodyPr wrap="none" rtlCol="0">
            <a:spAutoFit/>
          </a:bodyPr>
          <a:lstStyle/>
          <a:p>
            <a:r>
              <a:rPr lang="en-GB" dirty="0"/>
              <a:t>What do you think the story is going to be about based on the illustration on the cover?</a:t>
            </a:r>
          </a:p>
        </p:txBody>
      </p:sp>
    </p:spTree>
    <p:extLst>
      <p:ext uri="{BB962C8B-B14F-4D97-AF65-F5344CB8AC3E}">
        <p14:creationId xmlns:p14="http://schemas.microsoft.com/office/powerpoint/2010/main" val="282114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Read to page 6…</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30042" y="1600200"/>
            <a:ext cx="56839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31640" y="6381328"/>
            <a:ext cx="5544595" cy="369332"/>
          </a:xfrm>
          <a:prstGeom prst="rect">
            <a:avLst/>
          </a:prstGeom>
          <a:noFill/>
        </p:spPr>
        <p:txBody>
          <a:bodyPr wrap="none" rtlCol="0">
            <a:spAutoFit/>
          </a:bodyPr>
          <a:lstStyle/>
          <a:p>
            <a:r>
              <a:rPr lang="en-GB" dirty="0"/>
              <a:t>Teacher to model summarising what has happened so far.</a:t>
            </a:r>
          </a:p>
        </p:txBody>
      </p:sp>
    </p:spTree>
    <p:extLst>
      <p:ext uri="{BB962C8B-B14F-4D97-AF65-F5344CB8AC3E}">
        <p14:creationId xmlns:p14="http://schemas.microsoft.com/office/powerpoint/2010/main" val="378039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273</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Book week</vt:lpstr>
      <vt:lpstr>Brain storming – class discussion</vt:lpstr>
      <vt:lpstr>The author we are going to look at this week is Anthony Browne…</vt:lpstr>
      <vt:lpstr>PowerPoint Presentation</vt:lpstr>
      <vt:lpstr>PowerPoint Presentation</vt:lpstr>
      <vt:lpstr>PowerPoint Presentation</vt:lpstr>
      <vt:lpstr>PowerPoint Presentation</vt:lpstr>
      <vt:lpstr>The book we are going to concentrate on today is…</vt:lpstr>
      <vt:lpstr>Read to page 6…</vt:lpstr>
      <vt:lpstr>Teacher model</vt:lpstr>
      <vt:lpstr>Read pages 7-11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week</dc:title>
  <dc:creator>local_admin</dc:creator>
  <cp:lastModifiedBy>local_admin</cp:lastModifiedBy>
  <cp:revision>11</cp:revision>
  <dcterms:created xsi:type="dcterms:W3CDTF">2022-02-11T15:14:16Z</dcterms:created>
  <dcterms:modified xsi:type="dcterms:W3CDTF">2022-02-18T11:40:50Z</dcterms:modified>
</cp:coreProperties>
</file>