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8" r:id="rId3"/>
    <p:sldId id="258" r:id="rId4"/>
    <p:sldId id="25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4C063-87F8-4E4B-BD35-AA8389777012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C8374-B2EB-4D0F-B39A-8EDBEEA4F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88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239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798700" y="2655800"/>
            <a:ext cx="3546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807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1411350" y="960000"/>
            <a:ext cx="6321300" cy="49380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403228"/>
              </a:solidFill>
              <a:cs typeface="Arial"/>
              <a:sym typeface="Arial"/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105050" y="960000"/>
            <a:ext cx="4933800" cy="49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✣"/>
              <a:defRPr i="1"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⨳"/>
              <a:defRPr i="1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3pPr>
            <a:lvl4pPr marL="1828800" lvl="3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4pPr>
            <a:lvl5pPr marL="2286000" lvl="4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5pPr>
            <a:lvl6pPr marL="2743200" lvl="5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6pPr>
            <a:lvl7pPr marL="3200400" lvl="6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7pPr>
            <a:lvl8pPr marL="3657600" lvl="7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36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87900" y="579433"/>
            <a:ext cx="5368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4425" y="1970333"/>
            <a:ext cx="6695100" cy="4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defRPr sz="24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6333201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3098882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ctrTitle"/>
          </p:nvPr>
        </p:nvSpPr>
        <p:spPr>
          <a:xfrm>
            <a:off x="2798700" y="2655800"/>
            <a:ext cx="3546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XCCW Joined 1a" panose="03050602040000000000" pitchFamily="66" charset="0"/>
              </a:rPr>
              <a:t>Theseus and the Minotaur</a:t>
            </a:r>
            <a:endParaRPr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2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endParaRPr lang="en-GB" dirty="0" smtClean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GB" dirty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GB" dirty="0" smtClean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The lenses we are going to be focusing on this lesson are:</a:t>
            </a:r>
          </a:p>
          <a:p>
            <a:pPr marL="76200" indent="0">
              <a:buNone/>
            </a:pPr>
            <a:endParaRPr lang="en-GB" dirty="0" smtClean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Adverb &amp; verb</a:t>
            </a:r>
          </a:p>
          <a:p>
            <a:pPr marL="76200" indent="0">
              <a:buNone/>
            </a:pPr>
            <a:endParaRPr lang="en-GB" dirty="0" smtClean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GB" dirty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Taste &amp; adjectives</a:t>
            </a:r>
          </a:p>
          <a:p>
            <a:pPr marL="76200" indent="0">
              <a:buNone/>
            </a:pPr>
            <a:endParaRPr lang="en-GB" dirty="0" smtClean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Repetition</a:t>
            </a:r>
          </a:p>
          <a:p>
            <a:pPr marL="76200" indent="0">
              <a:buNone/>
            </a:pPr>
            <a:endParaRPr lang="en-GB" dirty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17832"/>
            <a:ext cx="933822" cy="9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17795"/>
            <a:ext cx="864096" cy="9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74" y="3789041"/>
            <a:ext cx="729828" cy="98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393" y="5084546"/>
            <a:ext cx="763823" cy="84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53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6965983F-4381-443A-8480-8F5BBD6BE9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GB" sz="3200" dirty="0" smtClean="0">
                <a:latin typeface="XCCW Joined 1a" panose="03050602040000000000" pitchFamily="66" charset="0"/>
              </a:rPr>
              <a:t>LI: I can </a:t>
            </a:r>
            <a:r>
              <a:rPr lang="en-US" sz="3200" dirty="0" smtClean="0">
                <a:latin typeface="XCCW Joined 1a" panose="03050602040000000000" pitchFamily="66" charset="0"/>
              </a:rPr>
              <a:t>re-tell a myth</a:t>
            </a:r>
            <a:endParaRPr lang="en-US" sz="1400" dirty="0">
              <a:latin typeface="XCCW Joined 1a" panose="03050602040000000000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86A1F10-E1F6-4808-AFB0-87DB44CC43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9833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6965983F-4381-443A-8480-8F5BBD6BE9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GB" sz="3200" u="sng" dirty="0" smtClean="0">
                <a:latin typeface="XCCW Joined 1a" panose="03050602040000000000" pitchFamily="66" charset="0"/>
              </a:rPr>
              <a:t>Success Criteria:</a:t>
            </a:r>
          </a:p>
          <a:p>
            <a:pPr marL="76200" indent="0">
              <a:buNone/>
            </a:pPr>
            <a:r>
              <a:rPr lang="en-GB" dirty="0">
                <a:latin typeface="XCCW Joined 1a" panose="03050602040000000000" pitchFamily="66" charset="0"/>
              </a:rPr>
              <a:t>use your plan</a:t>
            </a:r>
          </a:p>
          <a:p>
            <a:pPr marL="76200" indent="0">
              <a:buNone/>
            </a:pPr>
            <a:r>
              <a:rPr lang="en-GB" dirty="0">
                <a:latin typeface="XCCW Joined 1a" panose="03050602040000000000" pitchFamily="66" charset="0"/>
              </a:rPr>
              <a:t>use ideas you have learned during your English lessons</a:t>
            </a:r>
          </a:p>
          <a:p>
            <a:pPr marL="76200" indent="0">
              <a:buNone/>
            </a:pPr>
            <a:r>
              <a:rPr lang="en-GB" dirty="0">
                <a:latin typeface="XCCW Joined 1a" panose="03050602040000000000" pitchFamily="66" charset="0"/>
              </a:rPr>
              <a:t>be brave and impress your teacher</a:t>
            </a:r>
          </a:p>
          <a:p>
            <a:pPr marL="76200" indent="0">
              <a:buNone/>
            </a:pPr>
            <a:endParaRPr lang="en-GB" sz="3200" dirty="0" smtClean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GB" sz="3200" dirty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US" sz="1400" dirty="0">
              <a:latin typeface="XCCW Joined 1a" panose="03050602040000000000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86A1F10-E1F6-4808-AFB0-87DB44CC43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07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6965983F-4381-443A-8480-8F5BBD6BE9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GB" sz="3200" u="sng" dirty="0" smtClean="0">
                <a:latin typeface="XCCW Joined 1a" panose="03050602040000000000" pitchFamily="66" charset="0"/>
              </a:rPr>
              <a:t>Your teacher will guide you:</a:t>
            </a:r>
            <a:endParaRPr lang="en-GB" sz="3200" u="sng" dirty="0" smtClean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You have 10 minutes for each section.</a:t>
            </a:r>
          </a:p>
          <a:p>
            <a:pPr marL="7620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Keep focused and think carefully about what you </a:t>
            </a:r>
            <a:r>
              <a:rPr lang="en-GB" smtClean="0">
                <a:latin typeface="XCCW Joined 1a" panose="03050602040000000000" pitchFamily="66" charset="0"/>
              </a:rPr>
              <a:t>are writing.</a:t>
            </a:r>
            <a:endParaRPr lang="en-GB" dirty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GB" sz="3200" dirty="0" smtClean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GB" sz="3200" dirty="0">
              <a:latin typeface="XCCW Joined 1a" panose="03050602040000000000" pitchFamily="66" charset="0"/>
            </a:endParaRPr>
          </a:p>
          <a:p>
            <a:pPr marL="76200" indent="0">
              <a:buNone/>
            </a:pPr>
            <a:endParaRPr lang="en-US" sz="1400" dirty="0">
              <a:latin typeface="XCCW Joined 1a" panose="03050602040000000000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86A1F10-E1F6-4808-AFB0-87DB44CC43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62985769"/>
      </p:ext>
    </p:extLst>
  </p:cSld>
  <p:clrMapOvr>
    <a:masterClrMapping/>
  </p:clrMapOvr>
</p:sld>
</file>

<file path=ppt/theme/theme1.xml><?xml version="1.0" encoding="utf-8"?>
<a:theme xmlns:a="http://schemas.openxmlformats.org/drawingml/2006/main" name="Dolabella template">
  <a:themeElements>
    <a:clrScheme name="Custom 347">
      <a:dk1>
        <a:srgbClr val="403228"/>
      </a:dk1>
      <a:lt1>
        <a:srgbClr val="FFFFFF"/>
      </a:lt1>
      <a:dk2>
        <a:srgbClr val="926940"/>
      </a:dk2>
      <a:lt2>
        <a:srgbClr val="F3EFEA"/>
      </a:lt2>
      <a:accent1>
        <a:srgbClr val="261408"/>
      </a:accent1>
      <a:accent2>
        <a:srgbClr val="8E5025"/>
      </a:accent2>
      <a:accent3>
        <a:srgbClr val="B68C68"/>
      </a:accent3>
      <a:accent4>
        <a:srgbClr val="E8DAC2"/>
      </a:accent4>
      <a:accent5>
        <a:srgbClr val="8E2525"/>
      </a:accent5>
      <a:accent6>
        <a:srgbClr val="B67068"/>
      </a:accent6>
      <a:hlink>
        <a:srgbClr val="40322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81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Dolabella template</vt:lpstr>
      <vt:lpstr>Theseus and the Minotaur</vt:lpstr>
      <vt:lpstr>PowerPoint Presentation</vt:lpstr>
      <vt:lpstr>PowerPoint Presentation</vt:lpstr>
      <vt:lpstr>PowerPoint Presentation</vt:lpstr>
      <vt:lpstr>PowerPoint Presentation</vt:lpstr>
    </vt:vector>
  </TitlesOfParts>
  <Company>ESCC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Newman</dc:creator>
  <cp:lastModifiedBy>Rachel Newman</cp:lastModifiedBy>
  <cp:revision>80</cp:revision>
  <dcterms:created xsi:type="dcterms:W3CDTF">2022-02-24T14:51:01Z</dcterms:created>
  <dcterms:modified xsi:type="dcterms:W3CDTF">2022-03-10T15:12:59Z</dcterms:modified>
</cp:coreProperties>
</file>