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908" r:id="rId2"/>
    <p:sldId id="929" r:id="rId3"/>
    <p:sldId id="910" r:id="rId4"/>
    <p:sldId id="930" r:id="rId5"/>
    <p:sldId id="931" r:id="rId6"/>
    <p:sldId id="933" r:id="rId7"/>
    <p:sldId id="934" r:id="rId8"/>
    <p:sldId id="932" r:id="rId9"/>
    <p:sldId id="922" r:id="rId10"/>
    <p:sldId id="937" r:id="rId11"/>
    <p:sldId id="928" r:id="rId12"/>
    <p:sldId id="94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2E41"/>
    <a:srgbClr val="C00000"/>
    <a:srgbClr val="FADF47"/>
    <a:srgbClr val="388CDA"/>
    <a:srgbClr val="13BD8A"/>
    <a:srgbClr val="C73A43"/>
    <a:srgbClr val="EE7C3E"/>
    <a:srgbClr val="0CC1D9"/>
    <a:srgbClr val="ECEEF1"/>
    <a:srgbClr val="8A93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82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29D1C-8C3E-4310-9EF0-019410E55AD5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EE0C4-5D00-42C4-BE61-F78AE99EE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308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A87578A-0C98-4E07-89CB-153445462EFA}"/>
              </a:ext>
            </a:extLst>
          </p:cNvPr>
          <p:cNvSpPr/>
          <p:nvPr userDrawn="1"/>
        </p:nvSpPr>
        <p:spPr>
          <a:xfrm>
            <a:off x="0" y="-4274"/>
            <a:ext cx="1332362" cy="513799"/>
          </a:xfrm>
          <a:prstGeom prst="rect">
            <a:avLst/>
          </a:prstGeom>
          <a:solidFill>
            <a:srgbClr val="FADF47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dirty="0">
              <a:solidFill>
                <a:srgbClr val="92D050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50C3D3-DBDB-4291-AAC7-C8A5AB47D1E1}"/>
              </a:ext>
            </a:extLst>
          </p:cNvPr>
          <p:cNvSpPr/>
          <p:nvPr userDrawn="1"/>
        </p:nvSpPr>
        <p:spPr>
          <a:xfrm>
            <a:off x="1331643" y="-718"/>
            <a:ext cx="7812358" cy="510646"/>
          </a:xfrm>
          <a:prstGeom prst="rect">
            <a:avLst/>
          </a:prstGeom>
          <a:solidFill>
            <a:srgbClr val="388CDA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Year 4 Time Lesson 3      </a:t>
            </a: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       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C28289-A731-4F13-AA5A-6C362F4EE55E}"/>
              </a:ext>
            </a:extLst>
          </p:cNvPr>
          <p:cNvSpPr txBox="1"/>
          <p:nvPr userDrawn="1"/>
        </p:nvSpPr>
        <p:spPr>
          <a:xfrm>
            <a:off x="166596" y="768298"/>
            <a:ext cx="8553333" cy="40011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Can I convert between 12 hour analogue and digital clocks?</a:t>
            </a:r>
          </a:p>
        </p:txBody>
      </p:sp>
      <p:graphicFrame>
        <p:nvGraphicFramePr>
          <p:cNvPr id="16" name="Table 6">
            <a:extLst>
              <a:ext uri="{FF2B5EF4-FFF2-40B4-BE49-F238E27FC236}">
                <a16:creationId xmlns:a16="http://schemas.microsoft.com/office/drawing/2014/main" id="{B19FE6FD-21A8-4E57-B1FA-22F555C98C6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59713773"/>
              </p:ext>
            </p:extLst>
          </p:nvPr>
        </p:nvGraphicFramePr>
        <p:xfrm>
          <a:off x="6815667" y="1366896"/>
          <a:ext cx="2006600" cy="3169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6600">
                  <a:extLst>
                    <a:ext uri="{9D8B030D-6E8A-4147-A177-3AD203B41FA5}">
                      <a16:colId xmlns:a16="http://schemas.microsoft.com/office/drawing/2014/main" val="2783366662"/>
                    </a:ext>
                  </a:extLst>
                </a:gridCol>
              </a:tblGrid>
              <a:tr h="1961342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b="1" dirty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Success Criteria:</a:t>
                      </a:r>
                    </a:p>
                    <a:p>
                      <a:pPr algn="l">
                        <a:buNone/>
                      </a:pPr>
                      <a:endParaRPr lang="en-US" sz="800" b="1" dirty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l">
                        <a:buNone/>
                      </a:pPr>
                      <a:r>
                        <a:rPr lang="en-GB" sz="1200" b="1" u="sng" dirty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Mastery: 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200" b="0" dirty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I can convert between analogue and digital times using a 12 hour clock only, and am and pm to distinguish between times.</a:t>
                      </a:r>
                    </a:p>
                    <a:p>
                      <a:pPr lvl="0" algn="l">
                        <a:buNone/>
                      </a:pPr>
                      <a:endParaRPr lang="en-GB" sz="1200" b="0" dirty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l">
                        <a:buNone/>
                      </a:pPr>
                      <a:r>
                        <a:rPr lang="en-GB" sz="1200" b="1" u="sng" dirty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Greater Depth: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200" b="0" dirty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I can apply my knowledge of converting between analogue and digital times using a 12 hour clock and am and pm, when using reasoning to explain my answers.</a:t>
                      </a:r>
                      <a:endParaRPr lang="en-US" sz="1600" b="0" dirty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C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085870"/>
                  </a:ext>
                </a:extLst>
              </a:tr>
            </a:tbl>
          </a:graphicData>
        </a:graphic>
      </p:graphicFrame>
      <p:sp>
        <p:nvSpPr>
          <p:cNvPr id="22" name="Rectangle 21">
            <a:extLst>
              <a:ext uri="{FF2B5EF4-FFF2-40B4-BE49-F238E27FC236}">
                <a16:creationId xmlns:a16="http://schemas.microsoft.com/office/drawing/2014/main" id="{7D96677A-50D7-4833-A9B0-EBD23DE74D11}"/>
              </a:ext>
            </a:extLst>
          </p:cNvPr>
          <p:cNvSpPr/>
          <p:nvPr userDrawn="1"/>
        </p:nvSpPr>
        <p:spPr>
          <a:xfrm>
            <a:off x="226024" y="121668"/>
            <a:ext cx="950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EF046D9-8B07-4634-9C1D-18D8EFE4578C}" type="datetime1">
              <a:rPr lang="en-GB" sz="1200" b="1" smtClean="0"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pPr/>
              <a:t>12/05/2020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916254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28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072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00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A87578A-0C98-4E07-89CB-153445462EFA}"/>
              </a:ext>
            </a:extLst>
          </p:cNvPr>
          <p:cNvSpPr/>
          <p:nvPr userDrawn="1"/>
        </p:nvSpPr>
        <p:spPr>
          <a:xfrm>
            <a:off x="0" y="-4274"/>
            <a:ext cx="1332362" cy="513799"/>
          </a:xfrm>
          <a:prstGeom prst="rect">
            <a:avLst/>
          </a:prstGeom>
          <a:solidFill>
            <a:srgbClr val="FADF47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dirty="0">
              <a:solidFill>
                <a:srgbClr val="92D050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50C3D3-DBDB-4291-AAC7-C8A5AB47D1E1}"/>
              </a:ext>
            </a:extLst>
          </p:cNvPr>
          <p:cNvSpPr/>
          <p:nvPr userDrawn="1"/>
        </p:nvSpPr>
        <p:spPr>
          <a:xfrm>
            <a:off x="1331643" y="-718"/>
            <a:ext cx="7812358" cy="510646"/>
          </a:xfrm>
          <a:prstGeom prst="rect">
            <a:avLst/>
          </a:prstGeom>
          <a:solidFill>
            <a:srgbClr val="388CDA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Year 4 Time Lesson 3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6EDBD0-03A3-4AF0-ACAC-E7DC67E310CD}"/>
              </a:ext>
            </a:extLst>
          </p:cNvPr>
          <p:cNvSpPr txBox="1"/>
          <p:nvPr userDrawn="1"/>
        </p:nvSpPr>
        <p:spPr>
          <a:xfrm>
            <a:off x="382588" y="6521242"/>
            <a:ext cx="8720586" cy="46166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/>
            <a:endParaRPr lang="en-US" sz="1200" dirty="0">
              <a:latin typeface="Arial" panose="020B0604020202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algn="r"/>
            <a:endParaRPr lang="en-US" sz="1200" dirty="0">
              <a:latin typeface="Arial" panose="020B0604020202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C28289-A731-4F13-AA5A-6C362F4EE55E}"/>
              </a:ext>
            </a:extLst>
          </p:cNvPr>
          <p:cNvSpPr txBox="1"/>
          <p:nvPr userDrawn="1"/>
        </p:nvSpPr>
        <p:spPr>
          <a:xfrm>
            <a:off x="306387" y="768298"/>
            <a:ext cx="4092229" cy="557075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At Third Space Learning we provide personalised online lessons from specialist maths tutors to support the target groups in your school.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These ready-to-go slides are designed to work alongside our interventions to supplement quality first teaching and raise attainment in maths for all pupils.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To find out more about how you could use our 1-to-1 interventions year-round to boost maths progress in your school then get in touch: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020 3771 0095 hello@thirdspacelearning.com</a:t>
            </a:r>
          </a:p>
          <a:p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Boosting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progress through 1-to-1 conversations… </a:t>
            </a:r>
          </a:p>
          <a:p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D96677A-50D7-4833-A9B0-EBD23DE74D11}"/>
              </a:ext>
            </a:extLst>
          </p:cNvPr>
          <p:cNvSpPr/>
          <p:nvPr userDrawn="1"/>
        </p:nvSpPr>
        <p:spPr>
          <a:xfrm>
            <a:off x="226024" y="121668"/>
            <a:ext cx="950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EF046D9-8B07-4634-9C1D-18D8EFE4578C}" type="datetime1">
              <a:rPr lang="en-GB" sz="1200" b="1" smtClean="0"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pPr/>
              <a:t>12/05/2020</a:t>
            </a:fld>
            <a:endParaRPr lang="en-GB" sz="1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E23DD0-83B0-4B69-80F5-CF1108C234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23" r="15217" b="277"/>
          <a:stretch/>
        </p:blipFill>
        <p:spPr>
          <a:xfrm>
            <a:off x="4745385" y="509525"/>
            <a:ext cx="4398616" cy="6348475"/>
          </a:xfrm>
          <a:prstGeom prst="rect">
            <a:avLst/>
          </a:prstGeom>
        </p:spPr>
      </p:pic>
      <p:pic>
        <p:nvPicPr>
          <p:cNvPr id="10" name="Picture 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F2139FB0-A222-4335-A10C-2ADEF832E6E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1761" y="6409707"/>
            <a:ext cx="2646941" cy="22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27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97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918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4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70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01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524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648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FA37B-D5E0-478A-B25A-3535C3D71C6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060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0786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2300102"/>
            <a:ext cx="6517104" cy="87049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671591B-24BB-4280-B2A5-6226FBE52172}"/>
              </a:ext>
            </a:extLst>
          </p:cNvPr>
          <p:cNvSpPr txBox="1"/>
          <p:nvPr/>
        </p:nvSpPr>
        <p:spPr>
          <a:xfrm>
            <a:off x="180832" y="1995302"/>
            <a:ext cx="89631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Where on the number line would these be?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halfway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171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505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2148840" y="1808585"/>
            <a:ext cx="50770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When the minute hand has travelled from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12 to the 9, it has moved 45 minutes; this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 three quarters of the clock. 45 is ¾ of 60.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 can say: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45 minutes past 12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15 minutes to 1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Quarter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12:45 noon or 12:45 midnight (depending)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58" y="1909146"/>
            <a:ext cx="2107202" cy="2107202"/>
          </a:xfrm>
          <a:prstGeom prst="rect">
            <a:avLst/>
          </a:prstGeom>
        </p:spPr>
      </p:pic>
      <p:sp>
        <p:nvSpPr>
          <p:cNvPr id="5" name="Curved Left Arrow 4"/>
          <p:cNvSpPr/>
          <p:nvPr/>
        </p:nvSpPr>
        <p:spPr>
          <a:xfrm rot="2877432">
            <a:off x="996099" y="2605488"/>
            <a:ext cx="594871" cy="120103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269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505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80830" y="1808585"/>
            <a:ext cx="89631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Elliot leaves school at the time shown.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 arrives home 37 minutes later.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time did Elliot arrive home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the evening?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your answer as a digital clock time.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4780" y="1567610"/>
            <a:ext cx="2131151" cy="213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119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505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80830" y="1808585"/>
            <a:ext cx="896317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Elliot leaves school at the time shown.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 arrives home 37 minutes later.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time did Elliot arrive home 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the evening?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your answer as a digital clock time.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06:32pm</a:t>
            </a:r>
          </a:p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use the clock and count round in 5s up to 35 minutes you land on 06:30 then and extra 2 minutes to add on makes 06:32pm.</a:t>
            </a:r>
          </a:p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4780" y="1567610"/>
            <a:ext cx="2131151" cy="213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116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C5A22397-22CB-48B1-9847-DF279AAA275F}"/>
              </a:ext>
            </a:extLst>
          </p:cNvPr>
          <p:cNvSpPr txBox="1"/>
          <p:nvPr/>
        </p:nvSpPr>
        <p:spPr>
          <a:xfrm>
            <a:off x="180832" y="1995302"/>
            <a:ext cx="89631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Where on the number line would these be?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halfway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0786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2300102"/>
            <a:ext cx="6517104" cy="87049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24890" y="2865797"/>
            <a:ext cx="444137" cy="304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6" name="Rectangle 5"/>
          <p:cNvSpPr/>
          <p:nvPr/>
        </p:nvSpPr>
        <p:spPr>
          <a:xfrm>
            <a:off x="4733103" y="1842902"/>
            <a:ext cx="444137" cy="304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</a:p>
        </p:txBody>
      </p:sp>
      <p:sp>
        <p:nvSpPr>
          <p:cNvPr id="7" name="Rectangle 6"/>
          <p:cNvSpPr/>
          <p:nvPr/>
        </p:nvSpPr>
        <p:spPr>
          <a:xfrm>
            <a:off x="5351416" y="2735349"/>
            <a:ext cx="444137" cy="304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</a:p>
        </p:txBody>
      </p:sp>
      <p:sp>
        <p:nvSpPr>
          <p:cNvPr id="8" name="Rectangle 7"/>
          <p:cNvSpPr/>
          <p:nvPr/>
        </p:nvSpPr>
        <p:spPr>
          <a:xfrm>
            <a:off x="4068948" y="2735349"/>
            <a:ext cx="444137" cy="304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360685" y="2560320"/>
            <a:ext cx="0" cy="175029"/>
          </a:xfrm>
          <a:prstGeom prst="straightConnector1">
            <a:avLst/>
          </a:prstGeom>
          <a:ln>
            <a:solidFill>
              <a:srgbClr val="DA2E4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512524" y="2560320"/>
            <a:ext cx="0" cy="166320"/>
          </a:xfrm>
          <a:prstGeom prst="straightConnector1">
            <a:avLst/>
          </a:prstGeom>
          <a:ln>
            <a:solidFill>
              <a:srgbClr val="DA2E4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946455" y="2147702"/>
            <a:ext cx="1" cy="186717"/>
          </a:xfrm>
          <a:prstGeom prst="straightConnector1">
            <a:avLst/>
          </a:prstGeom>
          <a:ln>
            <a:solidFill>
              <a:srgbClr val="DA2E4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" idx="0"/>
          </p:cNvCxnSpPr>
          <p:nvPr/>
        </p:nvCxnSpPr>
        <p:spPr>
          <a:xfrm flipV="1">
            <a:off x="2346959" y="2656114"/>
            <a:ext cx="4355" cy="209683"/>
          </a:xfrm>
          <a:prstGeom prst="straightConnector1">
            <a:avLst/>
          </a:prstGeom>
          <a:ln>
            <a:solidFill>
              <a:srgbClr val="DA2E4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3370217" y="1907177"/>
            <a:ext cx="17417" cy="427242"/>
          </a:xfrm>
          <a:prstGeom prst="straightConnector1">
            <a:avLst/>
          </a:prstGeom>
          <a:ln>
            <a:solidFill>
              <a:srgbClr val="DA2E4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165565" y="1486890"/>
            <a:ext cx="444137" cy="304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97E4D5-8645-4660-B138-C2D1097AE72B}"/>
              </a:ext>
            </a:extLst>
          </p:cNvPr>
          <p:cNvSpPr/>
          <p:nvPr/>
        </p:nvSpPr>
        <p:spPr>
          <a:xfrm>
            <a:off x="2850575" y="1131476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halfway</a:t>
            </a:r>
            <a:endParaRPr lang="en-GB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07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24771" y="1801052"/>
            <a:ext cx="896317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do you notice about the outside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of this clock?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				     These are the minutes on a clock face.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				     How many minutes are there on one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				     rotation of the minute hand?	  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505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269650" y="1251238"/>
            <a:ext cx="2381250" cy="2381250"/>
            <a:chOff x="4339318" y="1721500"/>
            <a:chExt cx="2381250" cy="238125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9318" y="1721500"/>
              <a:ext cx="2381250" cy="2381250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5386251" y="1950720"/>
              <a:ext cx="287383" cy="32221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5857466" y="2040051"/>
              <a:ext cx="226423" cy="3091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6003062" y="3139048"/>
              <a:ext cx="422368" cy="3091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20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62415" y="3219902"/>
              <a:ext cx="422368" cy="3091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39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537165" y="2757548"/>
              <a:ext cx="422368" cy="3091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45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76024" y="2272937"/>
              <a:ext cx="422368" cy="3091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51</a:t>
              </a: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84" y="2977940"/>
            <a:ext cx="238125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069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24771" y="1801052"/>
            <a:ext cx="896317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do you notice about the outside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of this clock?</a:t>
            </a:r>
          </a:p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the same as the number line from</a:t>
            </a:r>
          </a:p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starter but it goes around.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				     These are the minutes on a clock face.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				     How many minutes are there on one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				     rotation of the minute hand? </a:t>
            </a:r>
          </a:p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60 minutes in one rotation.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     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505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348027" y="1251238"/>
            <a:ext cx="2381250" cy="2381250"/>
            <a:chOff x="4339318" y="1721500"/>
            <a:chExt cx="2381250" cy="238125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9318" y="1721500"/>
              <a:ext cx="2381250" cy="2381250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5386251" y="1950720"/>
              <a:ext cx="287383" cy="32221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5857466" y="2040051"/>
              <a:ext cx="226423" cy="3091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6003062" y="3139048"/>
              <a:ext cx="422368" cy="3091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20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62415" y="3219902"/>
              <a:ext cx="422368" cy="3091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39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537165" y="2757548"/>
              <a:ext cx="422368" cy="3091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45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76024" y="2272937"/>
              <a:ext cx="422368" cy="3091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51</a:t>
              </a: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84" y="2977940"/>
            <a:ext cx="238125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370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24771" y="1801052"/>
            <a:ext cx="89631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This clock has a shorter hand. This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hand tells you what hour of the day it is.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hours in the day go from 0 – 12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once in the morning and once in the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afternoon.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At the moment the clock shows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12 o’clock which is midday (lunchtime)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or midnight (middle of the night).				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505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815" y="1985718"/>
            <a:ext cx="2381250" cy="2381250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96" y="4848040"/>
            <a:ext cx="6925319" cy="904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169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24771" y="1801052"/>
            <a:ext cx="8963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Can you tell roughly what time it is from where the arrow is on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number line?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505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2975698"/>
            <a:ext cx="6467618" cy="845102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 flipH="1" flipV="1">
            <a:off x="1558834" y="3283132"/>
            <a:ext cx="8709" cy="748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441371" y="2603863"/>
            <a:ext cx="17418" cy="5834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425440" y="2447383"/>
            <a:ext cx="0" cy="528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291840" y="3283132"/>
            <a:ext cx="0" cy="748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782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83681" y="1818744"/>
            <a:ext cx="8963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Can you tell roughly what time it is from where the arrow is on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number line?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505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3360108"/>
            <a:ext cx="6467618" cy="845102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 flipH="1" flipV="1">
            <a:off x="1558834" y="3667542"/>
            <a:ext cx="8709" cy="748937"/>
          </a:xfrm>
          <a:prstGeom prst="straightConnector1">
            <a:avLst/>
          </a:prstGeom>
          <a:ln>
            <a:solidFill>
              <a:srgbClr val="DA2E4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441371" y="2988273"/>
            <a:ext cx="17418" cy="5834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446343" y="2885384"/>
            <a:ext cx="0" cy="5545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291840" y="3667542"/>
            <a:ext cx="0" cy="748937"/>
          </a:xfrm>
          <a:prstGeom prst="straightConnector1">
            <a:avLst/>
          </a:prstGeom>
          <a:ln>
            <a:solidFill>
              <a:srgbClr val="DA2E4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045028" y="4476409"/>
            <a:ext cx="1027612" cy="548640"/>
          </a:xfrm>
          <a:prstGeom prst="rect">
            <a:avLst/>
          </a:prstGeom>
          <a:solidFill>
            <a:srgbClr val="DA2E4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Half past two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64971" y="4460224"/>
            <a:ext cx="1053737" cy="1061009"/>
          </a:xfrm>
          <a:prstGeom prst="rect">
            <a:avLst/>
          </a:prstGeom>
          <a:solidFill>
            <a:srgbClr val="DA2E4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A few minutes to 6 o’clock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40183" y="2141908"/>
            <a:ext cx="1431691" cy="963185"/>
          </a:xfrm>
          <a:prstGeom prst="rect">
            <a:avLst/>
          </a:prstGeom>
          <a:solidFill>
            <a:srgbClr val="DA2E4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A few minutes past 8 o’clock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111451" y="2165950"/>
            <a:ext cx="1053737" cy="819422"/>
          </a:xfrm>
          <a:prstGeom prst="rect">
            <a:avLst/>
          </a:prstGeom>
          <a:solidFill>
            <a:srgbClr val="DA2E4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10 o’clock</a:t>
            </a:r>
          </a:p>
        </p:txBody>
      </p:sp>
    </p:spTree>
    <p:extLst>
      <p:ext uri="{BB962C8B-B14F-4D97-AF65-F5344CB8AC3E}">
        <p14:creationId xmlns:p14="http://schemas.microsoft.com/office/powerpoint/2010/main" val="3527428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2037806" y="1801052"/>
            <a:ext cx="46487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When the minute hand is half way round the clock we say it is half past the hour that the hour hand has just moved past.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This clock shows the time 30 minutes past 12, which can also be written as half past 12, or on a digital clock would look like this: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			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505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5" y="1907340"/>
            <a:ext cx="1704431" cy="17044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793" y="3915000"/>
            <a:ext cx="2857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100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505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2117362" y="1808585"/>
            <a:ext cx="50770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When the minute hand has travelled from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12 to the 3, it has moved 15 minutes; this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 a quarter of the clock. 15 is ¼ of 60.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 can say: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15 minutes past 12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Quarter past 12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12:15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1808585"/>
            <a:ext cx="1939562" cy="1939562"/>
          </a:xfrm>
          <a:prstGeom prst="rect">
            <a:avLst/>
          </a:prstGeom>
        </p:spPr>
      </p:pic>
      <p:sp>
        <p:nvSpPr>
          <p:cNvPr id="6" name="Circular Arrow 5"/>
          <p:cNvSpPr/>
          <p:nvPr/>
        </p:nvSpPr>
        <p:spPr>
          <a:xfrm rot="2686726">
            <a:off x="941957" y="1835106"/>
            <a:ext cx="1322313" cy="905692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423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27598</TotalTime>
  <Words>608</Words>
  <Application>Microsoft Office PowerPoint</Application>
  <PresentationFormat>On-screen Show (4:3)</PresentationFormat>
  <Paragraphs>147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Sparky Teaching</dc:creator>
  <cp:lastModifiedBy>Mr and Mrs S</cp:lastModifiedBy>
  <cp:revision>613</cp:revision>
  <dcterms:created xsi:type="dcterms:W3CDTF">2018-09-08T23:27:11Z</dcterms:created>
  <dcterms:modified xsi:type="dcterms:W3CDTF">2020-05-12T09:21:26Z</dcterms:modified>
</cp:coreProperties>
</file>