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7" r:id="rId4"/>
    <p:sldId id="256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1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1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6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8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1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5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3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1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6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2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6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33AD-D521-497A-80D3-ACA5B5235BB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3A7HVNjtuo&amp;list=PLemcx8qcUKRzIBw9bbY9hFB6RFbvbjrBK&amp;index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RXK5PagDA&amp;list=PLemcx8qcUKRzIBw9bbY9hFB6RFbvbjrBK&amp;index=3&amp;t=0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RXK5PagDA&amp;feature=youtu.be&amp;list=PLemcx8qcUKRzIBw9bbY9hFB6RFbvbjrBK&amp;t=1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xGu3UbnLmE&amp;feature=youtu.be&amp;list=PLemcx8qcUKRzIBw9bbY9hFB6RFbvbjrBK&amp;t=11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xGu3UbnLmE&amp;list=PLemcx8qcUKRzIBw9bbY9hFB6RFbvbjrBK&amp;index=4&amp;t=0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XYBuUqCHw&amp;list=PLemcx8qcUKRzIBw9bbY9hFB6RFbvbjrBK&amp;index=5&amp;t=0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12910" r="21107" b="6633"/>
          <a:stretch/>
        </p:blipFill>
        <p:spPr bwMode="auto">
          <a:xfrm>
            <a:off x="-1" y="-85700"/>
            <a:ext cx="7433342" cy="581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0506" r="58701" b="28819"/>
          <a:stretch/>
        </p:blipFill>
        <p:spPr bwMode="auto">
          <a:xfrm>
            <a:off x="6415313" y="3890008"/>
            <a:ext cx="2728687" cy="297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2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18453" r="19905" b="6250"/>
          <a:stretch/>
        </p:blipFill>
        <p:spPr bwMode="auto">
          <a:xfrm>
            <a:off x="0" y="348508"/>
            <a:ext cx="9144000" cy="632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580526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3"/>
              </a:rPr>
              <a:t>here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84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18056" r="19682" b="6250"/>
          <a:stretch/>
        </p:blipFill>
        <p:spPr bwMode="auto">
          <a:xfrm>
            <a:off x="10142" y="188640"/>
            <a:ext cx="911378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6849" y="560827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h</a:t>
            </a:r>
            <a:r>
              <a:rPr lang="en-GB" sz="1600" dirty="0" smtClean="0">
                <a:hlinkClick r:id="rId3"/>
              </a:rPr>
              <a:t>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1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1307" r="21888" b="5777"/>
          <a:stretch/>
        </p:blipFill>
        <p:spPr bwMode="auto">
          <a:xfrm>
            <a:off x="0" y="246092"/>
            <a:ext cx="9144000" cy="649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58772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3"/>
              </a:rPr>
              <a:t>here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1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28770" r="24367" b="6250"/>
          <a:stretch/>
        </p:blipFill>
        <p:spPr bwMode="auto">
          <a:xfrm>
            <a:off x="0" y="332656"/>
            <a:ext cx="9144000" cy="64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3524" y="594928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3"/>
              </a:rPr>
              <a:t>here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023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6468" r="19905" b="6250"/>
          <a:stretch/>
        </p:blipFill>
        <p:spPr bwMode="auto">
          <a:xfrm>
            <a:off x="0" y="116632"/>
            <a:ext cx="906801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574711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3"/>
              </a:rPr>
              <a:t>here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040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15278" r="21913" b="12897"/>
          <a:stretch/>
        </p:blipFill>
        <p:spPr bwMode="auto">
          <a:xfrm>
            <a:off x="0" y="348283"/>
            <a:ext cx="9144000" cy="646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602128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3"/>
              </a:rPr>
              <a:t>here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41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2020-06-10T14:19:50Z</dcterms:created>
  <dcterms:modified xsi:type="dcterms:W3CDTF">2020-06-10T15:15:53Z</dcterms:modified>
</cp:coreProperties>
</file>