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Nirmala UI Semilight" panose="020B0402040204020203" pitchFamily="34" charset="0"/>
      <p:regular r:id="rId20"/>
    </p:embeddedFont>
    <p:embeddedFont>
      <p:font typeface="Twinkl" panose="020B0604020202020204" charset="0"/>
      <p:regular r:id="rId21"/>
      <p:bold r:id="rId22"/>
    </p:embeddedFont>
    <p:embeddedFont>
      <p:font typeface="NTR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C6E"/>
    <a:srgbClr val="003E15"/>
    <a:srgbClr val="D2CE85"/>
    <a:srgbClr val="E5C49B"/>
    <a:srgbClr val="DB2D26"/>
    <a:srgbClr val="F08213"/>
    <a:srgbClr val="F7BC92"/>
    <a:srgbClr val="6CBB84"/>
    <a:srgbClr val="025721"/>
    <a:srgbClr val="E7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085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cow dung!</a:t>
            </a:r>
            <a:endParaRPr lang="en-GB" dirty="0">
              <a:solidFill>
                <a:srgbClr val="1C1C1C"/>
              </a:solidFill>
              <a:latin typeface="Twinkl" pitchFamily="50" charset="0"/>
              <a:sym typeface="NT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16754" r="12904"/>
          <a:stretch/>
        </p:blipFill>
        <p:spPr>
          <a:xfrm>
            <a:off x="4572000" y="1608364"/>
            <a:ext cx="3816350" cy="448446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5" y="3588582"/>
            <a:ext cx="3441789" cy="246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5274" y="2769641"/>
            <a:ext cx="8249690" cy="2194639"/>
          </a:xfrm>
          <a:prstGeom prst="rect">
            <a:avLst/>
          </a:prstGeom>
          <a:solidFill>
            <a:srgbClr val="6D9C6E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1000356"/>
          </a:xfrm>
          <a:solidFill>
            <a:srgbClr val="003E15"/>
          </a:solidFill>
        </p:spPr>
        <p:txBody>
          <a:bodyPr/>
          <a:lstStyle/>
          <a:p>
            <a:pPr algn="ctr"/>
            <a:r>
              <a:rPr lang="en-GB" sz="3500" dirty="0">
                <a:solidFill>
                  <a:schemeClr val="bg1"/>
                </a:solidFill>
                <a:latin typeface="Twinkl" pitchFamily="50" charset="0"/>
              </a:rPr>
              <a:t>“We often forget that we are nature”</a:t>
            </a:r>
            <a:br>
              <a:rPr lang="en-GB" sz="35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800" dirty="0">
                <a:solidFill>
                  <a:schemeClr val="bg1"/>
                </a:solidFill>
                <a:latin typeface="Twinkl" pitchFamily="50" charset="0"/>
              </a:rPr>
              <a:t>Andy Goldsworthy</a:t>
            </a:r>
            <a:endParaRPr lang="en-GB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3769" y="1995419"/>
            <a:ext cx="7634581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Andy Goldsworthy’s art makes us think about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the world around us and how nature is art.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650" y="5239910"/>
            <a:ext cx="7632700" cy="85291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It reminds us of our connection to nature.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  <a:sym typeface="NTR"/>
              </a:rPr>
              <a:t>Talk About It 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What do you think?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61" y="2769641"/>
            <a:ext cx="2122289" cy="2194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r="5167"/>
          <a:stretch/>
        </p:blipFill>
        <p:spPr>
          <a:xfrm>
            <a:off x="3542660" y="2769642"/>
            <a:ext cx="2122290" cy="2194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4725"/>
          <a:stretch/>
        </p:blipFill>
        <p:spPr>
          <a:xfrm>
            <a:off x="755650" y="2769641"/>
            <a:ext cx="2122291" cy="21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53769" y="2796415"/>
            <a:ext cx="4144234" cy="3296410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360000" bIns="108000" rtlCol="0" anchor="ctr">
            <a:noAutofit/>
          </a:bodyPr>
          <a:lstStyle/>
          <a:p>
            <a:pPr lvl="0"/>
            <a:r>
              <a:rPr lang="en-GB" b="1" dirty="0">
                <a:latin typeface="Twinkl" pitchFamily="50" charset="0"/>
              </a:rPr>
              <a:t>Here are some facts about him: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born in 1956, in Cheshire;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grew up in Leeds;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studied art in Lancashire;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now lives in Scotland.</a:t>
            </a:r>
          </a:p>
          <a:p>
            <a:pPr>
              <a:spcBef>
                <a:spcPts val="0"/>
              </a:spcBef>
            </a:pPr>
            <a:endParaRPr lang="en-GB" dirty="0">
              <a:latin typeface="Twinkl" pitchFamily="50" charset="0"/>
            </a:endParaRPr>
          </a:p>
          <a:p>
            <a:pPr>
              <a:spcBef>
                <a:spcPts val="0"/>
              </a:spcBef>
            </a:pPr>
            <a:r>
              <a:rPr lang="en-GB" b="1" dirty="0">
                <a:latin typeface="Twinkl" pitchFamily="50" charset="0"/>
              </a:rPr>
              <a:t>Did You Know?</a:t>
            </a:r>
          </a:p>
          <a:p>
            <a:r>
              <a:rPr lang="en-GB" dirty="0">
                <a:latin typeface="Twinkl" pitchFamily="50" charset="0"/>
              </a:rPr>
              <a:t>When he was 13, Andy worked on a farm picking potatoes. He said this was good training for his work as an artist!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8" t="40776" r="17515" b="11157"/>
          <a:stretch/>
        </p:blipFill>
        <p:spPr>
          <a:xfrm>
            <a:off x="4572000" y="2796414"/>
            <a:ext cx="3816350" cy="32964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0119" y="2796414"/>
            <a:ext cx="3818231" cy="3296411"/>
          </a:xfrm>
          <a:prstGeom prst="rect">
            <a:avLst/>
          </a:prstGeom>
          <a:solidFill>
            <a:srgbClr val="6D9C6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Who Is Andy Goldsworthy?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7632700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Andy Goldsworthy is a British artist, known for his sculptures and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photography. He is an environmentalist, which is someone who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wants to protect the environment around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2"/>
          <a:stretch/>
        </p:blipFill>
        <p:spPr>
          <a:xfrm>
            <a:off x="4648805" y="2901630"/>
            <a:ext cx="3662739" cy="31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53769" y="2796415"/>
            <a:ext cx="4144234" cy="3296410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360000" bIns="108000" rtlCol="0" anchor="ctr">
            <a:no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Which natural materials can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you think of that he could use 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to make sculptures?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leaves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twigs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pebbles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rocks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ice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flowers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grass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pine cones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Land Art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7632700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Andy makes sculptures with natural materials on sites in the UK and around the world. He has made them in forests, fields, cities,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lakes and fields. They are known as land art.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r="12981"/>
          <a:stretch/>
        </p:blipFill>
        <p:spPr>
          <a:xfrm>
            <a:off x="4572000" y="2796415"/>
            <a:ext cx="3816350" cy="32964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0119" y="5168347"/>
            <a:ext cx="3816350" cy="924477"/>
          </a:xfrm>
          <a:prstGeom prst="rect">
            <a:avLst/>
          </a:prstGeom>
          <a:solidFill>
            <a:srgbClr val="6D9C6E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Did You Know?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Twinkl" pitchFamily="50" charset="0"/>
                <a:cs typeface="Nirmala UI Semilight" panose="020B0402040204020203" pitchFamily="34" charset="0"/>
                <a:sym typeface="NTR"/>
              </a:rPr>
              <a:t>Andy has even used human hair and cow dung in his work!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105" flipH="1">
            <a:off x="2360177" y="3848430"/>
            <a:ext cx="472013" cy="9183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3188">
            <a:off x="3410417" y="3928101"/>
            <a:ext cx="1087796" cy="998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3373" y="5328717"/>
            <a:ext cx="1075108" cy="625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2719" y="5341789"/>
            <a:ext cx="763847" cy="6122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44" y="4335073"/>
            <a:ext cx="667134" cy="8836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721" y="4807275"/>
            <a:ext cx="826936" cy="4244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72" y="3989451"/>
            <a:ext cx="83425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55649" y="4492487"/>
            <a:ext cx="3977258" cy="1600338"/>
          </a:xfrm>
          <a:prstGeom prst="roundRect">
            <a:avLst>
              <a:gd name="adj" fmla="val 5571"/>
            </a:avLst>
          </a:prstGeom>
          <a:solidFill>
            <a:schemeClr val="bg1"/>
          </a:solidFill>
          <a:ln w="38100">
            <a:solidFill>
              <a:srgbClr val="003E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solidFill>
                  <a:schemeClr val="tx1"/>
                </a:solidFill>
                <a:latin typeface="Twinkl" pitchFamily="50" charset="0"/>
              </a:rPr>
              <a:t>Did </a:t>
            </a:r>
            <a:r>
              <a:rPr lang="en-GB" b="1">
                <a:solidFill>
                  <a:schemeClr val="tx1"/>
                </a:solidFill>
                <a:latin typeface="Twinkl" pitchFamily="50" charset="0"/>
              </a:rPr>
              <a:t>You Know?</a:t>
            </a:r>
            <a:endParaRPr lang="en-GB" b="1" dirty="0">
              <a:solidFill>
                <a:schemeClr val="tx1"/>
              </a:solidFill>
              <a:latin typeface="Twinkl" pitchFamily="50" charset="0"/>
            </a:endParaRP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Andy was given an OBE by the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Queen in 2000. This is a very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special award that the Queen gives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to only a few people each year.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5650" y="3194093"/>
            <a:ext cx="3977257" cy="929938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Why do you think his sculptures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change?</a:t>
            </a:r>
          </a:p>
        </p:txBody>
      </p:sp>
      <p:pic>
        <p:nvPicPr>
          <p:cNvPr id="2050" name="Picture 2" descr="Image result for andy goldsworthy sculptur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1" b="3431"/>
          <a:stretch/>
        </p:blipFill>
        <p:spPr bwMode="auto">
          <a:xfrm>
            <a:off x="4572000" y="1608364"/>
            <a:ext cx="3816350" cy="44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Who Is Andy Goldsworthy?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3617567" cy="997196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As well as making sculptures,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Andy takes photographs of his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work over time to show how they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change. </a:t>
            </a:r>
          </a:p>
        </p:txBody>
      </p:sp>
    </p:spTree>
    <p:extLst>
      <p:ext uri="{BB962C8B-B14F-4D97-AF65-F5344CB8AC3E}">
        <p14:creationId xmlns:p14="http://schemas.microsoft.com/office/powerpoint/2010/main" val="336926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wooden logs</a:t>
            </a:r>
            <a:endParaRPr lang="en-GB" dirty="0">
              <a:solidFill>
                <a:srgbClr val="1C1C1C"/>
              </a:solidFill>
              <a:latin typeface="Twinkl" pitchFamily="50" charset="0"/>
              <a:sym typeface="NTR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used 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3"/>
          <a:stretch/>
        </p:blipFill>
        <p:spPr>
          <a:xfrm>
            <a:off x="4570118" y="1608364"/>
            <a:ext cx="3818231" cy="4484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4086970"/>
            <a:ext cx="1798158" cy="2005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0764" y="4238644"/>
            <a:ext cx="1662190" cy="18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1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clay and human hair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74"/>
          <a:stretch/>
        </p:blipFill>
        <p:spPr>
          <a:xfrm flipH="1">
            <a:off x="4570119" y="1608364"/>
            <a:ext cx="3816350" cy="4484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37" y="3750402"/>
            <a:ext cx="2688881" cy="23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3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stone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3639" r="78" b="7815"/>
          <a:stretch/>
        </p:blipFill>
        <p:spPr>
          <a:xfrm>
            <a:off x="4570119" y="1608364"/>
            <a:ext cx="3815273" cy="4504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67" y="3669514"/>
            <a:ext cx="1686039" cy="24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wood and clay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2"/>
          <a:stretch/>
        </p:blipFill>
        <p:spPr>
          <a:xfrm>
            <a:off x="4570119" y="1608364"/>
            <a:ext cx="3809531" cy="448446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60" y="3622530"/>
            <a:ext cx="3045073" cy="231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stones and trees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1" t="3219" r="14157"/>
          <a:stretch/>
        </p:blipFill>
        <p:spPr>
          <a:xfrm>
            <a:off x="4572000" y="1608363"/>
            <a:ext cx="3816350" cy="4484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30" y="4801828"/>
            <a:ext cx="898221" cy="1290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51" y="3690389"/>
            <a:ext cx="1817018" cy="24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3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42</TotalTime>
  <Words>389</Words>
  <Application>Microsoft Office PowerPoint</Application>
  <PresentationFormat>On-screen Show (4:3)</PresentationFormat>
  <Paragraphs>80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Nirmala UI Semilight</vt:lpstr>
      <vt:lpstr>Arial</vt:lpstr>
      <vt:lpstr>Twinkl</vt:lpstr>
      <vt:lpstr>NTR</vt:lpstr>
      <vt:lpstr>Office Theme</vt:lpstr>
      <vt:lpstr>PowerPoint Presentation</vt:lpstr>
      <vt:lpstr>Who Is Andy Goldsworthy?</vt:lpstr>
      <vt:lpstr>Land Art</vt:lpstr>
      <vt:lpstr>Who Is Andy Goldsworthy?</vt:lpstr>
      <vt:lpstr>Which Natural Materials?</vt:lpstr>
      <vt:lpstr>Which Natural Materials?</vt:lpstr>
      <vt:lpstr>Which Natural Materials?</vt:lpstr>
      <vt:lpstr>Which Natural Materials?</vt:lpstr>
      <vt:lpstr>Which Natural Materials?</vt:lpstr>
      <vt:lpstr>Which Natural Materials?</vt:lpstr>
      <vt:lpstr>“We often forget that we are nature” Andy Goldsworthy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Sarah Brewster</cp:lastModifiedBy>
  <cp:revision>7</cp:revision>
  <dcterms:created xsi:type="dcterms:W3CDTF">2019-06-25T07:13:29Z</dcterms:created>
  <dcterms:modified xsi:type="dcterms:W3CDTF">2020-06-01T16:29:31Z</dcterms:modified>
</cp:coreProperties>
</file>