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Sassoon Infant Rg" panose="02000503030000020003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is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477</TotalTime>
  <Words>459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Sassoon Infant Rg</vt:lpstr>
      <vt:lpstr>Calibri</vt:lpstr>
      <vt:lpstr>Twinkl</vt:lpstr>
      <vt:lpstr>Arial</vt:lpstr>
      <vt:lpstr>Office Theme</vt:lpstr>
      <vt:lpstr>PowerPoint Presentation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Sarah Brewster</cp:lastModifiedBy>
  <cp:revision>26</cp:revision>
  <dcterms:created xsi:type="dcterms:W3CDTF">2019-01-15T10:46:51Z</dcterms:created>
  <dcterms:modified xsi:type="dcterms:W3CDTF">2020-06-05T14:07:10Z</dcterms:modified>
</cp:coreProperties>
</file>