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Term 3 Week 1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6600" dirty="0" smtClean="0">
                <a:latin typeface="Comic Sans MS" panose="030F0702030302020204" pitchFamily="66" charset="0"/>
              </a:rPr>
              <a:t>Art</a:t>
            </a:r>
          </a:p>
          <a:p>
            <a:r>
              <a:rPr lang="en-GB" sz="6600" dirty="0" smtClean="0">
                <a:latin typeface="Comic Sans MS" panose="030F0702030302020204" pitchFamily="66" charset="0"/>
              </a:rPr>
              <a:t> Fire Picture</a:t>
            </a:r>
            <a:endParaRPr lang="en-GB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69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L.I: To draw a fire picture using pencils, chalk, pens or paint.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179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Examples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72953" y="2560638"/>
            <a:ext cx="2769293" cy="330993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86116" y="2560638"/>
            <a:ext cx="2709267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6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Examples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38842" y="2560638"/>
            <a:ext cx="2637515" cy="330993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40487" y="2634456"/>
            <a:ext cx="42005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57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26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Comic Sans MS</vt:lpstr>
      <vt:lpstr>Garamond</vt:lpstr>
      <vt:lpstr>Organic</vt:lpstr>
      <vt:lpstr>Term 3 Week 1 </vt:lpstr>
      <vt:lpstr>PowerPoint Presentation</vt:lpstr>
      <vt:lpstr>Examples</vt:lpstr>
      <vt:lpstr>Examples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3 Week 1 </dc:title>
  <dc:creator>Sarah Brewster</dc:creator>
  <cp:lastModifiedBy>Sarah Brewster</cp:lastModifiedBy>
  <cp:revision>1</cp:revision>
  <dcterms:created xsi:type="dcterms:W3CDTF">2021-01-02T22:45:06Z</dcterms:created>
  <dcterms:modified xsi:type="dcterms:W3CDTF">2021-01-02T22:53:03Z</dcterms:modified>
</cp:coreProperties>
</file>