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Term 3 Week 1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History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The Great Fire of London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12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606" y="829374"/>
            <a:ext cx="6867537" cy="504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8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0068" y="1042676"/>
            <a:ext cx="6648424" cy="484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7237" y="1054821"/>
            <a:ext cx="6766710" cy="494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4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1858" y="698172"/>
            <a:ext cx="7187968" cy="529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Task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To </a:t>
            </a:r>
            <a:r>
              <a:rPr lang="en-GB" dirty="0" smtClean="0">
                <a:latin typeface="Comic Sans MS" panose="030F0702030302020204" pitchFamily="66" charset="0"/>
              </a:rPr>
              <a:t>sequence the events of The Great Fire of London on a timeline.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You can cut and stick or write the events on to </a:t>
            </a:r>
            <a:r>
              <a:rPr lang="en-GB" smtClean="0">
                <a:latin typeface="Comic Sans MS" panose="030F0702030302020204" pitchFamily="66" charset="0"/>
              </a:rPr>
              <a:t>your timeline. 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2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Learning Objectives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L.I: I can  </a:t>
            </a:r>
            <a:r>
              <a:rPr lang="en-GB" dirty="0">
                <a:latin typeface="Comic Sans MS" panose="030F0702030302020204" pitchFamily="66" charset="0"/>
              </a:rPr>
              <a:t>e</a:t>
            </a:r>
            <a:r>
              <a:rPr lang="en-GB" dirty="0" smtClean="0">
                <a:latin typeface="Comic Sans MS" panose="030F0702030302020204" pitchFamily="66" charset="0"/>
              </a:rPr>
              <a:t>xplain </a:t>
            </a:r>
            <a:r>
              <a:rPr lang="en-GB" dirty="0">
                <a:latin typeface="Comic Sans MS" panose="030F0702030302020204" pitchFamily="66" charset="0"/>
              </a:rPr>
              <a:t>where the Great Fire took place.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L.I: I </a:t>
            </a:r>
            <a:r>
              <a:rPr lang="en-GB" dirty="0">
                <a:latin typeface="Comic Sans MS" panose="030F0702030302020204" pitchFamily="66" charset="0"/>
              </a:rPr>
              <a:t>u</a:t>
            </a:r>
            <a:r>
              <a:rPr lang="en-GB" dirty="0" smtClean="0">
                <a:latin typeface="Comic Sans MS" panose="030F0702030302020204" pitchFamily="66" charset="0"/>
              </a:rPr>
              <a:t>nderstand </a:t>
            </a:r>
            <a:r>
              <a:rPr lang="en-GB" dirty="0">
                <a:latin typeface="Comic Sans MS" panose="030F0702030302020204" pitchFamily="66" charset="0"/>
              </a:rPr>
              <a:t>when it took </a:t>
            </a:r>
            <a:r>
              <a:rPr lang="en-GB" dirty="0" smtClean="0">
                <a:latin typeface="Comic Sans MS" panose="030F0702030302020204" pitchFamily="66" charset="0"/>
              </a:rPr>
              <a:t>place.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L.I: I can explain </a:t>
            </a:r>
            <a:r>
              <a:rPr lang="en-GB" dirty="0">
                <a:latin typeface="Comic Sans MS" panose="030F0702030302020204" pitchFamily="66" charset="0"/>
              </a:rPr>
              <a:t>how London was different in the 17th century.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L.I: </a:t>
            </a:r>
            <a:r>
              <a:rPr lang="en-GB" dirty="0">
                <a:latin typeface="Comic Sans MS" panose="030F0702030302020204" pitchFamily="66" charset="0"/>
              </a:rPr>
              <a:t>I understand where and when the Great Fire of London started?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 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Activity: Children sequence the events of the Great Fire of London on a timeline.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3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947" y="897253"/>
            <a:ext cx="6564702" cy="4969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22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755" y="763039"/>
            <a:ext cx="6929532" cy="511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4889" y="897147"/>
            <a:ext cx="6762627" cy="500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8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1278" y="887243"/>
            <a:ext cx="6628858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7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0715" y="1043797"/>
            <a:ext cx="6427583" cy="470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7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3241" y="873780"/>
            <a:ext cx="6805517" cy="502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1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9062" y="888058"/>
            <a:ext cx="6993876" cy="514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86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90</Words>
  <Application>Microsoft Office PowerPoint</Application>
  <PresentationFormat>Widescreen</PresentationFormat>
  <Paragraphs>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Comic Sans MS</vt:lpstr>
      <vt:lpstr>Garamond</vt:lpstr>
      <vt:lpstr>Organic</vt:lpstr>
      <vt:lpstr>Term 3 Week 1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 3 Week 1</dc:title>
  <dc:creator>Sarah Brewster</dc:creator>
  <cp:lastModifiedBy>Sarah Brewster</cp:lastModifiedBy>
  <cp:revision>3</cp:revision>
  <dcterms:created xsi:type="dcterms:W3CDTF">2021-01-02T21:23:25Z</dcterms:created>
  <dcterms:modified xsi:type="dcterms:W3CDTF">2021-01-02T21:52:01Z</dcterms:modified>
</cp:coreProperties>
</file>