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1" r:id="rId5"/>
    <p:sldMasterId id="2147483653" r:id="rId6"/>
    <p:sldMasterId id="2147483657" r:id="rId7"/>
  </p:sldMasterIdLst>
  <p:notesMasterIdLst>
    <p:notesMasterId r:id="rId34"/>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x="9144000" cy="6858000" type="screen4x3"/>
  <p:notesSz cx="6858000" cy="9144000"/>
  <p:embeddedFontLst>
    <p:embeddedFont>
      <p:font typeface="Twinkl" panose="020B0604020202020204" charset="0"/>
      <p:regular r:id="rId35"/>
      <p:bold r:id="rId36"/>
    </p:embeddedFont>
    <p:embeddedFont>
      <p:font typeface="Play" panose="020B0604020202020204" charset="0"/>
      <p:regular r:id="rId37"/>
      <p:bold r:id="rId38"/>
    </p:embeddedFont>
    <p:embeddedFont>
      <p:font typeface="NTR"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guide id="3" pos="317">
          <p15:clr>
            <a:srgbClr val="000000"/>
          </p15:clr>
        </p15:guide>
        <p15:guide id="4" orient="horz" pos="3997">
          <p15:clr>
            <a:srgbClr val="000000"/>
          </p15:clr>
        </p15:guide>
        <p15:guide id="5" pos="5420">
          <p15:clr>
            <a:srgbClr val="000000"/>
          </p15:clr>
        </p15:guide>
        <p15:guide id="6" orient="horz" pos="323">
          <p15:clr>
            <a:srgbClr val="000000"/>
          </p15:clr>
        </p15:guide>
        <p15:guide id="7" pos="476">
          <p15:clr>
            <a:srgbClr val="000000"/>
          </p15:clr>
        </p15:guide>
        <p15:guide id="8" orient="horz" pos="459">
          <p15:clr>
            <a:srgbClr val="000000"/>
          </p15:clr>
        </p15:guide>
        <p15:guide id="9" orient="horz" pos="3838">
          <p15:clr>
            <a:srgbClr val="000000"/>
          </p15:clr>
        </p15:guide>
        <p15:guide id="10" pos="5284">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g3orLvHMkfYKNHdHrFb7MA3Qcz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426" y="72"/>
      </p:cViewPr>
      <p:guideLst>
        <p:guide orient="horz" pos="2160"/>
        <p:guide pos="2880"/>
        <p:guide pos="317"/>
        <p:guide orient="horz" pos="3997"/>
        <p:guide pos="5420"/>
        <p:guide orient="horz" pos="323"/>
        <p:guide pos="476"/>
        <p:guide orient="horz" pos="459"/>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winkl" pitchFamily="2" charset="0"/>
                <a:ea typeface="Twinkl" pitchFamily="2" charset="0"/>
                <a:cs typeface="NTR"/>
                <a:sym typeface="NTR"/>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lang="en-GB" dirty="0"/>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winkl" pitchFamily="2" charset="0"/>
                <a:ea typeface="Twinkl" pitchFamily="2" charset="0"/>
                <a:cs typeface="NTR"/>
                <a:sym typeface="NTR"/>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lang="en-GB"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dirty="0"/>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winkl" pitchFamily="2" charset="0"/>
                <a:ea typeface="Twinkl" pitchFamily="2" charset="0"/>
                <a:cs typeface="NTR"/>
                <a:sym typeface="NTR"/>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lang="en-GB" dirty="0"/>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lvl1pPr>
              <a:defRPr>
                <a:latin typeface="Twinkl" pitchFamily="2" charset="0"/>
              </a:defRPr>
            </a:lvl1pPr>
          </a:lstStyle>
          <a:p>
            <a:pPr algn="r">
              <a:buSzPts val="1200"/>
              <a:buFont typeface="NTR"/>
              <a:buNone/>
            </a:pPr>
            <a:fld id="{00000000-1234-1234-1234-123412341234}" type="slidenum">
              <a:rPr lang="en-US" sz="1200" smtClean="0">
                <a:ea typeface="NTR"/>
                <a:cs typeface="NTR"/>
                <a:sym typeface="NTR"/>
              </a:rPr>
              <a:pPr algn="r">
                <a:buSzPts val="1200"/>
                <a:buFont typeface="NTR"/>
                <a:buNone/>
              </a:pPr>
              <a:t>‹#›</a:t>
            </a:fld>
            <a:endParaRPr lang="en-US" dirty="0"/>
          </a:p>
        </p:txBody>
      </p:sp>
    </p:spTree>
    <p:extLst>
      <p:ext uri="{BB962C8B-B14F-4D97-AF65-F5344CB8AC3E}">
        <p14:creationId xmlns:p14="http://schemas.microsoft.com/office/powerpoint/2010/main" val="41943982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 name="Google Shape;5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706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604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6277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415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3" name="Google Shape;22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117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9" name="Google Shape;23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197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1" name="Google Shape;25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4371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39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5" name="Google Shape;275;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40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7406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4" name="Google Shape;30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36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 name="Google Shape;6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012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6556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9" name="Google Shape;38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38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05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4" name="Google Shape;414;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573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8" name="Google Shape;42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dirty="0">
                <a:ea typeface="Arial"/>
                <a:sym typeface="Arial"/>
              </a:rPr>
              <a:t>Please check that the content in this link, including any comments, is suitable for your educational environment before showing. Please do not let the next video automatically play at the end of the clip. </a:t>
            </a:r>
            <a:r>
              <a:rPr lang="en-US" dirty="0" err="1">
                <a:ea typeface="Arial"/>
                <a:sym typeface="Arial"/>
              </a:rPr>
              <a:t>Twinkl</a:t>
            </a:r>
            <a:r>
              <a:rPr lang="en-US" dirty="0">
                <a:ea typeface="Arial"/>
                <a:sym typeface="Arial"/>
              </a:rPr>
              <a:t> accepts no responsibility for the content of third party websites.</a:t>
            </a:r>
            <a:endParaRPr dirty="0"/>
          </a:p>
        </p:txBody>
      </p:sp>
      <p:sp>
        <p:nvSpPr>
          <p:cNvPr id="429" name="Google Shape;429;p2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NTR"/>
              <a:buNone/>
            </a:pPr>
            <a:fld id="{00000000-1234-1234-1234-123412341234}" type="slidenum">
              <a:rPr lang="en-US" sz="1200" b="0" i="0" u="none">
                <a:solidFill>
                  <a:srgbClr val="000000"/>
                </a:solidFill>
                <a:latin typeface="Twinkl" pitchFamily="2" charset="0"/>
                <a:ea typeface="NTR"/>
                <a:cs typeface="NTR"/>
                <a:sym typeface="NTR"/>
              </a:rPr>
              <a:t>24</a:t>
            </a:fld>
            <a:endParaRPr dirty="0">
              <a:latin typeface="Twinkl" pitchFamily="2" charset="0"/>
            </a:endParaRPr>
          </a:p>
        </p:txBody>
      </p:sp>
    </p:spTree>
    <p:extLst>
      <p:ext uri="{BB962C8B-B14F-4D97-AF65-F5344CB8AC3E}">
        <p14:creationId xmlns:p14="http://schemas.microsoft.com/office/powerpoint/2010/main" val="1917085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9" name="Google Shape;43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832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7" name="Google Shape;447;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5280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 name="Google Shape;7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6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 name="Google Shape;9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11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 name="Google Shape;10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05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530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 name="Google Shape;12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113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7" name="Google Shape;14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58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40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20"/>
        <p:cNvGrpSpPr/>
        <p:nvPr/>
      </p:nvGrpSpPr>
      <p:grpSpPr>
        <a:xfrm>
          <a:off x="0" y="0"/>
          <a:ext cx="0" cy="0"/>
          <a:chOff x="0" y="0"/>
          <a:chExt cx="0" cy="0"/>
        </a:xfrm>
      </p:grpSpPr>
      <p:sp>
        <p:nvSpPr>
          <p:cNvPr id="21" name="Google Shape;21;p34"/>
          <p:cNvSpPr>
            <a:spLocks noGrp="1"/>
          </p:cNvSpPr>
          <p:nvPr>
            <p:ph type="title"/>
          </p:nvPr>
        </p:nvSpPr>
        <p:spPr>
          <a:xfrm>
            <a:off x="476249" y="549275"/>
            <a:ext cx="8181975" cy="1325563"/>
          </a:xfrm>
          <a:prstGeom prst="roundRect">
            <a:avLst>
              <a:gd name="adj" fmla="val 2082"/>
            </a:avLst>
          </a:prstGeom>
          <a:noFill/>
          <a:ln>
            <a:noFill/>
          </a:ln>
        </p:spPr>
        <p:txBody>
          <a:bodyPr spcFirstLastPara="1" wrap="square" lIns="252000" tIns="252000" rIns="252000" bIns="252000" anchor="ctr" anchorCtr="1">
            <a:normAutofit/>
          </a:bodyPr>
          <a:lstStyle>
            <a:lvl1pPr lvl="0" algn="l">
              <a:lnSpc>
                <a:spcPct val="90000"/>
              </a:lnSpc>
              <a:spcBef>
                <a:spcPts val="0"/>
              </a:spcBef>
              <a:spcAft>
                <a:spcPts val="0"/>
              </a:spcAft>
              <a:buSzPts val="1400"/>
              <a:buNone/>
              <a:defRPr sz="4000" b="1">
                <a:latin typeface="Twinkl" pitchFamily="2" charset="0"/>
                <a:ea typeface="Twinkl" pitchFamily="2" charset="0"/>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dirty="0"/>
          </a:p>
        </p:txBody>
      </p:sp>
      <p:sp>
        <p:nvSpPr>
          <p:cNvPr id="22" name="Google Shape;22;p34"/>
          <p:cNvSpPr>
            <a:spLocks noGrp="1"/>
          </p:cNvSpPr>
          <p:nvPr>
            <p:ph type="body" idx="1"/>
          </p:nvPr>
        </p:nvSpPr>
        <p:spPr>
          <a:xfrm>
            <a:off x="481012" y="2014537"/>
            <a:ext cx="8181975" cy="4351338"/>
          </a:xfrm>
          <a:prstGeom prst="roundRect">
            <a:avLst>
              <a:gd name="adj" fmla="val 558"/>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800">
                <a:latin typeface="Twinkl" pitchFamily="2" charset="0"/>
                <a:ea typeface="Twinkl" pitchFamily="2" charset="0"/>
                <a:cs typeface="NTR"/>
                <a:sym typeface="NTR"/>
              </a:defRPr>
            </a:lvl1pPr>
            <a:lvl2pPr marL="914400" lvl="1" indent="-330200" algn="l">
              <a:lnSpc>
                <a:spcPct val="90000"/>
              </a:lnSpc>
              <a:spcBef>
                <a:spcPts val="500"/>
              </a:spcBef>
              <a:spcAft>
                <a:spcPts val="0"/>
              </a:spcAft>
              <a:buClr>
                <a:srgbClr val="1C1C1C"/>
              </a:buClr>
              <a:buSzPts val="1600"/>
              <a:buChar char="•"/>
              <a:defRPr sz="1600">
                <a:latin typeface="NTR"/>
                <a:ea typeface="NTR"/>
                <a:cs typeface="NTR"/>
                <a:sym typeface="NTR"/>
              </a:defRPr>
            </a:lvl2pPr>
            <a:lvl3pPr marL="1371600" lvl="2" indent="-317500" algn="l">
              <a:lnSpc>
                <a:spcPct val="90000"/>
              </a:lnSpc>
              <a:spcBef>
                <a:spcPts val="500"/>
              </a:spcBef>
              <a:spcAft>
                <a:spcPts val="0"/>
              </a:spcAft>
              <a:buClr>
                <a:srgbClr val="1C1C1C"/>
              </a:buClr>
              <a:buSzPts val="1400"/>
              <a:buChar char="•"/>
              <a:defRPr sz="1400">
                <a:latin typeface="NTR"/>
                <a:ea typeface="NTR"/>
                <a:cs typeface="NTR"/>
                <a:sym typeface="NTR"/>
              </a:defRPr>
            </a:lvl3pPr>
            <a:lvl4pPr marL="1828800" lvl="3" indent="-317500" algn="l">
              <a:lnSpc>
                <a:spcPct val="90000"/>
              </a:lnSpc>
              <a:spcBef>
                <a:spcPts val="500"/>
              </a:spcBef>
              <a:spcAft>
                <a:spcPts val="0"/>
              </a:spcAft>
              <a:buClr>
                <a:srgbClr val="1C1C1C"/>
              </a:buClr>
              <a:buSzPts val="1400"/>
              <a:buChar char="•"/>
              <a:defRPr sz="1400">
                <a:latin typeface="NTR"/>
                <a:ea typeface="NTR"/>
                <a:cs typeface="NTR"/>
                <a:sym typeface="NTR"/>
              </a:defRPr>
            </a:lvl4pPr>
            <a:lvl5pPr marL="2286000" lvl="4" indent="-317500" algn="l">
              <a:lnSpc>
                <a:spcPct val="90000"/>
              </a:lnSpc>
              <a:spcBef>
                <a:spcPts val="500"/>
              </a:spcBef>
              <a:spcAft>
                <a:spcPts val="0"/>
              </a:spcAft>
              <a:buClr>
                <a:srgbClr val="1C1C1C"/>
              </a:buClr>
              <a:buSzPts val="1400"/>
              <a:buChar char="•"/>
              <a:defRPr sz="1400">
                <a:latin typeface="NTR"/>
                <a:ea typeface="NTR"/>
                <a:cs typeface="NTR"/>
                <a:sym typeface="NT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36"/>
          <p:cNvSpPr>
            <a:spLocks noGrp="1"/>
          </p:cNvSpPr>
          <p:nvPr>
            <p:ph type="title"/>
          </p:nvPr>
        </p:nvSpPr>
        <p:spPr>
          <a:xfrm>
            <a:off x="457198" y="485773"/>
            <a:ext cx="8220075" cy="1595581"/>
          </a:xfrm>
          <a:prstGeom prst="roundRect">
            <a:avLst>
              <a:gd name="adj" fmla="val 2082"/>
            </a:avLst>
          </a:prstGeom>
          <a:noFill/>
          <a:ln>
            <a:noFill/>
          </a:ln>
        </p:spPr>
        <p:txBody>
          <a:bodyPr spcFirstLastPara="1" wrap="square" lIns="252000" tIns="252000" rIns="252000" bIns="252000" anchor="ctr" anchorCtr="1">
            <a:normAutofit/>
          </a:bodyPr>
          <a:lstStyle>
            <a:lvl1pPr lvl="0" algn="l">
              <a:lnSpc>
                <a:spcPct val="90000"/>
              </a:lnSpc>
              <a:spcBef>
                <a:spcPts val="0"/>
              </a:spcBef>
              <a:spcAft>
                <a:spcPts val="0"/>
              </a:spcAft>
              <a:buSzPts val="1400"/>
              <a:buNone/>
              <a:defRPr sz="4000" b="1">
                <a:latin typeface="Twinkl" pitchFamily="2" charset="0"/>
                <a:ea typeface="Twinkl" pitchFamily="2" charset="0"/>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dirty="0"/>
          </a:p>
        </p:txBody>
      </p:sp>
      <p:sp>
        <p:nvSpPr>
          <p:cNvPr id="30" name="Google Shape;30;p36"/>
          <p:cNvSpPr>
            <a:spLocks noGrp="1"/>
          </p:cNvSpPr>
          <p:nvPr>
            <p:ph type="body" idx="1"/>
          </p:nvPr>
        </p:nvSpPr>
        <p:spPr>
          <a:xfrm>
            <a:off x="457197" y="2153354"/>
            <a:ext cx="8220075" cy="4242683"/>
          </a:xfrm>
          <a:prstGeom prst="roundRect">
            <a:avLst>
              <a:gd name="adj" fmla="val 558"/>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800">
                <a:latin typeface="Twinkl" pitchFamily="2" charset="0"/>
                <a:ea typeface="Twinkl" pitchFamily="2" charset="0"/>
                <a:cs typeface="NTR"/>
                <a:sym typeface="NTR"/>
              </a:defRPr>
            </a:lvl1pPr>
            <a:lvl2pPr marL="914400" lvl="1" indent="-330200" algn="l">
              <a:lnSpc>
                <a:spcPct val="90000"/>
              </a:lnSpc>
              <a:spcBef>
                <a:spcPts val="500"/>
              </a:spcBef>
              <a:spcAft>
                <a:spcPts val="0"/>
              </a:spcAft>
              <a:buClr>
                <a:srgbClr val="1C1C1C"/>
              </a:buClr>
              <a:buSzPts val="1600"/>
              <a:buChar char="•"/>
              <a:defRPr sz="1600">
                <a:latin typeface="NTR"/>
                <a:ea typeface="NTR"/>
                <a:cs typeface="NTR"/>
                <a:sym typeface="NTR"/>
              </a:defRPr>
            </a:lvl2pPr>
            <a:lvl3pPr marL="1371600" lvl="2" indent="-317500" algn="l">
              <a:lnSpc>
                <a:spcPct val="90000"/>
              </a:lnSpc>
              <a:spcBef>
                <a:spcPts val="500"/>
              </a:spcBef>
              <a:spcAft>
                <a:spcPts val="0"/>
              </a:spcAft>
              <a:buClr>
                <a:srgbClr val="1C1C1C"/>
              </a:buClr>
              <a:buSzPts val="1400"/>
              <a:buChar char="•"/>
              <a:defRPr sz="1400">
                <a:latin typeface="NTR"/>
                <a:ea typeface="NTR"/>
                <a:cs typeface="NTR"/>
                <a:sym typeface="NTR"/>
              </a:defRPr>
            </a:lvl3pPr>
            <a:lvl4pPr marL="1828800" lvl="3" indent="-317500" algn="l">
              <a:lnSpc>
                <a:spcPct val="90000"/>
              </a:lnSpc>
              <a:spcBef>
                <a:spcPts val="500"/>
              </a:spcBef>
              <a:spcAft>
                <a:spcPts val="0"/>
              </a:spcAft>
              <a:buClr>
                <a:srgbClr val="1C1C1C"/>
              </a:buClr>
              <a:buSzPts val="1400"/>
              <a:buChar char="•"/>
              <a:defRPr sz="1400">
                <a:latin typeface="NTR"/>
                <a:ea typeface="NTR"/>
                <a:cs typeface="NTR"/>
                <a:sym typeface="NTR"/>
              </a:defRPr>
            </a:lvl4pPr>
            <a:lvl5pPr marL="2286000" lvl="4" indent="-317500" algn="l">
              <a:lnSpc>
                <a:spcPct val="90000"/>
              </a:lnSpc>
              <a:spcBef>
                <a:spcPts val="500"/>
              </a:spcBef>
              <a:spcAft>
                <a:spcPts val="0"/>
              </a:spcAft>
              <a:buClr>
                <a:srgbClr val="1C1C1C"/>
              </a:buClr>
              <a:buSzPts val="1400"/>
              <a:buChar char="•"/>
              <a:defRPr sz="1400">
                <a:latin typeface="NTR"/>
                <a:ea typeface="NTR"/>
                <a:cs typeface="NTR"/>
                <a:sym typeface="NT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40"/>
          <p:cNvSpPr>
            <a:spLocks noGrp="1"/>
          </p:cNvSpPr>
          <p:nvPr>
            <p:ph type="ctrTitle"/>
          </p:nvPr>
        </p:nvSpPr>
        <p:spPr>
          <a:xfrm>
            <a:off x="466725" y="1122363"/>
            <a:ext cx="8201025" cy="2387600"/>
          </a:xfrm>
          <a:prstGeom prst="roundRect">
            <a:avLst>
              <a:gd name="adj" fmla="val 2082"/>
            </a:avLst>
          </a:prstGeom>
          <a:noFill/>
          <a:ln>
            <a:noFill/>
          </a:ln>
        </p:spPr>
        <p:txBody>
          <a:bodyPr spcFirstLastPara="1" wrap="square" lIns="252000" tIns="252000" rIns="252000" bIns="252000" anchor="ctr" anchorCtr="1">
            <a:normAutofit/>
          </a:bodyPr>
          <a:lstStyle>
            <a:lvl1pPr lvl="0" algn="ctr">
              <a:lnSpc>
                <a:spcPct val="90000"/>
              </a:lnSpc>
              <a:spcBef>
                <a:spcPts val="0"/>
              </a:spcBef>
              <a:spcAft>
                <a:spcPts val="0"/>
              </a:spcAft>
              <a:buSzPts val="1400"/>
              <a:buNone/>
              <a:defRPr sz="4000">
                <a:latin typeface="Twinkl" pitchFamily="2" charset="0"/>
                <a:ea typeface="Twinkl" pitchFamily="2" charset="0"/>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dirty="0"/>
          </a:p>
        </p:txBody>
      </p:sp>
      <p:sp>
        <p:nvSpPr>
          <p:cNvPr id="43" name="Google Shape;43;p40"/>
          <p:cNvSpPr>
            <a:spLocks noGrp="1"/>
          </p:cNvSpPr>
          <p:nvPr>
            <p:ph type="subTitle" idx="1"/>
          </p:nvPr>
        </p:nvSpPr>
        <p:spPr>
          <a:xfrm>
            <a:off x="466725" y="3602038"/>
            <a:ext cx="8201025" cy="1655762"/>
          </a:xfrm>
          <a:prstGeom prst="roundRect">
            <a:avLst>
              <a:gd name="adj" fmla="val 558"/>
            </a:avLst>
          </a:prstGeom>
          <a:noFill/>
          <a:ln>
            <a:noFill/>
          </a:ln>
        </p:spPr>
        <p:txBody>
          <a:bodyPr spcFirstLastPara="1" wrap="square" lIns="252000" tIns="252000" rIns="252000" bIns="252000" anchor="t" anchorCtr="0">
            <a:noAutofit/>
          </a:bodyPr>
          <a:lstStyle>
            <a:lvl1pPr lvl="0" algn="ctr">
              <a:lnSpc>
                <a:spcPct val="90000"/>
              </a:lnSpc>
              <a:spcBef>
                <a:spcPts val="1000"/>
              </a:spcBef>
              <a:spcAft>
                <a:spcPts val="0"/>
              </a:spcAft>
              <a:buClr>
                <a:srgbClr val="1C1C1C"/>
              </a:buClr>
              <a:buSzPts val="2400"/>
              <a:buNone/>
              <a:defRPr sz="2400">
                <a:latin typeface="Twinkl" pitchFamily="2" charset="0"/>
                <a:ea typeface="Twinkl" pitchFamily="2" charset="0"/>
                <a:cs typeface="NTR"/>
                <a:sym typeface="NTR"/>
              </a:defRPr>
            </a:lvl1pPr>
            <a:lvl2pPr lvl="1" algn="ctr">
              <a:lnSpc>
                <a:spcPct val="90000"/>
              </a:lnSpc>
              <a:spcBef>
                <a:spcPts val="500"/>
              </a:spcBef>
              <a:spcAft>
                <a:spcPts val="0"/>
              </a:spcAft>
              <a:buClr>
                <a:srgbClr val="1C1C1C"/>
              </a:buClr>
              <a:buSzPts val="2000"/>
              <a:buNone/>
              <a:defRPr sz="2000"/>
            </a:lvl2pPr>
            <a:lvl3pPr lvl="2" algn="ctr">
              <a:lnSpc>
                <a:spcPct val="90000"/>
              </a:lnSpc>
              <a:spcBef>
                <a:spcPts val="500"/>
              </a:spcBef>
              <a:spcAft>
                <a:spcPts val="0"/>
              </a:spcAft>
              <a:buClr>
                <a:srgbClr val="1C1C1C"/>
              </a:buClr>
              <a:buSzPts val="1800"/>
              <a:buNone/>
              <a:defRPr sz="1800"/>
            </a:lvl3pPr>
            <a:lvl4pPr lvl="3" algn="ctr">
              <a:lnSpc>
                <a:spcPct val="90000"/>
              </a:lnSpc>
              <a:spcBef>
                <a:spcPts val="500"/>
              </a:spcBef>
              <a:spcAft>
                <a:spcPts val="0"/>
              </a:spcAft>
              <a:buClr>
                <a:srgbClr val="1C1C1C"/>
              </a:buClr>
              <a:buSzPts val="1600"/>
              <a:buNone/>
              <a:defRPr sz="1600"/>
            </a:lvl4pPr>
            <a:lvl5pPr lvl="4" algn="ctr">
              <a:lnSpc>
                <a:spcPct val="90000"/>
              </a:lnSpc>
              <a:spcBef>
                <a:spcPts val="500"/>
              </a:spcBef>
              <a:spcAft>
                <a:spcPts val="0"/>
              </a:spcAft>
              <a:buClr>
                <a:srgbClr val="1C1C1C"/>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30"/>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dirty="0"/>
          </a:p>
        </p:txBody>
      </p:sp>
      <p:sp>
        <p:nvSpPr>
          <p:cNvPr id="11" name="Google Shape;11;p30"/>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dirty="0"/>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
        <p:cNvGrpSpPr/>
        <p:nvPr/>
      </p:nvGrpSpPr>
      <p:grpSpPr>
        <a:xfrm>
          <a:off x="0" y="0"/>
          <a:ext cx="0" cy="0"/>
          <a:chOff x="0" y="0"/>
          <a:chExt cx="0" cy="0"/>
        </a:xfrm>
      </p:grpSpPr>
      <p:pic>
        <p:nvPicPr>
          <p:cNvPr id="17" name="Google Shape;17;p33"/>
          <p:cNvPicPr preferRelativeResize="0"/>
          <p:nvPr/>
        </p:nvPicPr>
        <p:blipFill rotWithShape="1">
          <a:blip r:embed="rId4">
            <a:alphaModFix/>
          </a:blip>
          <a:srcRect/>
          <a:stretch/>
        </p:blipFill>
        <p:spPr>
          <a:xfrm>
            <a:off x="8453437" y="6700837"/>
            <a:ext cx="584200" cy="84137"/>
          </a:xfrm>
          <a:prstGeom prst="rect">
            <a:avLst/>
          </a:prstGeom>
          <a:noFill/>
          <a:ln>
            <a:noFill/>
          </a:ln>
        </p:spPr>
      </p:pic>
      <p:sp>
        <p:nvSpPr>
          <p:cNvPr id="18" name="Google Shape;18;p33"/>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dirty="0"/>
          </a:p>
        </p:txBody>
      </p:sp>
      <p:sp>
        <p:nvSpPr>
          <p:cNvPr id="19" name="Google Shape;19;p33"/>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dirty="0"/>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
        <p:cNvGrpSpPr/>
        <p:nvPr/>
      </p:nvGrpSpPr>
      <p:grpSpPr>
        <a:xfrm>
          <a:off x="0" y="0"/>
          <a:ext cx="0" cy="0"/>
          <a:chOff x="0" y="0"/>
          <a:chExt cx="0" cy="0"/>
        </a:xfrm>
      </p:grpSpPr>
      <p:sp>
        <p:nvSpPr>
          <p:cNvPr id="24" name="Google Shape;24;p35"/>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dirty="0">
                <a:solidFill>
                  <a:srgbClr val="FFFFFF"/>
                </a:solidFill>
                <a:latin typeface="Twinkl" pitchFamily="2" charset="0"/>
                <a:ea typeface="NTR"/>
                <a:cs typeface="NTR"/>
                <a:sym typeface="NTR"/>
              </a:rPr>
              <a:t> </a:t>
            </a:r>
            <a:endParaRPr dirty="0">
              <a:latin typeface="Twinkl" pitchFamily="2" charset="0"/>
            </a:endParaRPr>
          </a:p>
        </p:txBody>
      </p:sp>
      <p:pic>
        <p:nvPicPr>
          <p:cNvPr id="25" name="Google Shape;25;p35"/>
          <p:cNvPicPr preferRelativeResize="0"/>
          <p:nvPr/>
        </p:nvPicPr>
        <p:blipFill rotWithShape="1">
          <a:blip r:embed="rId4">
            <a:alphaModFix/>
          </a:blip>
          <a:srcRect/>
          <a:stretch/>
        </p:blipFill>
        <p:spPr>
          <a:xfrm>
            <a:off x="8486775" y="6700837"/>
            <a:ext cx="585787" cy="85725"/>
          </a:xfrm>
          <a:prstGeom prst="rect">
            <a:avLst/>
          </a:prstGeom>
          <a:noFill/>
          <a:ln>
            <a:noFill/>
          </a:ln>
        </p:spPr>
      </p:pic>
      <p:sp>
        <p:nvSpPr>
          <p:cNvPr id="26" name="Google Shape;26;p35"/>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dirty="0"/>
          </a:p>
        </p:txBody>
      </p:sp>
      <p:sp>
        <p:nvSpPr>
          <p:cNvPr id="27" name="Google Shape;27;p35"/>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dirty="0"/>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
        <p:cNvGrpSpPr/>
        <p:nvPr/>
      </p:nvGrpSpPr>
      <p:grpSpPr>
        <a:xfrm>
          <a:off x="0" y="0"/>
          <a:ext cx="0" cy="0"/>
          <a:chOff x="0" y="0"/>
          <a:chExt cx="0" cy="0"/>
        </a:xfrm>
      </p:grpSpPr>
      <p:sp>
        <p:nvSpPr>
          <p:cNvPr id="37" name="Google Shape;37;p39"/>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dirty="0">
                <a:solidFill>
                  <a:srgbClr val="FFFFFF"/>
                </a:solidFill>
                <a:latin typeface="Twinkl" pitchFamily="2" charset="0"/>
                <a:ea typeface="NTR"/>
                <a:cs typeface="NTR"/>
                <a:sym typeface="NTR"/>
              </a:rPr>
              <a:t> </a:t>
            </a:r>
            <a:endParaRPr dirty="0">
              <a:latin typeface="Twinkl" pitchFamily="2" charset="0"/>
            </a:endParaRPr>
          </a:p>
        </p:txBody>
      </p:sp>
      <p:pic>
        <p:nvPicPr>
          <p:cNvPr id="38" name="Google Shape;38;p39"/>
          <p:cNvPicPr preferRelativeResize="0"/>
          <p:nvPr/>
        </p:nvPicPr>
        <p:blipFill rotWithShape="1">
          <a:blip r:embed="rId4">
            <a:alphaModFix/>
          </a:blip>
          <a:srcRect/>
          <a:stretch/>
        </p:blipFill>
        <p:spPr>
          <a:xfrm>
            <a:off x="8486775" y="6700837"/>
            <a:ext cx="585787" cy="85725"/>
          </a:xfrm>
          <a:prstGeom prst="rect">
            <a:avLst/>
          </a:prstGeom>
          <a:noFill/>
          <a:ln>
            <a:noFill/>
          </a:ln>
        </p:spPr>
      </p:pic>
      <p:sp>
        <p:nvSpPr>
          <p:cNvPr id="39" name="Google Shape;39;p39"/>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dirty="0"/>
          </a:p>
        </p:txBody>
      </p:sp>
      <p:sp>
        <p:nvSpPr>
          <p:cNvPr id="40" name="Google Shape;40;p39"/>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dirty="0"/>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inkl" pitchFamily="2" charset="0"/>
          <a:ea typeface="Twinkl"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4.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s>
</file>

<file path=ppt/slides/_rels/slide1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s>
</file>

<file path=ppt/slides/_rels/slide14.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16.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17.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18.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 Id="rId9"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 Id="rId9"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104.jpg"/></Relationships>
</file>

<file path=ppt/slides/_rels/slide23.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 Id="rId9" Type="http://schemas.openxmlformats.org/officeDocument/2006/relationships/image" Target="../media/image113.png"/></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hyperlink" Target="https://www.youtube.com/watch?v=DpptaR-cGs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2"/>
          <p:cNvSpPr txBox="1"/>
          <p:nvPr/>
        </p:nvSpPr>
        <p:spPr>
          <a:xfrm>
            <a:off x="4352925" y="5826125"/>
            <a:ext cx="412750" cy="146050"/>
          </a:xfrm>
          <a:prstGeom prst="rect">
            <a:avLst/>
          </a:prstGeom>
          <a:solidFill>
            <a:srgbClr val="CA865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pic>
        <p:nvPicPr>
          <p:cNvPr id="61" name="Google Shape;61;p2"/>
          <p:cNvPicPr preferRelativeResize="0"/>
          <p:nvPr/>
        </p:nvPicPr>
        <p:blipFill rotWithShape="1">
          <a:blip r:embed="rId4">
            <a:alphaModFix/>
          </a:blip>
          <a:srcRect/>
          <a:stretch/>
        </p:blipFill>
        <p:spPr>
          <a:xfrm>
            <a:off x="4278312" y="5716587"/>
            <a:ext cx="588962" cy="3762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p:nvPr/>
        </p:nvSpPr>
        <p:spPr>
          <a:xfrm>
            <a:off x="4611687" y="2928937"/>
            <a:ext cx="3776662" cy="3163887"/>
          </a:xfrm>
          <a:prstGeom prst="roundRect">
            <a:avLst>
              <a:gd name="adj" fmla="val 2378"/>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86" name="Google Shape;186;p11"/>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What Do Plants Need?</a:t>
            </a:r>
            <a:endParaRPr dirty="0"/>
          </a:p>
        </p:txBody>
      </p:sp>
      <p:sp>
        <p:nvSpPr>
          <p:cNvPr id="187" name="Google Shape;187;p11"/>
          <p:cNvSpPr/>
          <p:nvPr/>
        </p:nvSpPr>
        <p:spPr>
          <a:xfrm>
            <a:off x="755650" y="1601787"/>
            <a:ext cx="7632700" cy="1254125"/>
          </a:xfrm>
          <a:prstGeom prst="roundRect">
            <a:avLst>
              <a:gd name="adj" fmla="val 5366"/>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88" name="Google Shape;188;p11"/>
          <p:cNvSpPr>
            <a:spLocks noGrp="1"/>
          </p:cNvSpPr>
          <p:nvPr>
            <p:ph type="body" idx="1"/>
          </p:nvPr>
        </p:nvSpPr>
        <p:spPr>
          <a:xfrm>
            <a:off x="755650" y="1601787"/>
            <a:ext cx="7632700" cy="1254125"/>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110000"/>
              </a:lnSpc>
              <a:spcBef>
                <a:spcPts val="0"/>
              </a:spcBef>
              <a:spcAft>
                <a:spcPts val="0"/>
              </a:spcAft>
              <a:buClr>
                <a:srgbClr val="1C1C1C"/>
              </a:buClr>
              <a:buSzPts val="1800"/>
              <a:buFont typeface="Arial"/>
              <a:buNone/>
            </a:pPr>
            <a:r>
              <a:rPr lang="en-US" sz="2000" b="0" i="0" u="none" strike="noStrike" cap="none" dirty="0">
                <a:solidFill>
                  <a:srgbClr val="1C1C1C"/>
                </a:solidFill>
                <a:ea typeface="NTR"/>
                <a:sym typeface="NTR"/>
              </a:rPr>
              <a:t>Just as some plants prefer the warm and some like to grow where it is cold, plants like different amounts of sunlight and water. </a:t>
            </a:r>
            <a:endParaRPr sz="2000" dirty="0"/>
          </a:p>
        </p:txBody>
      </p:sp>
      <p:sp>
        <p:nvSpPr>
          <p:cNvPr id="189" name="Google Shape;189;p11"/>
          <p:cNvSpPr/>
          <p:nvPr/>
        </p:nvSpPr>
        <p:spPr>
          <a:xfrm>
            <a:off x="750887" y="2928937"/>
            <a:ext cx="3776662" cy="3163887"/>
          </a:xfrm>
          <a:prstGeom prst="roundRect">
            <a:avLst>
              <a:gd name="adj" fmla="val 2378"/>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90" name="Google Shape;190;p11"/>
          <p:cNvSpPr/>
          <p:nvPr/>
        </p:nvSpPr>
        <p:spPr>
          <a:xfrm>
            <a:off x="585787" y="5359400"/>
            <a:ext cx="4106862" cy="733425"/>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These plants grow where</a:t>
            </a:r>
            <a:br>
              <a:rPr lang="en-US" sz="1400" b="0" i="0" u="none" dirty="0">
                <a:solidFill>
                  <a:srgbClr val="1C1C1C"/>
                </a:solidFill>
                <a:latin typeface="Twinkl" pitchFamily="2" charset="0"/>
                <a:ea typeface="NTR"/>
                <a:cs typeface="NTR"/>
                <a:sym typeface="NTR"/>
              </a:rPr>
            </a:br>
            <a:r>
              <a:rPr lang="en-US" sz="1400" b="0" i="0" u="none" dirty="0">
                <a:solidFill>
                  <a:srgbClr val="1C1C1C"/>
                </a:solidFill>
                <a:latin typeface="Twinkl" pitchFamily="2" charset="0"/>
                <a:ea typeface="NTR"/>
                <a:cs typeface="NTR"/>
                <a:sym typeface="NTR"/>
              </a:rPr>
              <a:t>it is very sunny and dry.</a:t>
            </a:r>
            <a:endParaRPr dirty="0">
              <a:latin typeface="Twinkl" pitchFamily="2" charset="0"/>
            </a:endParaRPr>
          </a:p>
        </p:txBody>
      </p:sp>
      <p:sp>
        <p:nvSpPr>
          <p:cNvPr id="191" name="Google Shape;191;p11"/>
          <p:cNvSpPr/>
          <p:nvPr/>
        </p:nvSpPr>
        <p:spPr>
          <a:xfrm>
            <a:off x="4611687" y="5359400"/>
            <a:ext cx="3776662" cy="733425"/>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These plants grow in the water.</a:t>
            </a:r>
            <a:endParaRPr dirty="0">
              <a:latin typeface="Twinkl" pitchFamily="2" charset="0"/>
            </a:endParaRPr>
          </a:p>
        </p:txBody>
      </p:sp>
      <p:sp>
        <p:nvSpPr>
          <p:cNvPr id="192" name="Google Shape;192;p11"/>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inkknife_2000 (4 million views), ell brown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193" name="Google Shape;193;p11"/>
          <p:cNvPicPr preferRelativeResize="0"/>
          <p:nvPr/>
        </p:nvPicPr>
        <p:blipFill rotWithShape="1">
          <a:blip r:embed="rId3">
            <a:alphaModFix/>
          </a:blip>
          <a:srcRect/>
          <a:stretch/>
        </p:blipFill>
        <p:spPr>
          <a:xfrm>
            <a:off x="750886" y="2929316"/>
            <a:ext cx="3776908" cy="2430469"/>
          </a:xfrm>
          <a:prstGeom prst="round2SameRect">
            <a:avLst>
              <a:gd name="adj1" fmla="val 15335"/>
              <a:gd name="adj2" fmla="val 0"/>
            </a:avLst>
          </a:prstGeom>
          <a:noFill/>
          <a:ln>
            <a:noFill/>
          </a:ln>
        </p:spPr>
      </p:pic>
      <p:pic>
        <p:nvPicPr>
          <p:cNvPr id="194" name="Google Shape;194;p11"/>
          <p:cNvPicPr preferRelativeResize="0"/>
          <p:nvPr/>
        </p:nvPicPr>
        <p:blipFill rotWithShape="1">
          <a:blip r:embed="rId4">
            <a:alphaModFix/>
          </a:blip>
          <a:srcRect/>
          <a:stretch/>
        </p:blipFill>
        <p:spPr>
          <a:xfrm>
            <a:off x="4611423" y="2929315"/>
            <a:ext cx="3776908" cy="2430469"/>
          </a:xfrm>
          <a:prstGeom prst="round2SameRect">
            <a:avLst>
              <a:gd name="adj1" fmla="val 14669"/>
              <a:gd name="adj2" fmla="val 0"/>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a:spLocks noGrp="1"/>
          </p:cNvSpPr>
          <p:nvPr>
            <p:ph type="title"/>
          </p:nvPr>
        </p:nvSpPr>
        <p:spPr>
          <a:xfrm>
            <a:off x="457200" y="485775"/>
            <a:ext cx="8220075" cy="1246187"/>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Plants We Eat</a:t>
            </a:r>
            <a:endParaRPr dirty="0"/>
          </a:p>
        </p:txBody>
      </p:sp>
      <p:sp>
        <p:nvSpPr>
          <p:cNvPr id="200" name="Google Shape;200;p12"/>
          <p:cNvSpPr/>
          <p:nvPr/>
        </p:nvSpPr>
        <p:spPr>
          <a:xfrm>
            <a:off x="755650" y="1738312"/>
            <a:ext cx="1866900" cy="4354512"/>
          </a:xfrm>
          <a:prstGeom prst="roundRect">
            <a:avLst>
              <a:gd name="adj" fmla="val 4495"/>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201" name="Google Shape;201;p12"/>
          <p:cNvSpPr/>
          <p:nvPr/>
        </p:nvSpPr>
        <p:spPr>
          <a:xfrm>
            <a:off x="755650" y="1731962"/>
            <a:ext cx="1866900" cy="4356100"/>
          </a:xfrm>
          <a:prstGeom prst="roundRect">
            <a:avLst>
              <a:gd name="adj" fmla="val 0"/>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NTR"/>
              <a:buNone/>
            </a:pPr>
            <a:r>
              <a:rPr lang="en-US" sz="2200" b="0" i="0" u="none" dirty="0">
                <a:solidFill>
                  <a:srgbClr val="1C1C1C"/>
                </a:solidFill>
                <a:latin typeface="Twinkl" pitchFamily="2" charset="0"/>
                <a:ea typeface="NTR"/>
                <a:cs typeface="NTR"/>
                <a:sym typeface="NTR"/>
              </a:rPr>
              <a:t>Cress is a plant that</a:t>
            </a:r>
            <a:br>
              <a:rPr lang="en-US" sz="2200" b="0" i="0" u="none" dirty="0">
                <a:solidFill>
                  <a:srgbClr val="1C1C1C"/>
                </a:solidFill>
                <a:latin typeface="Twinkl" pitchFamily="2" charset="0"/>
                <a:ea typeface="NTR"/>
                <a:cs typeface="NTR"/>
                <a:sym typeface="NTR"/>
              </a:rPr>
            </a:br>
            <a:r>
              <a:rPr lang="en-US" sz="2200" b="0" i="0" u="none" dirty="0">
                <a:solidFill>
                  <a:srgbClr val="1C1C1C"/>
                </a:solidFill>
                <a:latin typeface="Twinkl" pitchFamily="2" charset="0"/>
                <a:ea typeface="NTR"/>
                <a:cs typeface="NTR"/>
                <a:sym typeface="NTR"/>
              </a:rPr>
              <a:t>we eat. </a:t>
            </a:r>
            <a:endParaRPr sz="2200" dirty="0">
              <a:latin typeface="Twinkl" pitchFamily="2" charset="0"/>
            </a:endParaRPr>
          </a:p>
          <a:p>
            <a:pPr marL="0" marR="0" lvl="0" indent="0" algn="ctr" rtl="0">
              <a:lnSpc>
                <a:spcPct val="100000"/>
              </a:lnSpc>
              <a:spcBef>
                <a:spcPts val="1000"/>
              </a:spcBef>
              <a:spcAft>
                <a:spcPts val="0"/>
              </a:spcAft>
              <a:buClr>
                <a:srgbClr val="1C1C1C"/>
              </a:buClr>
              <a:buSzPts val="1800"/>
              <a:buFont typeface="NTR"/>
              <a:buNone/>
            </a:pPr>
            <a:r>
              <a:rPr lang="en-US" sz="2200" b="0" i="0" u="none" dirty="0">
                <a:solidFill>
                  <a:srgbClr val="1C1C1C"/>
                </a:solidFill>
                <a:latin typeface="Twinkl" pitchFamily="2" charset="0"/>
                <a:ea typeface="NTR"/>
                <a:cs typeface="NTR"/>
                <a:sym typeface="NTR"/>
              </a:rPr>
              <a:t>Lots of the food that we eat is a part of a plant. </a:t>
            </a:r>
            <a:endParaRPr sz="2200" dirty="0">
              <a:latin typeface="Twinkl" pitchFamily="2" charset="0"/>
            </a:endParaRPr>
          </a:p>
          <a:p>
            <a:pPr marL="0" marR="0" lvl="0" indent="0" algn="ctr" rtl="0">
              <a:lnSpc>
                <a:spcPct val="100000"/>
              </a:lnSpc>
              <a:spcBef>
                <a:spcPts val="1000"/>
              </a:spcBef>
              <a:spcAft>
                <a:spcPts val="0"/>
              </a:spcAft>
              <a:buClr>
                <a:srgbClr val="1C1C1C"/>
              </a:buClr>
              <a:buSzPts val="1800"/>
              <a:buFont typeface="NTR"/>
              <a:buNone/>
            </a:pPr>
            <a:r>
              <a:rPr lang="en-US" sz="2200" b="0" i="0" u="none" dirty="0">
                <a:solidFill>
                  <a:srgbClr val="1C1C1C"/>
                </a:solidFill>
                <a:latin typeface="Twinkl" pitchFamily="2" charset="0"/>
                <a:ea typeface="NTR"/>
                <a:cs typeface="NTR"/>
                <a:sym typeface="NTR"/>
              </a:rPr>
              <a:t>Can you</a:t>
            </a:r>
            <a:br>
              <a:rPr lang="en-US" sz="2200" b="0" i="0" u="none" dirty="0">
                <a:solidFill>
                  <a:srgbClr val="1C1C1C"/>
                </a:solidFill>
                <a:latin typeface="Twinkl" pitchFamily="2" charset="0"/>
                <a:ea typeface="NTR"/>
                <a:cs typeface="NTR"/>
                <a:sym typeface="NTR"/>
              </a:rPr>
            </a:br>
            <a:r>
              <a:rPr lang="en-US" sz="2200" b="0" i="0" u="none" dirty="0">
                <a:solidFill>
                  <a:srgbClr val="1C1C1C"/>
                </a:solidFill>
                <a:latin typeface="Twinkl" pitchFamily="2" charset="0"/>
                <a:ea typeface="NTR"/>
                <a:cs typeface="NTR"/>
                <a:sym typeface="NTR"/>
              </a:rPr>
              <a:t>think of any? </a:t>
            </a:r>
            <a:endParaRPr sz="2200" dirty="0">
              <a:latin typeface="Twinkl" pitchFamily="2" charset="0"/>
            </a:endParaRPr>
          </a:p>
        </p:txBody>
      </p:sp>
      <p:pic>
        <p:nvPicPr>
          <p:cNvPr id="202" name="Google Shape;202;p12"/>
          <p:cNvPicPr preferRelativeResize="0"/>
          <p:nvPr/>
        </p:nvPicPr>
        <p:blipFill rotWithShape="1">
          <a:blip r:embed="rId3">
            <a:alphaModFix/>
          </a:blip>
          <a:srcRect/>
          <a:stretch/>
        </p:blipFill>
        <p:spPr>
          <a:xfrm>
            <a:off x="2670372" y="1745636"/>
            <a:ext cx="5721069" cy="4349873"/>
          </a:xfrm>
          <a:prstGeom prst="roundRect">
            <a:avLst>
              <a:gd name="adj" fmla="val 8482"/>
            </a:avLst>
          </a:prstGeom>
          <a:noFill/>
          <a:ln>
            <a:noFill/>
          </a:ln>
        </p:spPr>
      </p:pic>
      <p:sp>
        <p:nvSpPr>
          <p:cNvPr id="203" name="Google Shape;203;p12"/>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Tavallai</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204" name="Google Shape;204;p12"/>
          <p:cNvPicPr preferRelativeResize="0"/>
          <p:nvPr/>
        </p:nvPicPr>
        <p:blipFill rotWithShape="1">
          <a:blip r:embed="rId4">
            <a:alphaModFix/>
          </a:blip>
          <a:srcRect/>
          <a:stretch/>
        </p:blipFill>
        <p:spPr>
          <a:xfrm>
            <a:off x="7480300" y="612775"/>
            <a:ext cx="1238250" cy="863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Plants We Eat: Fruit</a:t>
            </a:r>
            <a:endParaRPr dirty="0"/>
          </a:p>
        </p:txBody>
      </p:sp>
      <p:sp>
        <p:nvSpPr>
          <p:cNvPr id="210" name="Google Shape;210;p13"/>
          <p:cNvSpPr/>
          <p:nvPr/>
        </p:nvSpPr>
        <p:spPr>
          <a:xfrm>
            <a:off x="755650" y="1601787"/>
            <a:ext cx="7632700" cy="1117600"/>
          </a:xfrm>
          <a:prstGeom prst="roundRect">
            <a:avLst>
              <a:gd name="adj" fmla="val 5366"/>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211" name="Google Shape;211;p13"/>
          <p:cNvSpPr>
            <a:spLocks noGrp="1"/>
          </p:cNvSpPr>
          <p:nvPr>
            <p:ph type="body" idx="1"/>
          </p:nvPr>
        </p:nvSpPr>
        <p:spPr>
          <a:xfrm>
            <a:off x="755650" y="1601787"/>
            <a:ext cx="7632700" cy="1125537"/>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Arial"/>
              <a:buNone/>
            </a:pPr>
            <a:r>
              <a:rPr lang="en-US" sz="2000" b="0" i="0" u="none" strike="noStrike" cap="none" dirty="0">
                <a:solidFill>
                  <a:srgbClr val="1C1C1C"/>
                </a:solidFill>
                <a:ea typeface="NTR"/>
                <a:sym typeface="NTR"/>
              </a:rPr>
              <a:t>Many plants have fruit to carry and spread their seeds.</a:t>
            </a:r>
            <a:endParaRPr sz="2000" dirty="0"/>
          </a:p>
          <a:p>
            <a:pPr marL="0" marR="0" lvl="0" indent="0" algn="ctr" rtl="0">
              <a:lnSpc>
                <a:spcPct val="100000"/>
              </a:lnSpc>
              <a:spcBef>
                <a:spcPts val="1000"/>
              </a:spcBef>
              <a:spcAft>
                <a:spcPts val="0"/>
              </a:spcAft>
              <a:buClr>
                <a:srgbClr val="1C1C1C"/>
              </a:buClr>
              <a:buSzPts val="1800"/>
              <a:buFont typeface="Arial"/>
              <a:buNone/>
            </a:pPr>
            <a:r>
              <a:rPr lang="en-US" sz="2000" b="0" i="0" u="none" strike="noStrike" cap="none" dirty="0">
                <a:solidFill>
                  <a:srgbClr val="1C1C1C"/>
                </a:solidFill>
                <a:ea typeface="NTR"/>
                <a:sym typeface="NTR"/>
              </a:rPr>
              <a:t>Some of the food we think of as vegetables are actually fruits.</a:t>
            </a:r>
            <a:endParaRPr sz="2000" dirty="0"/>
          </a:p>
        </p:txBody>
      </p:sp>
      <p:sp>
        <p:nvSpPr>
          <p:cNvPr id="212" name="Google Shape;212;p13"/>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Andrew E. Larsen, Au Kirk, Embassy of Equatorial Guinea, Jason Rosenberg, </a:t>
            </a:r>
            <a:r>
              <a:rPr lang="en-US" sz="500" b="0" i="0" u="none" dirty="0" err="1">
                <a:solidFill>
                  <a:schemeClr val="dk1"/>
                </a:solidFill>
                <a:latin typeface="Twinkl" pitchFamily="2" charset="0"/>
                <a:ea typeface="Play"/>
                <a:cs typeface="Play"/>
                <a:sym typeface="Play"/>
              </a:rPr>
              <a:t>Moyan_Brenn</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ramnath</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bhat</a:t>
            </a:r>
            <a:r>
              <a:rPr lang="en-US" sz="500" b="0" i="0" u="none" dirty="0">
                <a:solidFill>
                  <a:schemeClr val="dk1"/>
                </a:solidFill>
                <a:latin typeface="Twinkl" pitchFamily="2" charset="0"/>
                <a:ea typeface="Play"/>
                <a:cs typeface="Play"/>
                <a:sym typeface="Play"/>
              </a:rPr>
              <a:t>, swong95765, </a:t>
            </a:r>
            <a:r>
              <a:rPr lang="en-US" sz="500" b="0" i="0" u="none" dirty="0" err="1">
                <a:solidFill>
                  <a:schemeClr val="dk1"/>
                </a:solidFill>
                <a:latin typeface="Twinkl" pitchFamily="2" charset="0"/>
                <a:ea typeface="Play"/>
                <a:cs typeface="Play"/>
                <a:sym typeface="Play"/>
              </a:rPr>
              <a:t>Tambako</a:t>
            </a:r>
            <a:r>
              <a:rPr lang="en-US" sz="500" b="0" i="0" u="none" dirty="0">
                <a:solidFill>
                  <a:schemeClr val="dk1"/>
                </a:solidFill>
                <a:latin typeface="Twinkl" pitchFamily="2" charset="0"/>
                <a:ea typeface="Play"/>
                <a:cs typeface="Play"/>
                <a:sym typeface="Play"/>
              </a:rPr>
              <a:t> the Jaguar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213" name="Google Shape;213;p13"/>
          <p:cNvPicPr preferRelativeResize="0"/>
          <p:nvPr/>
        </p:nvPicPr>
        <p:blipFill rotWithShape="1">
          <a:blip r:embed="rId3">
            <a:alphaModFix/>
          </a:blip>
          <a:srcRect/>
          <a:stretch/>
        </p:blipFill>
        <p:spPr>
          <a:xfrm>
            <a:off x="750886" y="2799596"/>
            <a:ext cx="1846657" cy="1610747"/>
          </a:xfrm>
          <a:prstGeom prst="roundRect">
            <a:avLst>
              <a:gd name="adj" fmla="val 16667"/>
            </a:avLst>
          </a:prstGeom>
          <a:noFill/>
          <a:ln>
            <a:noFill/>
          </a:ln>
        </p:spPr>
      </p:pic>
      <p:pic>
        <p:nvPicPr>
          <p:cNvPr id="214" name="Google Shape;214;p13"/>
          <p:cNvPicPr preferRelativeResize="0"/>
          <p:nvPr/>
        </p:nvPicPr>
        <p:blipFill rotWithShape="1">
          <a:blip r:embed="rId4">
            <a:alphaModFix/>
          </a:blip>
          <a:srcRect/>
          <a:stretch/>
        </p:blipFill>
        <p:spPr>
          <a:xfrm>
            <a:off x="2681153" y="2798668"/>
            <a:ext cx="1846658" cy="1609837"/>
          </a:xfrm>
          <a:prstGeom prst="roundRect">
            <a:avLst>
              <a:gd name="adj" fmla="val 16667"/>
            </a:avLst>
          </a:prstGeom>
          <a:noFill/>
          <a:ln>
            <a:noFill/>
          </a:ln>
        </p:spPr>
      </p:pic>
      <p:pic>
        <p:nvPicPr>
          <p:cNvPr id="215" name="Google Shape;215;p13"/>
          <p:cNvPicPr preferRelativeResize="0"/>
          <p:nvPr/>
        </p:nvPicPr>
        <p:blipFill rotWithShape="1">
          <a:blip r:embed="rId5">
            <a:alphaModFix/>
          </a:blip>
          <a:srcRect/>
          <a:stretch/>
        </p:blipFill>
        <p:spPr>
          <a:xfrm>
            <a:off x="4611419" y="2793159"/>
            <a:ext cx="1846661" cy="1615098"/>
          </a:xfrm>
          <a:prstGeom prst="roundRect">
            <a:avLst>
              <a:gd name="adj" fmla="val 16667"/>
            </a:avLst>
          </a:prstGeom>
          <a:noFill/>
          <a:ln>
            <a:noFill/>
          </a:ln>
        </p:spPr>
      </p:pic>
      <p:pic>
        <p:nvPicPr>
          <p:cNvPr id="216" name="Google Shape;216;p13"/>
          <p:cNvPicPr preferRelativeResize="0"/>
          <p:nvPr/>
        </p:nvPicPr>
        <p:blipFill rotWithShape="1">
          <a:blip r:embed="rId6">
            <a:alphaModFix/>
          </a:blip>
          <a:srcRect/>
          <a:stretch/>
        </p:blipFill>
        <p:spPr>
          <a:xfrm>
            <a:off x="6541686" y="2793159"/>
            <a:ext cx="1846663" cy="1615098"/>
          </a:xfrm>
          <a:prstGeom prst="roundRect">
            <a:avLst>
              <a:gd name="adj" fmla="val 16667"/>
            </a:avLst>
          </a:prstGeom>
          <a:noFill/>
          <a:ln>
            <a:noFill/>
          </a:ln>
        </p:spPr>
      </p:pic>
      <p:pic>
        <p:nvPicPr>
          <p:cNvPr id="217" name="Google Shape;217;p13"/>
          <p:cNvPicPr preferRelativeResize="0"/>
          <p:nvPr/>
        </p:nvPicPr>
        <p:blipFill rotWithShape="1">
          <a:blip r:embed="rId7">
            <a:alphaModFix/>
          </a:blip>
          <a:srcRect/>
          <a:stretch/>
        </p:blipFill>
        <p:spPr>
          <a:xfrm>
            <a:off x="763746" y="4482989"/>
            <a:ext cx="1833796" cy="1609836"/>
          </a:xfrm>
          <a:prstGeom prst="roundRect">
            <a:avLst>
              <a:gd name="adj" fmla="val 16667"/>
            </a:avLst>
          </a:prstGeom>
          <a:noFill/>
          <a:ln>
            <a:noFill/>
          </a:ln>
        </p:spPr>
      </p:pic>
      <p:pic>
        <p:nvPicPr>
          <p:cNvPr id="218" name="Google Shape;218;p13"/>
          <p:cNvPicPr preferRelativeResize="0"/>
          <p:nvPr/>
        </p:nvPicPr>
        <p:blipFill rotWithShape="1">
          <a:blip r:embed="rId8">
            <a:alphaModFix/>
          </a:blip>
          <a:srcRect/>
          <a:stretch/>
        </p:blipFill>
        <p:spPr>
          <a:xfrm rot="5400000">
            <a:off x="4730766" y="4365511"/>
            <a:ext cx="1609836" cy="1844792"/>
          </a:xfrm>
          <a:prstGeom prst="roundRect">
            <a:avLst>
              <a:gd name="adj" fmla="val 16667"/>
            </a:avLst>
          </a:prstGeom>
          <a:noFill/>
          <a:ln>
            <a:noFill/>
          </a:ln>
        </p:spPr>
      </p:pic>
      <p:pic>
        <p:nvPicPr>
          <p:cNvPr id="219" name="Google Shape;219;p13"/>
          <p:cNvPicPr preferRelativeResize="0"/>
          <p:nvPr/>
        </p:nvPicPr>
        <p:blipFill rotWithShape="1">
          <a:blip r:embed="rId9">
            <a:alphaModFix/>
          </a:blip>
          <a:srcRect/>
          <a:stretch/>
        </p:blipFill>
        <p:spPr>
          <a:xfrm>
            <a:off x="2681152" y="4488002"/>
            <a:ext cx="1846659" cy="1609836"/>
          </a:xfrm>
          <a:prstGeom prst="roundRect">
            <a:avLst>
              <a:gd name="adj" fmla="val 16667"/>
            </a:avLst>
          </a:prstGeom>
          <a:noFill/>
          <a:ln>
            <a:noFill/>
          </a:ln>
        </p:spPr>
      </p:pic>
      <p:pic>
        <p:nvPicPr>
          <p:cNvPr id="220" name="Google Shape;220;p13"/>
          <p:cNvPicPr preferRelativeResize="0"/>
          <p:nvPr/>
        </p:nvPicPr>
        <p:blipFill rotWithShape="1">
          <a:blip r:embed="rId10">
            <a:alphaModFix/>
          </a:blip>
          <a:srcRect/>
          <a:stretch/>
        </p:blipFill>
        <p:spPr>
          <a:xfrm>
            <a:off x="6541686" y="4482988"/>
            <a:ext cx="1846664" cy="1609836"/>
          </a:xfrm>
          <a:prstGeom prst="roundRect">
            <a:avLst>
              <a:gd name="adj" fmla="val 16667"/>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4"/>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Plants We Eat: Vegetables</a:t>
            </a:r>
            <a:endParaRPr dirty="0"/>
          </a:p>
        </p:txBody>
      </p:sp>
      <p:sp>
        <p:nvSpPr>
          <p:cNvPr id="226" name="Google Shape;226;p14"/>
          <p:cNvSpPr/>
          <p:nvPr/>
        </p:nvSpPr>
        <p:spPr>
          <a:xfrm>
            <a:off x="755650" y="1601787"/>
            <a:ext cx="7632700" cy="1117600"/>
          </a:xfrm>
          <a:prstGeom prst="roundRect">
            <a:avLst>
              <a:gd name="adj" fmla="val 5366"/>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227" name="Google Shape;227;p14"/>
          <p:cNvSpPr>
            <a:spLocks noGrp="1"/>
          </p:cNvSpPr>
          <p:nvPr>
            <p:ph type="body" idx="1"/>
          </p:nvPr>
        </p:nvSpPr>
        <p:spPr>
          <a:xfrm>
            <a:off x="755650" y="1601787"/>
            <a:ext cx="7632700" cy="1117600"/>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Arial"/>
              <a:buNone/>
            </a:pPr>
            <a:r>
              <a:rPr lang="en-US" sz="1800" b="0" i="0" u="none" strike="noStrike" cap="none" dirty="0">
                <a:solidFill>
                  <a:srgbClr val="1C1C1C"/>
                </a:solidFill>
                <a:ea typeface="NTR"/>
                <a:sym typeface="NTR"/>
              </a:rPr>
              <a:t>Vegetables come from all different parts of plants. </a:t>
            </a:r>
            <a:endParaRPr dirty="0"/>
          </a:p>
        </p:txBody>
      </p:sp>
      <p:sp>
        <p:nvSpPr>
          <p:cNvPr id="228" name="Google Shape;228;p14"/>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Muffet</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looseends</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NoiseCollusion</a:t>
            </a:r>
            <a:r>
              <a:rPr lang="en-US" sz="500" b="0" i="0" u="none" dirty="0">
                <a:solidFill>
                  <a:schemeClr val="dk1"/>
                </a:solidFill>
                <a:latin typeface="Twinkl" pitchFamily="2" charset="0"/>
                <a:ea typeface="Play"/>
                <a:cs typeface="Play"/>
                <a:sym typeface="Play"/>
              </a:rPr>
              <a:t>, martindelisle31, Jun </a:t>
            </a:r>
            <a:r>
              <a:rPr lang="en-US" sz="500" b="0" i="0" u="none" dirty="0" err="1">
                <a:solidFill>
                  <a:schemeClr val="dk1"/>
                </a:solidFill>
                <a:latin typeface="Twinkl" pitchFamily="2" charset="0"/>
                <a:ea typeface="Play"/>
                <a:cs typeface="Play"/>
                <a:sym typeface="Play"/>
              </a:rPr>
              <a:t>Seita</a:t>
            </a:r>
            <a:r>
              <a:rPr lang="en-US" sz="500" b="0" i="0" u="none" dirty="0">
                <a:solidFill>
                  <a:schemeClr val="dk1"/>
                </a:solidFill>
                <a:latin typeface="Twinkl" pitchFamily="2" charset="0"/>
                <a:ea typeface="Play"/>
                <a:cs typeface="Play"/>
                <a:sym typeface="Play"/>
              </a:rPr>
              <a:t>, 16:9clue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229" name="Google Shape;229;p14"/>
          <p:cNvPicPr preferRelativeResize="0"/>
          <p:nvPr/>
        </p:nvPicPr>
        <p:blipFill rotWithShape="1">
          <a:blip r:embed="rId3">
            <a:alphaModFix/>
          </a:blip>
          <a:srcRect/>
          <a:stretch/>
        </p:blipFill>
        <p:spPr>
          <a:xfrm>
            <a:off x="755650" y="2798669"/>
            <a:ext cx="1841893" cy="1609836"/>
          </a:xfrm>
          <a:prstGeom prst="roundRect">
            <a:avLst>
              <a:gd name="adj" fmla="val 16667"/>
            </a:avLst>
          </a:prstGeom>
          <a:noFill/>
          <a:ln>
            <a:noFill/>
          </a:ln>
        </p:spPr>
      </p:pic>
      <p:pic>
        <p:nvPicPr>
          <p:cNvPr id="230" name="Google Shape;230;p14"/>
          <p:cNvPicPr preferRelativeResize="0"/>
          <p:nvPr/>
        </p:nvPicPr>
        <p:blipFill rotWithShape="1">
          <a:blip r:embed="rId4">
            <a:alphaModFix/>
          </a:blip>
          <a:srcRect/>
          <a:stretch/>
        </p:blipFill>
        <p:spPr>
          <a:xfrm>
            <a:off x="2681154" y="2793407"/>
            <a:ext cx="1846658" cy="1609837"/>
          </a:xfrm>
          <a:prstGeom prst="roundRect">
            <a:avLst>
              <a:gd name="adj" fmla="val 16667"/>
            </a:avLst>
          </a:prstGeom>
          <a:noFill/>
          <a:ln>
            <a:noFill/>
          </a:ln>
        </p:spPr>
      </p:pic>
      <p:pic>
        <p:nvPicPr>
          <p:cNvPr id="231" name="Google Shape;231;p14"/>
          <p:cNvPicPr preferRelativeResize="0"/>
          <p:nvPr/>
        </p:nvPicPr>
        <p:blipFill rotWithShape="1">
          <a:blip r:embed="rId5">
            <a:alphaModFix/>
          </a:blip>
          <a:srcRect/>
          <a:stretch/>
        </p:blipFill>
        <p:spPr>
          <a:xfrm>
            <a:off x="4611422" y="2798669"/>
            <a:ext cx="1846658" cy="1604575"/>
          </a:xfrm>
          <a:prstGeom prst="roundRect">
            <a:avLst>
              <a:gd name="adj" fmla="val 16667"/>
            </a:avLst>
          </a:prstGeom>
          <a:noFill/>
          <a:ln>
            <a:noFill/>
          </a:ln>
        </p:spPr>
      </p:pic>
      <p:pic>
        <p:nvPicPr>
          <p:cNvPr id="232" name="Google Shape;232;p14"/>
          <p:cNvPicPr preferRelativeResize="0"/>
          <p:nvPr/>
        </p:nvPicPr>
        <p:blipFill rotWithShape="1">
          <a:blip r:embed="rId6">
            <a:alphaModFix/>
          </a:blip>
          <a:srcRect/>
          <a:stretch/>
        </p:blipFill>
        <p:spPr>
          <a:xfrm>
            <a:off x="6541690" y="2803899"/>
            <a:ext cx="1846659" cy="1604606"/>
          </a:xfrm>
          <a:prstGeom prst="roundRect">
            <a:avLst>
              <a:gd name="adj" fmla="val 16667"/>
            </a:avLst>
          </a:prstGeom>
          <a:noFill/>
          <a:ln>
            <a:noFill/>
          </a:ln>
        </p:spPr>
      </p:pic>
      <p:pic>
        <p:nvPicPr>
          <p:cNvPr id="233" name="Google Shape;233;p14"/>
          <p:cNvPicPr preferRelativeResize="0"/>
          <p:nvPr/>
        </p:nvPicPr>
        <p:blipFill rotWithShape="1">
          <a:blip r:embed="rId7">
            <a:alphaModFix/>
          </a:blip>
          <a:srcRect r="-441"/>
          <a:stretch/>
        </p:blipFill>
        <p:spPr>
          <a:xfrm>
            <a:off x="755650" y="4482987"/>
            <a:ext cx="1841893" cy="1609837"/>
          </a:xfrm>
          <a:prstGeom prst="roundRect">
            <a:avLst>
              <a:gd name="adj" fmla="val 16667"/>
            </a:avLst>
          </a:prstGeom>
          <a:noFill/>
          <a:ln>
            <a:noFill/>
          </a:ln>
        </p:spPr>
      </p:pic>
      <p:pic>
        <p:nvPicPr>
          <p:cNvPr id="234" name="Google Shape;234;p14"/>
          <p:cNvPicPr preferRelativeResize="0"/>
          <p:nvPr/>
        </p:nvPicPr>
        <p:blipFill rotWithShape="1">
          <a:blip r:embed="rId8">
            <a:alphaModFix/>
          </a:blip>
          <a:srcRect/>
          <a:stretch/>
        </p:blipFill>
        <p:spPr>
          <a:xfrm>
            <a:off x="2681153" y="4477727"/>
            <a:ext cx="1846658" cy="1604574"/>
          </a:xfrm>
          <a:prstGeom prst="roundRect">
            <a:avLst>
              <a:gd name="adj" fmla="val 16667"/>
            </a:avLst>
          </a:prstGeom>
          <a:noFill/>
          <a:ln>
            <a:noFill/>
          </a:ln>
        </p:spPr>
      </p:pic>
      <p:pic>
        <p:nvPicPr>
          <p:cNvPr id="235" name="Google Shape;235;p14"/>
          <p:cNvPicPr preferRelativeResize="0"/>
          <p:nvPr/>
        </p:nvPicPr>
        <p:blipFill rotWithShape="1">
          <a:blip r:embed="rId9">
            <a:alphaModFix/>
          </a:blip>
          <a:srcRect/>
          <a:stretch/>
        </p:blipFill>
        <p:spPr>
          <a:xfrm>
            <a:off x="4611419" y="4477728"/>
            <a:ext cx="1846661" cy="1615098"/>
          </a:xfrm>
          <a:prstGeom prst="roundRect">
            <a:avLst>
              <a:gd name="adj" fmla="val 16667"/>
            </a:avLst>
          </a:prstGeom>
          <a:noFill/>
          <a:ln>
            <a:noFill/>
          </a:ln>
        </p:spPr>
      </p:pic>
      <p:pic>
        <p:nvPicPr>
          <p:cNvPr id="236" name="Google Shape;236;p14"/>
          <p:cNvPicPr preferRelativeResize="0"/>
          <p:nvPr/>
        </p:nvPicPr>
        <p:blipFill rotWithShape="1">
          <a:blip r:embed="rId10">
            <a:alphaModFix/>
          </a:blip>
          <a:srcRect/>
          <a:stretch/>
        </p:blipFill>
        <p:spPr>
          <a:xfrm>
            <a:off x="6541686" y="4482987"/>
            <a:ext cx="1846664" cy="1609838"/>
          </a:xfrm>
          <a:prstGeom prst="roundRect">
            <a:avLst>
              <a:gd name="adj" fmla="val 1666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5"/>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Plants We Eat: Root Vegetables</a:t>
            </a:r>
            <a:endParaRPr dirty="0"/>
          </a:p>
        </p:txBody>
      </p:sp>
      <p:sp>
        <p:nvSpPr>
          <p:cNvPr id="242" name="Google Shape;242;p15"/>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hepp</a:t>
            </a:r>
            <a:r>
              <a:rPr lang="en-US" sz="500" b="0" i="0" u="none" dirty="0">
                <a:solidFill>
                  <a:schemeClr val="dk1"/>
                </a:solidFill>
                <a:latin typeface="Twinkl" pitchFamily="2" charset="0"/>
                <a:ea typeface="Play"/>
                <a:cs typeface="Play"/>
                <a:sym typeface="Play"/>
              </a:rPr>
              <a:t>, Le living and co., </a:t>
            </a:r>
            <a:r>
              <a:rPr lang="en-US" sz="500" b="0" i="0" u="none" dirty="0" err="1">
                <a:solidFill>
                  <a:schemeClr val="dk1"/>
                </a:solidFill>
                <a:latin typeface="Twinkl" pitchFamily="2" charset="0"/>
                <a:ea typeface="Play"/>
                <a:cs typeface="Play"/>
                <a:sym typeface="Play"/>
              </a:rPr>
              <a:t>net_efekt</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Skånska</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Matupplevelser</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srqpix</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UnitedSoybeanBoard</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243" name="Google Shape;243;p15"/>
          <p:cNvPicPr preferRelativeResize="0"/>
          <p:nvPr/>
        </p:nvPicPr>
        <p:blipFill rotWithShape="1">
          <a:blip r:embed="rId3">
            <a:alphaModFix/>
          </a:blip>
          <a:srcRect/>
          <a:stretch/>
        </p:blipFill>
        <p:spPr>
          <a:xfrm>
            <a:off x="755650" y="1608294"/>
            <a:ext cx="2468306" cy="2203055"/>
          </a:xfrm>
          <a:prstGeom prst="roundRect">
            <a:avLst>
              <a:gd name="adj" fmla="val 16667"/>
            </a:avLst>
          </a:prstGeom>
          <a:noFill/>
          <a:ln>
            <a:noFill/>
          </a:ln>
        </p:spPr>
      </p:pic>
      <p:pic>
        <p:nvPicPr>
          <p:cNvPr id="244" name="Google Shape;244;p15"/>
          <p:cNvPicPr preferRelativeResize="0"/>
          <p:nvPr/>
        </p:nvPicPr>
        <p:blipFill rotWithShape="1">
          <a:blip r:embed="rId4">
            <a:alphaModFix/>
          </a:blip>
          <a:srcRect/>
          <a:stretch/>
        </p:blipFill>
        <p:spPr>
          <a:xfrm>
            <a:off x="3333082" y="1608293"/>
            <a:ext cx="2473071" cy="2203056"/>
          </a:xfrm>
          <a:prstGeom prst="roundRect">
            <a:avLst>
              <a:gd name="adj" fmla="val 16667"/>
            </a:avLst>
          </a:prstGeom>
          <a:noFill/>
          <a:ln>
            <a:noFill/>
          </a:ln>
        </p:spPr>
      </p:pic>
      <p:pic>
        <p:nvPicPr>
          <p:cNvPr id="245" name="Google Shape;245;p15"/>
          <p:cNvPicPr preferRelativeResize="0"/>
          <p:nvPr/>
        </p:nvPicPr>
        <p:blipFill rotWithShape="1">
          <a:blip r:embed="rId5">
            <a:alphaModFix/>
          </a:blip>
          <a:srcRect/>
          <a:stretch/>
        </p:blipFill>
        <p:spPr>
          <a:xfrm>
            <a:off x="5905747" y="1608292"/>
            <a:ext cx="2482603" cy="2203057"/>
          </a:xfrm>
          <a:prstGeom prst="roundRect">
            <a:avLst>
              <a:gd name="adj" fmla="val 16667"/>
            </a:avLst>
          </a:prstGeom>
          <a:noFill/>
          <a:ln>
            <a:noFill/>
          </a:ln>
        </p:spPr>
      </p:pic>
      <p:pic>
        <p:nvPicPr>
          <p:cNvPr id="246" name="Google Shape;246;p15"/>
          <p:cNvPicPr preferRelativeResize="0"/>
          <p:nvPr/>
        </p:nvPicPr>
        <p:blipFill rotWithShape="1">
          <a:blip r:embed="rId6">
            <a:alphaModFix/>
          </a:blip>
          <a:srcRect/>
          <a:stretch/>
        </p:blipFill>
        <p:spPr>
          <a:xfrm>
            <a:off x="755650" y="3889771"/>
            <a:ext cx="2468306" cy="2203054"/>
          </a:xfrm>
          <a:prstGeom prst="roundRect">
            <a:avLst>
              <a:gd name="adj" fmla="val 16667"/>
            </a:avLst>
          </a:prstGeom>
          <a:noFill/>
          <a:ln>
            <a:noFill/>
          </a:ln>
        </p:spPr>
      </p:pic>
      <p:pic>
        <p:nvPicPr>
          <p:cNvPr id="247" name="Google Shape;247;p15"/>
          <p:cNvPicPr preferRelativeResize="0"/>
          <p:nvPr/>
        </p:nvPicPr>
        <p:blipFill rotWithShape="1">
          <a:blip r:embed="rId7">
            <a:alphaModFix/>
          </a:blip>
          <a:srcRect/>
          <a:stretch/>
        </p:blipFill>
        <p:spPr>
          <a:xfrm>
            <a:off x="3328316" y="3885723"/>
            <a:ext cx="2477837" cy="2207102"/>
          </a:xfrm>
          <a:prstGeom prst="roundRect">
            <a:avLst>
              <a:gd name="adj" fmla="val 16667"/>
            </a:avLst>
          </a:prstGeom>
          <a:noFill/>
          <a:ln>
            <a:noFill/>
          </a:ln>
        </p:spPr>
      </p:pic>
      <p:pic>
        <p:nvPicPr>
          <p:cNvPr id="248" name="Google Shape;248;p15"/>
          <p:cNvPicPr preferRelativeResize="0"/>
          <p:nvPr/>
        </p:nvPicPr>
        <p:blipFill rotWithShape="1">
          <a:blip r:embed="rId8">
            <a:alphaModFix/>
          </a:blip>
          <a:srcRect/>
          <a:stretch/>
        </p:blipFill>
        <p:spPr>
          <a:xfrm>
            <a:off x="5905747" y="3885723"/>
            <a:ext cx="2482604" cy="2207102"/>
          </a:xfrm>
          <a:prstGeom prst="roundRect">
            <a:avLst>
              <a:gd name="adj" fmla="val 16667"/>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6"/>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Plants We Eat: Stem Vegetables</a:t>
            </a:r>
            <a:endParaRPr dirty="0"/>
          </a:p>
        </p:txBody>
      </p:sp>
      <p:sp>
        <p:nvSpPr>
          <p:cNvPr id="254" name="Google Shape;254;p16"/>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Alesist</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ksbuehler</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Muffet</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richard_north</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wikioticsIan</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255" name="Google Shape;255;p16"/>
          <p:cNvPicPr preferRelativeResize="0"/>
          <p:nvPr/>
        </p:nvPicPr>
        <p:blipFill rotWithShape="1">
          <a:blip r:embed="rId3">
            <a:alphaModFix/>
          </a:blip>
          <a:srcRect/>
          <a:stretch/>
        </p:blipFill>
        <p:spPr>
          <a:xfrm>
            <a:off x="755650" y="1608295"/>
            <a:ext cx="2468306" cy="2203055"/>
          </a:xfrm>
          <a:prstGeom prst="roundRect">
            <a:avLst>
              <a:gd name="adj" fmla="val 16667"/>
            </a:avLst>
          </a:prstGeom>
          <a:noFill/>
          <a:ln>
            <a:noFill/>
          </a:ln>
        </p:spPr>
      </p:pic>
      <p:pic>
        <p:nvPicPr>
          <p:cNvPr id="256" name="Google Shape;256;p16"/>
          <p:cNvPicPr preferRelativeResize="0"/>
          <p:nvPr/>
        </p:nvPicPr>
        <p:blipFill rotWithShape="1">
          <a:blip r:embed="rId4">
            <a:alphaModFix/>
          </a:blip>
          <a:srcRect/>
          <a:stretch/>
        </p:blipFill>
        <p:spPr>
          <a:xfrm>
            <a:off x="3333082" y="1608294"/>
            <a:ext cx="2473072" cy="2203055"/>
          </a:xfrm>
          <a:prstGeom prst="roundRect">
            <a:avLst>
              <a:gd name="adj" fmla="val 16667"/>
            </a:avLst>
          </a:prstGeom>
          <a:noFill/>
          <a:ln>
            <a:noFill/>
          </a:ln>
        </p:spPr>
      </p:pic>
      <p:pic>
        <p:nvPicPr>
          <p:cNvPr id="257" name="Google Shape;257;p16"/>
          <p:cNvPicPr preferRelativeResize="0"/>
          <p:nvPr/>
        </p:nvPicPr>
        <p:blipFill rotWithShape="1">
          <a:blip r:embed="rId5">
            <a:alphaModFix/>
          </a:blip>
          <a:srcRect/>
          <a:stretch/>
        </p:blipFill>
        <p:spPr>
          <a:xfrm>
            <a:off x="5915279" y="1608293"/>
            <a:ext cx="2473071" cy="2203055"/>
          </a:xfrm>
          <a:prstGeom prst="roundRect">
            <a:avLst>
              <a:gd name="adj" fmla="val 16667"/>
            </a:avLst>
          </a:prstGeom>
          <a:noFill/>
          <a:ln>
            <a:noFill/>
          </a:ln>
        </p:spPr>
      </p:pic>
      <p:pic>
        <p:nvPicPr>
          <p:cNvPr id="258" name="Google Shape;258;p16"/>
          <p:cNvPicPr preferRelativeResize="0"/>
          <p:nvPr/>
        </p:nvPicPr>
        <p:blipFill rotWithShape="1">
          <a:blip r:embed="rId6">
            <a:alphaModFix/>
          </a:blip>
          <a:srcRect/>
          <a:stretch/>
        </p:blipFill>
        <p:spPr>
          <a:xfrm>
            <a:off x="750885" y="3889770"/>
            <a:ext cx="2473071" cy="2203055"/>
          </a:xfrm>
          <a:prstGeom prst="roundRect">
            <a:avLst>
              <a:gd name="adj" fmla="val 16667"/>
            </a:avLst>
          </a:prstGeom>
          <a:noFill/>
          <a:ln>
            <a:noFill/>
          </a:ln>
        </p:spPr>
      </p:pic>
      <p:pic>
        <p:nvPicPr>
          <p:cNvPr id="259" name="Google Shape;259;p16"/>
          <p:cNvPicPr preferRelativeResize="0"/>
          <p:nvPr/>
        </p:nvPicPr>
        <p:blipFill rotWithShape="1">
          <a:blip r:embed="rId7">
            <a:alphaModFix/>
          </a:blip>
          <a:srcRect/>
          <a:stretch/>
        </p:blipFill>
        <p:spPr>
          <a:xfrm>
            <a:off x="3333082" y="3889769"/>
            <a:ext cx="2473071" cy="2194392"/>
          </a:xfrm>
          <a:prstGeom prst="roundRect">
            <a:avLst>
              <a:gd name="adj" fmla="val 16667"/>
            </a:avLst>
          </a:prstGeom>
          <a:noFill/>
          <a:ln>
            <a:noFill/>
          </a:ln>
        </p:spPr>
      </p:pic>
      <p:pic>
        <p:nvPicPr>
          <p:cNvPr id="260" name="Google Shape;260;p16"/>
          <p:cNvPicPr preferRelativeResize="0"/>
          <p:nvPr/>
        </p:nvPicPr>
        <p:blipFill rotWithShape="1">
          <a:blip r:embed="rId8">
            <a:alphaModFix/>
          </a:blip>
          <a:srcRect/>
          <a:stretch/>
        </p:blipFill>
        <p:spPr>
          <a:xfrm>
            <a:off x="5915279" y="3898432"/>
            <a:ext cx="2473071" cy="2194393"/>
          </a:xfrm>
          <a:prstGeom prst="roundRect">
            <a:avLst>
              <a:gd name="adj" fmla="val 16667"/>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7"/>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Plants We Eat: Leaf Vegetables</a:t>
            </a:r>
            <a:endParaRPr dirty="0"/>
          </a:p>
        </p:txBody>
      </p:sp>
      <p:sp>
        <p:nvSpPr>
          <p:cNvPr id="266" name="Google Shape;266;p17"/>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asdfawev</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krgjumper</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Muffet</a:t>
            </a:r>
            <a:r>
              <a:rPr lang="en-US" sz="500" b="0" i="0" u="none" dirty="0">
                <a:solidFill>
                  <a:schemeClr val="dk1"/>
                </a:solidFill>
                <a:latin typeface="Twinkl" pitchFamily="2" charset="0"/>
                <a:ea typeface="Play"/>
                <a:cs typeface="Play"/>
                <a:sym typeface="Play"/>
              </a:rPr>
              <a:t>, Nikki L., </a:t>
            </a:r>
            <a:r>
              <a:rPr lang="en-US" sz="500" b="0" i="0" u="none" dirty="0" err="1">
                <a:solidFill>
                  <a:schemeClr val="dk1"/>
                </a:solidFill>
                <a:latin typeface="Twinkl" pitchFamily="2" charset="0"/>
                <a:ea typeface="Play"/>
                <a:cs typeface="Play"/>
                <a:sym typeface="Play"/>
              </a:rPr>
              <a:t>wikioticsIan</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woodleywonderworks</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267" name="Google Shape;267;p17"/>
          <p:cNvPicPr preferRelativeResize="0"/>
          <p:nvPr/>
        </p:nvPicPr>
        <p:blipFill rotWithShape="1">
          <a:blip r:embed="rId3">
            <a:alphaModFix/>
          </a:blip>
          <a:srcRect/>
          <a:stretch/>
        </p:blipFill>
        <p:spPr>
          <a:xfrm>
            <a:off x="3323550" y="1602227"/>
            <a:ext cx="2482603" cy="2203054"/>
          </a:xfrm>
          <a:prstGeom prst="roundRect">
            <a:avLst>
              <a:gd name="adj" fmla="val 16667"/>
            </a:avLst>
          </a:prstGeom>
          <a:noFill/>
          <a:ln>
            <a:noFill/>
          </a:ln>
        </p:spPr>
      </p:pic>
      <p:pic>
        <p:nvPicPr>
          <p:cNvPr id="268" name="Google Shape;268;p17"/>
          <p:cNvPicPr preferRelativeResize="0"/>
          <p:nvPr/>
        </p:nvPicPr>
        <p:blipFill rotWithShape="1">
          <a:blip r:embed="rId4">
            <a:alphaModFix/>
          </a:blip>
          <a:srcRect/>
          <a:stretch/>
        </p:blipFill>
        <p:spPr>
          <a:xfrm>
            <a:off x="5910513" y="1596157"/>
            <a:ext cx="2477837" cy="2209123"/>
          </a:xfrm>
          <a:prstGeom prst="roundRect">
            <a:avLst>
              <a:gd name="adj" fmla="val 16667"/>
            </a:avLst>
          </a:prstGeom>
          <a:noFill/>
          <a:ln>
            <a:noFill/>
          </a:ln>
        </p:spPr>
      </p:pic>
      <p:pic>
        <p:nvPicPr>
          <p:cNvPr id="269" name="Google Shape;269;p17"/>
          <p:cNvPicPr preferRelativeResize="0"/>
          <p:nvPr/>
        </p:nvPicPr>
        <p:blipFill rotWithShape="1">
          <a:blip r:embed="rId5">
            <a:alphaModFix/>
          </a:blip>
          <a:srcRect/>
          <a:stretch/>
        </p:blipFill>
        <p:spPr>
          <a:xfrm>
            <a:off x="5905747" y="3889771"/>
            <a:ext cx="2482603" cy="2203054"/>
          </a:xfrm>
          <a:prstGeom prst="roundRect">
            <a:avLst>
              <a:gd name="adj" fmla="val 16667"/>
            </a:avLst>
          </a:prstGeom>
          <a:noFill/>
          <a:ln>
            <a:noFill/>
          </a:ln>
        </p:spPr>
      </p:pic>
      <p:pic>
        <p:nvPicPr>
          <p:cNvPr id="270" name="Google Shape;270;p17"/>
          <p:cNvPicPr preferRelativeResize="0"/>
          <p:nvPr/>
        </p:nvPicPr>
        <p:blipFill rotWithShape="1">
          <a:blip r:embed="rId6">
            <a:alphaModFix/>
          </a:blip>
          <a:srcRect/>
          <a:stretch/>
        </p:blipFill>
        <p:spPr>
          <a:xfrm>
            <a:off x="3323550" y="3883702"/>
            <a:ext cx="2482603" cy="2209123"/>
          </a:xfrm>
          <a:prstGeom prst="roundRect">
            <a:avLst>
              <a:gd name="adj" fmla="val 16667"/>
            </a:avLst>
          </a:prstGeom>
          <a:noFill/>
          <a:ln>
            <a:noFill/>
          </a:ln>
        </p:spPr>
      </p:pic>
      <p:pic>
        <p:nvPicPr>
          <p:cNvPr id="271" name="Google Shape;271;p17"/>
          <p:cNvPicPr preferRelativeResize="0"/>
          <p:nvPr/>
        </p:nvPicPr>
        <p:blipFill rotWithShape="1">
          <a:blip r:embed="rId7">
            <a:alphaModFix/>
          </a:blip>
          <a:srcRect/>
          <a:stretch/>
        </p:blipFill>
        <p:spPr>
          <a:xfrm>
            <a:off x="755649" y="3889770"/>
            <a:ext cx="2473073" cy="2203055"/>
          </a:xfrm>
          <a:prstGeom prst="roundRect">
            <a:avLst>
              <a:gd name="adj" fmla="val 16667"/>
            </a:avLst>
          </a:prstGeom>
          <a:noFill/>
          <a:ln>
            <a:noFill/>
          </a:ln>
        </p:spPr>
      </p:pic>
      <p:pic>
        <p:nvPicPr>
          <p:cNvPr id="272" name="Google Shape;272;p17"/>
          <p:cNvPicPr preferRelativeResize="0"/>
          <p:nvPr/>
        </p:nvPicPr>
        <p:blipFill rotWithShape="1">
          <a:blip r:embed="rId8">
            <a:alphaModFix/>
          </a:blip>
          <a:srcRect/>
          <a:stretch/>
        </p:blipFill>
        <p:spPr>
          <a:xfrm>
            <a:off x="750885" y="1608295"/>
            <a:ext cx="2473071" cy="2196985"/>
          </a:xfrm>
          <a:prstGeom prst="roundRect">
            <a:avLst>
              <a:gd name="adj" fmla="val 16667"/>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8"/>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rmAutofit/>
          </a:bodyPr>
          <a:lstStyle/>
          <a:p>
            <a:pPr marL="0" lvl="0" indent="0" algn="l" rtl="0">
              <a:lnSpc>
                <a:spcPct val="90000"/>
              </a:lnSpc>
              <a:spcBef>
                <a:spcPts val="0"/>
              </a:spcBef>
              <a:spcAft>
                <a:spcPts val="0"/>
              </a:spcAft>
              <a:buClr>
                <a:srgbClr val="1C1C1C"/>
              </a:buClr>
              <a:buSzPts val="3600"/>
              <a:buFont typeface="Arial"/>
              <a:buNone/>
            </a:pPr>
            <a:r>
              <a:rPr lang="en-US" sz="3600" b="1" i="0" u="none" dirty="0">
                <a:solidFill>
                  <a:srgbClr val="1C1C1C"/>
                </a:solidFill>
                <a:ea typeface="Arial"/>
                <a:sym typeface="Arial"/>
              </a:rPr>
              <a:t>Plants We Eat: Flower Vegetables</a:t>
            </a:r>
            <a:endParaRPr dirty="0"/>
          </a:p>
        </p:txBody>
      </p:sp>
      <p:pic>
        <p:nvPicPr>
          <p:cNvPr id="278" name="Google Shape;278;p18"/>
          <p:cNvPicPr preferRelativeResize="0"/>
          <p:nvPr/>
        </p:nvPicPr>
        <p:blipFill rotWithShape="1">
          <a:blip r:embed="rId3">
            <a:alphaModFix/>
          </a:blip>
          <a:srcRect l="-327"/>
          <a:stretch/>
        </p:blipFill>
        <p:spPr>
          <a:xfrm>
            <a:off x="755650" y="1608295"/>
            <a:ext cx="2473070" cy="2196986"/>
          </a:xfrm>
          <a:prstGeom prst="roundRect">
            <a:avLst>
              <a:gd name="adj" fmla="val 16667"/>
            </a:avLst>
          </a:prstGeom>
          <a:noFill/>
          <a:ln>
            <a:noFill/>
          </a:ln>
        </p:spPr>
      </p:pic>
      <p:pic>
        <p:nvPicPr>
          <p:cNvPr id="279" name="Google Shape;279;p18"/>
          <p:cNvPicPr preferRelativeResize="0"/>
          <p:nvPr/>
        </p:nvPicPr>
        <p:blipFill rotWithShape="1">
          <a:blip r:embed="rId4">
            <a:alphaModFix/>
          </a:blip>
          <a:srcRect/>
          <a:stretch/>
        </p:blipFill>
        <p:spPr>
          <a:xfrm>
            <a:off x="3333080" y="1612235"/>
            <a:ext cx="2477840" cy="2203053"/>
          </a:xfrm>
          <a:prstGeom prst="roundRect">
            <a:avLst>
              <a:gd name="adj" fmla="val 16667"/>
            </a:avLst>
          </a:prstGeom>
          <a:noFill/>
          <a:ln>
            <a:noFill/>
          </a:ln>
        </p:spPr>
      </p:pic>
      <p:pic>
        <p:nvPicPr>
          <p:cNvPr id="280" name="Google Shape;280;p18"/>
          <p:cNvPicPr preferRelativeResize="0"/>
          <p:nvPr/>
        </p:nvPicPr>
        <p:blipFill rotWithShape="1">
          <a:blip r:embed="rId5">
            <a:alphaModFix/>
          </a:blip>
          <a:srcRect/>
          <a:stretch/>
        </p:blipFill>
        <p:spPr>
          <a:xfrm>
            <a:off x="5915279" y="1602227"/>
            <a:ext cx="2473072" cy="2213061"/>
          </a:xfrm>
          <a:prstGeom prst="roundRect">
            <a:avLst>
              <a:gd name="adj" fmla="val 16667"/>
            </a:avLst>
          </a:prstGeom>
          <a:noFill/>
          <a:ln>
            <a:noFill/>
          </a:ln>
        </p:spPr>
      </p:pic>
      <p:pic>
        <p:nvPicPr>
          <p:cNvPr id="281" name="Google Shape;281;p18"/>
          <p:cNvPicPr preferRelativeResize="0"/>
          <p:nvPr/>
        </p:nvPicPr>
        <p:blipFill rotWithShape="1">
          <a:blip r:embed="rId6">
            <a:alphaModFix/>
          </a:blip>
          <a:srcRect/>
          <a:stretch/>
        </p:blipFill>
        <p:spPr>
          <a:xfrm>
            <a:off x="755649" y="3889771"/>
            <a:ext cx="2468307" cy="2203054"/>
          </a:xfrm>
          <a:prstGeom prst="roundRect">
            <a:avLst>
              <a:gd name="adj" fmla="val 16667"/>
            </a:avLst>
          </a:prstGeom>
          <a:noFill/>
          <a:ln>
            <a:noFill/>
          </a:ln>
        </p:spPr>
      </p:pic>
      <p:pic>
        <p:nvPicPr>
          <p:cNvPr id="282" name="Google Shape;282;p18"/>
          <p:cNvPicPr preferRelativeResize="0"/>
          <p:nvPr/>
        </p:nvPicPr>
        <p:blipFill rotWithShape="1">
          <a:blip r:embed="rId7">
            <a:alphaModFix/>
          </a:blip>
          <a:srcRect/>
          <a:stretch/>
        </p:blipFill>
        <p:spPr>
          <a:xfrm>
            <a:off x="3328316" y="3889771"/>
            <a:ext cx="2477837" cy="2203054"/>
          </a:xfrm>
          <a:prstGeom prst="roundRect">
            <a:avLst>
              <a:gd name="adj" fmla="val 16667"/>
            </a:avLst>
          </a:prstGeom>
          <a:noFill/>
          <a:ln>
            <a:noFill/>
          </a:ln>
        </p:spPr>
      </p:pic>
      <p:pic>
        <p:nvPicPr>
          <p:cNvPr id="283" name="Google Shape;283;p18"/>
          <p:cNvPicPr preferRelativeResize="0"/>
          <p:nvPr/>
        </p:nvPicPr>
        <p:blipFill rotWithShape="1">
          <a:blip r:embed="rId8">
            <a:alphaModFix/>
          </a:blip>
          <a:srcRect/>
          <a:stretch/>
        </p:blipFill>
        <p:spPr>
          <a:xfrm>
            <a:off x="5905747" y="3885832"/>
            <a:ext cx="2482603" cy="2199115"/>
          </a:xfrm>
          <a:prstGeom prst="roundRect">
            <a:avLst>
              <a:gd name="adj" fmla="val 16667"/>
            </a:avLst>
          </a:prstGeom>
          <a:noFill/>
          <a:ln>
            <a:noFill/>
          </a:ln>
        </p:spPr>
      </p:pic>
      <p:sp>
        <p:nvSpPr>
          <p:cNvPr id="284" name="Google Shape;284;p18"/>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beautifulcataya</a:t>
            </a:r>
            <a:r>
              <a:rPr lang="en-US" sz="500" b="0" i="0" u="none" dirty="0">
                <a:solidFill>
                  <a:schemeClr val="dk1"/>
                </a:solidFill>
                <a:latin typeface="Twinkl" pitchFamily="2" charset="0"/>
                <a:ea typeface="Play"/>
                <a:cs typeface="Play"/>
                <a:sym typeface="Play"/>
              </a:rPr>
              <a:t>, French Tart, </a:t>
            </a:r>
            <a:r>
              <a:rPr lang="en-US" sz="500" b="0" i="0" u="none" dirty="0" err="1">
                <a:solidFill>
                  <a:schemeClr val="dk1"/>
                </a:solidFill>
                <a:latin typeface="Twinkl" pitchFamily="2" charset="0"/>
                <a:ea typeface="Play"/>
                <a:cs typeface="Play"/>
                <a:sym typeface="Play"/>
              </a:rPr>
              <a:t>Grempz</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Mishimoto</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Muffet</a:t>
            </a:r>
            <a:r>
              <a:rPr lang="en-US" sz="500" b="0" i="0" u="none" dirty="0">
                <a:solidFill>
                  <a:schemeClr val="dk1"/>
                </a:solidFill>
                <a:latin typeface="Twinkl" pitchFamily="2" charset="0"/>
                <a:ea typeface="Play"/>
                <a:cs typeface="Play"/>
                <a:sym typeface="Play"/>
              </a:rPr>
              <a:t>, sk8geek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9"/>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rmAutofit/>
          </a:bodyPr>
          <a:lstStyle/>
          <a:p>
            <a:pPr marL="0" lvl="0" indent="0" algn="l" rtl="0">
              <a:lnSpc>
                <a:spcPct val="90000"/>
              </a:lnSpc>
              <a:spcBef>
                <a:spcPts val="0"/>
              </a:spcBef>
              <a:spcAft>
                <a:spcPts val="0"/>
              </a:spcAft>
              <a:buClr>
                <a:srgbClr val="1C1C1C"/>
              </a:buClr>
              <a:buSzPts val="3600"/>
              <a:buFont typeface="Arial"/>
              <a:buNone/>
            </a:pPr>
            <a:r>
              <a:rPr lang="en-US" sz="3600" b="1" i="0" u="none" dirty="0">
                <a:solidFill>
                  <a:srgbClr val="1C1C1C"/>
                </a:solidFill>
                <a:ea typeface="Arial"/>
                <a:sym typeface="Arial"/>
              </a:rPr>
              <a:t>Plants We Eat: Grains and Cereals</a:t>
            </a:r>
            <a:endParaRPr dirty="0"/>
          </a:p>
        </p:txBody>
      </p:sp>
      <p:sp>
        <p:nvSpPr>
          <p:cNvPr id="290" name="Google Shape;290;p19"/>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CIAT International Center for Tropical Agriculture, David Spender, echiner1, </a:t>
            </a:r>
            <a:r>
              <a:rPr lang="en-US" sz="500" b="0" i="0" u="none" dirty="0" err="1">
                <a:solidFill>
                  <a:schemeClr val="dk1"/>
                </a:solidFill>
                <a:latin typeface="Twinkl" pitchFamily="2" charset="0"/>
                <a:ea typeface="Play"/>
                <a:cs typeface="Play"/>
                <a:sym typeface="Play"/>
              </a:rPr>
              <a:t>stevendepolo</a:t>
            </a:r>
            <a:r>
              <a:rPr lang="en-US" sz="500" b="0" i="0" u="none" dirty="0">
                <a:solidFill>
                  <a:schemeClr val="dk1"/>
                </a:solidFill>
                <a:latin typeface="Twinkl" pitchFamily="2" charset="0"/>
                <a:ea typeface="Play"/>
                <a:cs typeface="Play"/>
                <a:sym typeface="Play"/>
              </a:rPr>
              <a:t>, Lauren Tucker Photography, Stacy </a:t>
            </a:r>
            <a:r>
              <a:rPr lang="en-US" sz="500" b="0" i="0" u="none" dirty="0" err="1">
                <a:solidFill>
                  <a:schemeClr val="dk1"/>
                </a:solidFill>
                <a:latin typeface="Twinkl" pitchFamily="2" charset="0"/>
                <a:ea typeface="Play"/>
                <a:cs typeface="Play"/>
                <a:sym typeface="Play"/>
              </a:rPr>
              <a:t>Spensley</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291" name="Google Shape;291;p19"/>
          <p:cNvPicPr preferRelativeResize="0"/>
          <p:nvPr/>
        </p:nvPicPr>
        <p:blipFill rotWithShape="1">
          <a:blip r:embed="rId3">
            <a:alphaModFix/>
          </a:blip>
          <a:srcRect/>
          <a:stretch/>
        </p:blipFill>
        <p:spPr>
          <a:xfrm>
            <a:off x="755651" y="1608295"/>
            <a:ext cx="2468306" cy="2203054"/>
          </a:xfrm>
          <a:prstGeom prst="roundRect">
            <a:avLst>
              <a:gd name="adj" fmla="val 16667"/>
            </a:avLst>
          </a:prstGeom>
          <a:noFill/>
          <a:ln>
            <a:noFill/>
          </a:ln>
        </p:spPr>
      </p:pic>
      <p:pic>
        <p:nvPicPr>
          <p:cNvPr id="292" name="Google Shape;292;p19"/>
          <p:cNvPicPr preferRelativeResize="0"/>
          <p:nvPr/>
        </p:nvPicPr>
        <p:blipFill rotWithShape="1">
          <a:blip r:embed="rId4">
            <a:alphaModFix/>
          </a:blip>
          <a:srcRect/>
          <a:stretch/>
        </p:blipFill>
        <p:spPr>
          <a:xfrm>
            <a:off x="755651" y="3889770"/>
            <a:ext cx="2468306" cy="2203055"/>
          </a:xfrm>
          <a:prstGeom prst="roundRect">
            <a:avLst>
              <a:gd name="adj" fmla="val 16667"/>
            </a:avLst>
          </a:prstGeom>
          <a:noFill/>
          <a:ln>
            <a:noFill/>
          </a:ln>
        </p:spPr>
      </p:pic>
      <p:pic>
        <p:nvPicPr>
          <p:cNvPr id="293" name="Google Shape;293;p19"/>
          <p:cNvPicPr preferRelativeResize="0"/>
          <p:nvPr/>
        </p:nvPicPr>
        <p:blipFill rotWithShape="1">
          <a:blip r:embed="rId5">
            <a:alphaModFix/>
          </a:blip>
          <a:srcRect/>
          <a:stretch/>
        </p:blipFill>
        <p:spPr>
          <a:xfrm>
            <a:off x="3333082" y="1608295"/>
            <a:ext cx="2473071" cy="2203054"/>
          </a:xfrm>
          <a:prstGeom prst="roundRect">
            <a:avLst>
              <a:gd name="adj" fmla="val 16667"/>
            </a:avLst>
          </a:prstGeom>
          <a:noFill/>
          <a:ln>
            <a:noFill/>
          </a:ln>
        </p:spPr>
      </p:pic>
      <p:pic>
        <p:nvPicPr>
          <p:cNvPr id="294" name="Google Shape;294;p19"/>
          <p:cNvPicPr preferRelativeResize="0"/>
          <p:nvPr/>
        </p:nvPicPr>
        <p:blipFill rotWithShape="1">
          <a:blip r:embed="rId6">
            <a:alphaModFix/>
          </a:blip>
          <a:srcRect/>
          <a:stretch/>
        </p:blipFill>
        <p:spPr>
          <a:xfrm>
            <a:off x="3333082" y="3889769"/>
            <a:ext cx="2473071" cy="2203055"/>
          </a:xfrm>
          <a:prstGeom prst="roundRect">
            <a:avLst>
              <a:gd name="adj" fmla="val 16667"/>
            </a:avLst>
          </a:prstGeom>
          <a:noFill/>
          <a:ln>
            <a:noFill/>
          </a:ln>
        </p:spPr>
      </p:pic>
      <p:pic>
        <p:nvPicPr>
          <p:cNvPr id="295" name="Google Shape;295;p19"/>
          <p:cNvPicPr preferRelativeResize="0"/>
          <p:nvPr/>
        </p:nvPicPr>
        <p:blipFill rotWithShape="1">
          <a:blip r:embed="rId7">
            <a:alphaModFix/>
          </a:blip>
          <a:srcRect/>
          <a:stretch/>
        </p:blipFill>
        <p:spPr>
          <a:xfrm>
            <a:off x="5905747" y="1608294"/>
            <a:ext cx="2482603" cy="2203055"/>
          </a:xfrm>
          <a:prstGeom prst="roundRect">
            <a:avLst>
              <a:gd name="adj" fmla="val 16667"/>
            </a:avLst>
          </a:prstGeom>
          <a:noFill/>
          <a:ln>
            <a:noFill/>
          </a:ln>
        </p:spPr>
      </p:pic>
      <p:pic>
        <p:nvPicPr>
          <p:cNvPr id="296" name="Google Shape;296;p19"/>
          <p:cNvPicPr preferRelativeResize="0"/>
          <p:nvPr/>
        </p:nvPicPr>
        <p:blipFill rotWithShape="1">
          <a:blip r:embed="rId8">
            <a:alphaModFix/>
          </a:blip>
          <a:srcRect/>
          <a:stretch/>
        </p:blipFill>
        <p:spPr>
          <a:xfrm>
            <a:off x="5905747" y="3889768"/>
            <a:ext cx="2482603" cy="2203056"/>
          </a:xfrm>
          <a:prstGeom prst="roundRect">
            <a:avLst>
              <a:gd name="adj" fmla="val 16667"/>
            </a:avLst>
          </a:prstGeom>
          <a:noFill/>
          <a:ln>
            <a:noFill/>
          </a:ln>
        </p:spPr>
      </p:pic>
      <p:sp>
        <p:nvSpPr>
          <p:cNvPr id="297" name="Google Shape;297;p19"/>
          <p:cNvSpPr/>
          <p:nvPr/>
        </p:nvSpPr>
        <p:spPr>
          <a:xfrm>
            <a:off x="1752600" y="3514725"/>
            <a:ext cx="469900" cy="671512"/>
          </a:xfrm>
          <a:prstGeom prst="downArrow">
            <a:avLst>
              <a:gd name="adj1" fmla="val 14043"/>
              <a:gd name="adj2" fmla="val 50000"/>
            </a:avLst>
          </a:prstGeom>
          <a:solidFill>
            <a:srgbClr val="FDFDFD"/>
          </a:solidFill>
          <a:ln w="12700" cap="flat" cmpd="sng">
            <a:solidFill>
              <a:srgbClr val="4F6E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298" name="Google Shape;298;p19"/>
          <p:cNvSpPr/>
          <p:nvPr/>
        </p:nvSpPr>
        <p:spPr>
          <a:xfrm>
            <a:off x="6916737" y="3517900"/>
            <a:ext cx="469900" cy="671512"/>
          </a:xfrm>
          <a:prstGeom prst="downArrow">
            <a:avLst>
              <a:gd name="adj1" fmla="val 14043"/>
              <a:gd name="adj2" fmla="val 50000"/>
            </a:avLst>
          </a:prstGeom>
          <a:solidFill>
            <a:srgbClr val="FDFDFD"/>
          </a:solidFill>
          <a:ln w="12700" cap="flat" cmpd="sng">
            <a:solidFill>
              <a:srgbClr val="4F6E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299" name="Google Shape;299;p19"/>
          <p:cNvSpPr/>
          <p:nvPr/>
        </p:nvSpPr>
        <p:spPr>
          <a:xfrm>
            <a:off x="4332287" y="3514725"/>
            <a:ext cx="469900" cy="671512"/>
          </a:xfrm>
          <a:prstGeom prst="downArrow">
            <a:avLst>
              <a:gd name="adj1" fmla="val 14043"/>
              <a:gd name="adj2" fmla="val 50000"/>
            </a:avLst>
          </a:prstGeom>
          <a:solidFill>
            <a:srgbClr val="FDFDFD"/>
          </a:solidFill>
          <a:ln w="12700" cap="flat" cmpd="sng">
            <a:solidFill>
              <a:srgbClr val="4F6E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300" name="Google Shape;300;p19"/>
          <p:cNvSpPr/>
          <p:nvPr/>
        </p:nvSpPr>
        <p:spPr>
          <a:xfrm>
            <a:off x="2751137" y="2030412"/>
            <a:ext cx="3641725" cy="3640137"/>
          </a:xfrm>
          <a:prstGeom prst="ellipse">
            <a:avLst/>
          </a:prstGeom>
          <a:solidFill>
            <a:srgbClr val="C1F66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dirty="0">
                <a:solidFill>
                  <a:schemeClr val="dk1"/>
                </a:solidFill>
                <a:latin typeface="Twinkl" pitchFamily="2" charset="0"/>
                <a:ea typeface="NTR"/>
                <a:cs typeface="NTR"/>
                <a:sym typeface="NTR"/>
              </a:rPr>
              <a:t>These foods are the</a:t>
            </a:r>
            <a:br>
              <a:rPr lang="en-US" sz="1800" b="0" i="0" u="none" dirty="0">
                <a:solidFill>
                  <a:schemeClr val="dk1"/>
                </a:solidFill>
                <a:latin typeface="Twinkl" pitchFamily="2" charset="0"/>
                <a:ea typeface="NTR"/>
                <a:cs typeface="NTR"/>
                <a:sym typeface="NTR"/>
              </a:rPr>
            </a:br>
            <a:r>
              <a:rPr lang="en-US" sz="1800" b="0" i="0" u="none" dirty="0">
                <a:solidFill>
                  <a:schemeClr val="dk1"/>
                </a:solidFill>
                <a:latin typeface="Twinkl" pitchFamily="2" charset="0"/>
                <a:ea typeface="NTR"/>
                <a:cs typeface="NTR"/>
                <a:sym typeface="NTR"/>
              </a:rPr>
              <a:t>seeds of grassy plants. </a:t>
            </a:r>
            <a:endParaRPr dirty="0">
              <a:latin typeface="Twinkl" pitchFamily="2" charset="0"/>
            </a:endParaRPr>
          </a:p>
          <a:p>
            <a:pPr marL="0" marR="0" lvl="0" indent="0" algn="ctr" rtl="0">
              <a:lnSpc>
                <a:spcPct val="100000"/>
              </a:lnSpc>
              <a:spcBef>
                <a:spcPts val="0"/>
              </a:spcBef>
              <a:spcAft>
                <a:spcPts val="0"/>
              </a:spcAft>
              <a:buClr>
                <a:schemeClr val="dk1"/>
              </a:buClr>
              <a:buSzPts val="1800"/>
              <a:buFont typeface="NTR"/>
              <a:buNone/>
            </a:pPr>
            <a:endParaRPr sz="1800" b="0" i="0" u="none" dirty="0">
              <a:solidFill>
                <a:schemeClr val="dk1"/>
              </a:solidFill>
              <a:latin typeface="Twinkl" pitchFamily="2" charset="0"/>
              <a:ea typeface="NTR"/>
              <a:cs typeface="NTR"/>
              <a:sym typeface="NTR"/>
            </a:endParaRPr>
          </a:p>
          <a:p>
            <a:pPr marL="0" marR="0" lvl="0" indent="0" algn="ctr" rtl="0">
              <a:lnSpc>
                <a:spcPct val="100000"/>
              </a:lnSpc>
              <a:spcBef>
                <a:spcPts val="0"/>
              </a:spcBef>
              <a:spcAft>
                <a:spcPts val="0"/>
              </a:spcAft>
              <a:buClr>
                <a:schemeClr val="dk1"/>
              </a:buClr>
              <a:buSzPts val="1800"/>
              <a:buFont typeface="NTR"/>
              <a:buNone/>
            </a:pPr>
            <a:r>
              <a:rPr lang="en-US" sz="1800" b="0" i="0" u="none" dirty="0">
                <a:solidFill>
                  <a:schemeClr val="dk1"/>
                </a:solidFill>
                <a:latin typeface="Twinkl" pitchFamily="2" charset="0"/>
                <a:ea typeface="NTR"/>
                <a:cs typeface="NTR"/>
                <a:sym typeface="NTR"/>
              </a:rPr>
              <a:t>Grains are very important foods around the world.  </a:t>
            </a:r>
            <a:endParaRPr dirty="0">
              <a:latin typeface="Twinkl" pitchFamily="2" charset="0"/>
            </a:endParaRPr>
          </a:p>
        </p:txBody>
      </p:sp>
      <p:pic>
        <p:nvPicPr>
          <p:cNvPr id="301" name="Google Shape;301;p19"/>
          <p:cNvPicPr preferRelativeResize="0"/>
          <p:nvPr/>
        </p:nvPicPr>
        <p:blipFill rotWithShape="1">
          <a:blip r:embed="rId9">
            <a:alphaModFix/>
          </a:blip>
          <a:srcRect l="-8036" t="-83978" r="-7297"/>
          <a:stretch/>
        </p:blipFill>
        <p:spPr>
          <a:xfrm>
            <a:off x="2746527" y="2029850"/>
            <a:ext cx="3646181" cy="3641416"/>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9"/>
                                        </p:tgtEl>
                                        <p:attrNameLst>
                                          <p:attrName>style.visibility</p:attrName>
                                        </p:attrNameLst>
                                      </p:cBhvr>
                                      <p:to>
                                        <p:strVal val="visible"/>
                                      </p:to>
                                    </p:set>
                                    <p:animEffect transition="in" filter="fade">
                                      <p:cBhvr>
                                        <p:cTn id="11" dur="500"/>
                                        <p:tgtEl>
                                          <p:spTgt spid="29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8"/>
                                        </p:tgtEl>
                                        <p:attrNameLst>
                                          <p:attrName>style.visibility</p:attrName>
                                        </p:attrNameLst>
                                      </p:cBhvr>
                                      <p:to>
                                        <p:strVal val="visible"/>
                                      </p:to>
                                    </p:set>
                                    <p:animEffect transition="in" filter="fade">
                                      <p:cBhvr>
                                        <p:cTn id="15" dur="500"/>
                                        <p:tgtEl>
                                          <p:spTgt spid="2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0"/>
                                        </p:tgtEl>
                                        <p:attrNameLst>
                                          <p:attrName>style.visibility</p:attrName>
                                        </p:attrNameLst>
                                      </p:cBhvr>
                                      <p:to>
                                        <p:strVal val="visible"/>
                                      </p:to>
                                    </p:set>
                                    <p:animEffect transition="in" filter="fade">
                                      <p:cBhvr>
                                        <p:cTn id="20"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0"/>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200"/>
              <a:buFont typeface="Arial"/>
              <a:buNone/>
            </a:pPr>
            <a:r>
              <a:rPr lang="en-US" sz="3200" b="1" i="0" u="none" dirty="0">
                <a:solidFill>
                  <a:srgbClr val="1C1C1C"/>
                </a:solidFill>
                <a:ea typeface="Arial"/>
                <a:sym typeface="Arial"/>
              </a:rPr>
              <a:t>Plants We Eat: Nuts, Seeds and Legumes </a:t>
            </a:r>
            <a:endParaRPr dirty="0"/>
          </a:p>
        </p:txBody>
      </p:sp>
      <p:sp>
        <p:nvSpPr>
          <p:cNvPr id="307" name="Google Shape;307;p20"/>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balise42, DeSegura89, geishaboy500, Matt </a:t>
            </a:r>
            <a:r>
              <a:rPr lang="en-US" sz="500" b="0" i="0" u="none" dirty="0" err="1">
                <a:solidFill>
                  <a:schemeClr val="dk1"/>
                </a:solidFill>
                <a:latin typeface="Twinkl" pitchFamily="2" charset="0"/>
                <a:ea typeface="Play"/>
                <a:cs typeface="Play"/>
                <a:sym typeface="Play"/>
              </a:rPr>
              <a:t>Biddulph</a:t>
            </a:r>
            <a:r>
              <a:rPr lang="en-US" sz="500" b="0" i="0" u="none" dirty="0">
                <a:solidFill>
                  <a:schemeClr val="dk1"/>
                </a:solidFill>
                <a:latin typeface="Twinkl" pitchFamily="2" charset="0"/>
                <a:ea typeface="Play"/>
                <a:cs typeface="Play"/>
                <a:sym typeface="Play"/>
              </a:rPr>
              <a:t>, The Travelling Bum, </a:t>
            </a:r>
            <a:r>
              <a:rPr lang="en-US" sz="500" b="0" i="0" u="none" dirty="0" err="1">
                <a:solidFill>
                  <a:schemeClr val="dk1"/>
                </a:solidFill>
                <a:latin typeface="Twinkl" pitchFamily="2" charset="0"/>
                <a:ea typeface="Play"/>
                <a:cs typeface="Play"/>
                <a:sym typeface="Play"/>
              </a:rPr>
              <a:t>WhyKenFotos</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308" name="Google Shape;308;p20"/>
          <p:cNvPicPr preferRelativeResize="0"/>
          <p:nvPr/>
        </p:nvPicPr>
        <p:blipFill rotWithShape="1">
          <a:blip r:embed="rId3">
            <a:alphaModFix/>
          </a:blip>
          <a:srcRect/>
          <a:stretch/>
        </p:blipFill>
        <p:spPr>
          <a:xfrm>
            <a:off x="755651" y="1608295"/>
            <a:ext cx="2468306" cy="2203054"/>
          </a:xfrm>
          <a:prstGeom prst="roundRect">
            <a:avLst>
              <a:gd name="adj" fmla="val 16667"/>
            </a:avLst>
          </a:prstGeom>
          <a:noFill/>
          <a:ln>
            <a:noFill/>
          </a:ln>
        </p:spPr>
      </p:pic>
      <p:pic>
        <p:nvPicPr>
          <p:cNvPr id="309" name="Google Shape;309;p20"/>
          <p:cNvPicPr preferRelativeResize="0"/>
          <p:nvPr/>
        </p:nvPicPr>
        <p:blipFill rotWithShape="1">
          <a:blip r:embed="rId4">
            <a:alphaModFix/>
          </a:blip>
          <a:srcRect/>
          <a:stretch/>
        </p:blipFill>
        <p:spPr>
          <a:xfrm>
            <a:off x="3333082" y="1608295"/>
            <a:ext cx="2473071" cy="2203054"/>
          </a:xfrm>
          <a:prstGeom prst="roundRect">
            <a:avLst>
              <a:gd name="adj" fmla="val 16667"/>
            </a:avLst>
          </a:prstGeom>
          <a:noFill/>
          <a:ln>
            <a:noFill/>
          </a:ln>
        </p:spPr>
      </p:pic>
      <p:pic>
        <p:nvPicPr>
          <p:cNvPr id="310" name="Google Shape;310;p20"/>
          <p:cNvPicPr preferRelativeResize="0"/>
          <p:nvPr/>
        </p:nvPicPr>
        <p:blipFill rotWithShape="1">
          <a:blip r:embed="rId5">
            <a:alphaModFix/>
          </a:blip>
          <a:srcRect/>
          <a:stretch/>
        </p:blipFill>
        <p:spPr>
          <a:xfrm>
            <a:off x="5905747" y="1608295"/>
            <a:ext cx="2482603" cy="2203054"/>
          </a:xfrm>
          <a:prstGeom prst="roundRect">
            <a:avLst>
              <a:gd name="adj" fmla="val 16667"/>
            </a:avLst>
          </a:prstGeom>
          <a:noFill/>
          <a:ln>
            <a:noFill/>
          </a:ln>
        </p:spPr>
      </p:pic>
      <p:pic>
        <p:nvPicPr>
          <p:cNvPr id="311" name="Google Shape;311;p20"/>
          <p:cNvPicPr preferRelativeResize="0"/>
          <p:nvPr/>
        </p:nvPicPr>
        <p:blipFill rotWithShape="1">
          <a:blip r:embed="rId6">
            <a:alphaModFix/>
          </a:blip>
          <a:srcRect/>
          <a:stretch/>
        </p:blipFill>
        <p:spPr>
          <a:xfrm>
            <a:off x="755651" y="3889770"/>
            <a:ext cx="2477838" cy="2203055"/>
          </a:xfrm>
          <a:prstGeom prst="roundRect">
            <a:avLst>
              <a:gd name="adj" fmla="val 16667"/>
            </a:avLst>
          </a:prstGeom>
          <a:noFill/>
          <a:ln>
            <a:noFill/>
          </a:ln>
        </p:spPr>
      </p:pic>
      <p:pic>
        <p:nvPicPr>
          <p:cNvPr id="312" name="Google Shape;312;p20"/>
          <p:cNvPicPr preferRelativeResize="0"/>
          <p:nvPr/>
        </p:nvPicPr>
        <p:blipFill rotWithShape="1">
          <a:blip r:embed="rId7">
            <a:alphaModFix/>
          </a:blip>
          <a:srcRect/>
          <a:stretch/>
        </p:blipFill>
        <p:spPr>
          <a:xfrm>
            <a:off x="3337848" y="3889769"/>
            <a:ext cx="2468305" cy="2203055"/>
          </a:xfrm>
          <a:prstGeom prst="roundRect">
            <a:avLst>
              <a:gd name="adj" fmla="val 16667"/>
            </a:avLst>
          </a:prstGeom>
          <a:noFill/>
          <a:ln>
            <a:noFill/>
          </a:ln>
        </p:spPr>
      </p:pic>
      <p:pic>
        <p:nvPicPr>
          <p:cNvPr id="313" name="Google Shape;313;p20"/>
          <p:cNvPicPr preferRelativeResize="0"/>
          <p:nvPr/>
        </p:nvPicPr>
        <p:blipFill rotWithShape="1">
          <a:blip r:embed="rId8">
            <a:alphaModFix/>
          </a:blip>
          <a:srcRect/>
          <a:stretch/>
        </p:blipFill>
        <p:spPr>
          <a:xfrm>
            <a:off x="5910512" y="3889770"/>
            <a:ext cx="2477838" cy="2203056"/>
          </a:xfrm>
          <a:prstGeom prst="roundRect">
            <a:avLst>
              <a:gd name="adj" fmla="val 16667"/>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p:nvPr/>
        </p:nvSpPr>
        <p:spPr>
          <a:xfrm>
            <a:off x="503237" y="2930525"/>
            <a:ext cx="8137525" cy="3414712"/>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dirty="0">
                <a:solidFill>
                  <a:srgbClr val="FFFFFF"/>
                </a:solidFill>
                <a:latin typeface="Twinkl" pitchFamily="2" charset="0"/>
                <a:ea typeface="NTR"/>
                <a:cs typeface="NTR"/>
                <a:sym typeface="NTR"/>
              </a:rPr>
              <a:t> </a:t>
            </a:r>
            <a:endParaRPr dirty="0">
              <a:latin typeface="Twinkl" pitchFamily="2" charset="0"/>
            </a:endParaRPr>
          </a:p>
        </p:txBody>
      </p:sp>
      <p:sp>
        <p:nvSpPr>
          <p:cNvPr id="67" name="Google Shape;67;p3"/>
          <p:cNvSpPr/>
          <p:nvPr/>
        </p:nvSpPr>
        <p:spPr>
          <a:xfrm>
            <a:off x="503237" y="512762"/>
            <a:ext cx="8137525" cy="2192337"/>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dirty="0">
                <a:solidFill>
                  <a:srgbClr val="FFFFFF"/>
                </a:solidFill>
                <a:latin typeface="Twinkl" pitchFamily="2" charset="0"/>
                <a:ea typeface="NTR"/>
                <a:cs typeface="NTR"/>
                <a:sym typeface="NTR"/>
              </a:rPr>
              <a:t> </a:t>
            </a:r>
            <a:endParaRPr dirty="0">
              <a:latin typeface="Twinkl" pitchFamily="2" charset="0"/>
            </a:endParaRPr>
          </a:p>
        </p:txBody>
      </p:sp>
      <p:sp>
        <p:nvSpPr>
          <p:cNvPr id="68" name="Google Shape;68;p3"/>
          <p:cNvSpPr txBox="1"/>
          <p:nvPr/>
        </p:nvSpPr>
        <p:spPr>
          <a:xfrm>
            <a:off x="628650" y="3071812"/>
            <a:ext cx="788670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i="0" u="none" dirty="0">
                <a:solidFill>
                  <a:schemeClr val="dk1"/>
                </a:solidFill>
                <a:latin typeface="Twinkl" pitchFamily="2" charset="0"/>
                <a:sym typeface="Arial"/>
              </a:rPr>
              <a:t>Success Criteria</a:t>
            </a:r>
            <a:endParaRPr dirty="0">
              <a:latin typeface="Twinkl" pitchFamily="2" charset="0"/>
            </a:endParaRPr>
          </a:p>
        </p:txBody>
      </p:sp>
      <p:sp>
        <p:nvSpPr>
          <p:cNvPr id="69" name="Google Shape;69;p3"/>
          <p:cNvSpPr txBox="1"/>
          <p:nvPr/>
        </p:nvSpPr>
        <p:spPr>
          <a:xfrm>
            <a:off x="628650" y="735012"/>
            <a:ext cx="788670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dirty="0" smtClean="0">
                <a:solidFill>
                  <a:schemeClr val="dk1"/>
                </a:solidFill>
                <a:latin typeface="Twinkl" pitchFamily="2" charset="0"/>
              </a:rPr>
              <a:t>Learning Intentions</a:t>
            </a:r>
            <a:endParaRPr dirty="0">
              <a:latin typeface="Twinkl" pitchFamily="2" charset="0"/>
            </a:endParaRPr>
          </a:p>
        </p:txBody>
      </p:sp>
      <p:sp>
        <p:nvSpPr>
          <p:cNvPr id="70" name="Google Shape;70;p3"/>
          <p:cNvSpPr>
            <a:spLocks noGrp="1"/>
          </p:cNvSpPr>
          <p:nvPr>
            <p:ph type="body" idx="1"/>
          </p:nvPr>
        </p:nvSpPr>
        <p:spPr>
          <a:xfrm>
            <a:off x="628650" y="1127125"/>
            <a:ext cx="7886700" cy="1409700"/>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2000" dirty="0" smtClean="0">
                <a:ea typeface="NTR"/>
              </a:rPr>
              <a:t>To</a:t>
            </a:r>
            <a:r>
              <a:rPr lang="en-US" sz="2000" dirty="0" smtClean="0">
                <a:ea typeface="NTR"/>
              </a:rPr>
              <a:t> </a:t>
            </a:r>
            <a:r>
              <a:rPr lang="en-US" sz="2000" b="0" i="0" u="none" strike="noStrike" cap="none" dirty="0" smtClean="0">
                <a:solidFill>
                  <a:srgbClr val="1C1C1C"/>
                </a:solidFill>
                <a:ea typeface="NTR"/>
                <a:sym typeface="NTR"/>
              </a:rPr>
              <a:t>describe </a:t>
            </a:r>
            <a:r>
              <a:rPr lang="en-US" sz="2000" b="0" i="0" u="none" strike="noStrike" cap="none" dirty="0">
                <a:solidFill>
                  <a:srgbClr val="1C1C1C"/>
                </a:solidFill>
                <a:ea typeface="NTR"/>
                <a:sym typeface="NTR"/>
              </a:rPr>
              <a:t>what plants need to grow and stay </a:t>
            </a:r>
            <a:r>
              <a:rPr lang="en-US" sz="2000" b="0" i="0" u="none" strike="noStrike" cap="none" dirty="0" smtClean="0">
                <a:solidFill>
                  <a:srgbClr val="1C1C1C"/>
                </a:solidFill>
                <a:ea typeface="NTR"/>
                <a:sym typeface="NTR"/>
              </a:rPr>
              <a:t>healthy</a:t>
            </a:r>
            <a:r>
              <a:rPr lang="en-US" sz="2000" dirty="0">
                <a:ea typeface="NTR"/>
              </a:rPr>
              <a:t>.</a:t>
            </a:r>
            <a:r>
              <a:rPr lang="en-US" sz="2000" b="0" i="0" u="none" strike="noStrike" cap="none" dirty="0" smtClean="0">
                <a:solidFill>
                  <a:srgbClr val="1C1C1C"/>
                </a:solidFill>
                <a:ea typeface="NTR"/>
                <a:sym typeface="NTR"/>
              </a:rPr>
              <a:t> </a:t>
            </a:r>
            <a:endParaRPr sz="2000" dirty="0"/>
          </a:p>
          <a:p>
            <a:pPr marL="228600" marR="0" lvl="0" indent="-228600" algn="l" rtl="0">
              <a:lnSpc>
                <a:spcPct val="90000"/>
              </a:lnSpc>
              <a:spcBef>
                <a:spcPts val="1000"/>
              </a:spcBef>
              <a:spcAft>
                <a:spcPts val="0"/>
              </a:spcAft>
              <a:buClr>
                <a:srgbClr val="1C1C1C"/>
              </a:buClr>
              <a:buSzPts val="1800"/>
              <a:buFont typeface="Arial"/>
              <a:buChar char="•"/>
            </a:pPr>
            <a:r>
              <a:rPr lang="en-US" sz="2000" dirty="0" smtClean="0">
                <a:ea typeface="NTR"/>
              </a:rPr>
              <a:t>To</a:t>
            </a:r>
            <a:r>
              <a:rPr lang="en-US" sz="2000" b="0" i="0" u="none" strike="noStrike" cap="none" dirty="0" smtClean="0">
                <a:solidFill>
                  <a:srgbClr val="1C1C1C"/>
                </a:solidFill>
                <a:ea typeface="NTR"/>
                <a:sym typeface="NTR"/>
              </a:rPr>
              <a:t> </a:t>
            </a:r>
            <a:r>
              <a:rPr lang="en-US" sz="2000" b="0" i="0" u="none" strike="noStrike" cap="none" dirty="0" smtClean="0">
                <a:solidFill>
                  <a:srgbClr val="1C1C1C"/>
                </a:solidFill>
                <a:ea typeface="NTR"/>
                <a:sym typeface="NTR"/>
              </a:rPr>
              <a:t>use </a:t>
            </a:r>
            <a:r>
              <a:rPr lang="en-US" sz="2000" b="0" i="0" u="none" strike="noStrike" cap="none" dirty="0">
                <a:solidFill>
                  <a:srgbClr val="1C1C1C"/>
                </a:solidFill>
                <a:ea typeface="NTR"/>
                <a:sym typeface="NTR"/>
              </a:rPr>
              <a:t>my observations to say what food crops will need to grow and stay </a:t>
            </a:r>
            <a:r>
              <a:rPr lang="en-US" sz="2000" b="0" i="0" u="none" strike="noStrike" cap="none" dirty="0" smtClean="0">
                <a:solidFill>
                  <a:srgbClr val="1C1C1C"/>
                </a:solidFill>
                <a:ea typeface="NTR"/>
                <a:sym typeface="NTR"/>
              </a:rPr>
              <a:t>healthy</a:t>
            </a:r>
            <a:r>
              <a:rPr lang="en-US" sz="2000" dirty="0">
                <a:ea typeface="NTR"/>
              </a:rPr>
              <a:t>.</a:t>
            </a:r>
            <a:endParaRPr sz="2000" dirty="0"/>
          </a:p>
        </p:txBody>
      </p:sp>
      <p:sp>
        <p:nvSpPr>
          <p:cNvPr id="71" name="Google Shape;71;p3"/>
          <p:cNvSpPr txBox="1"/>
          <p:nvPr/>
        </p:nvSpPr>
        <p:spPr>
          <a:xfrm>
            <a:off x="628650" y="3467100"/>
            <a:ext cx="7886700" cy="2625725"/>
          </a:xfrm>
          <a:prstGeom prst="rect">
            <a:avLst/>
          </a:prstGeom>
          <a:noFill/>
          <a:ln>
            <a:noFill/>
          </a:ln>
        </p:spPr>
        <p:txBody>
          <a:bodyPr spcFirstLastPara="1" wrap="square" lIns="180000" tIns="252000" rIns="252000" bIns="180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2000" b="0" i="0" u="none" dirty="0" smtClean="0">
                <a:solidFill>
                  <a:srgbClr val="1C1C1C"/>
                </a:solidFill>
                <a:latin typeface="Twinkl" pitchFamily="2" charset="0"/>
                <a:ea typeface="NTR"/>
                <a:cs typeface="NTR"/>
                <a:sym typeface="NTR"/>
              </a:rPr>
              <a:t>I can explain </a:t>
            </a:r>
            <a:r>
              <a:rPr lang="en-US" sz="2000" b="0" i="0" u="none" dirty="0">
                <a:solidFill>
                  <a:srgbClr val="1C1C1C"/>
                </a:solidFill>
                <a:latin typeface="Twinkl" pitchFamily="2" charset="0"/>
                <a:ea typeface="NTR"/>
                <a:cs typeface="NTR"/>
                <a:sym typeface="NTR"/>
              </a:rPr>
              <a:t>that plants need water, light and a suitable temperature to grow well. </a:t>
            </a:r>
            <a:endParaRPr sz="2000" dirty="0">
              <a:latin typeface="Twinkl" pitchFamily="2" charset="0"/>
            </a:endParaRPr>
          </a:p>
          <a:p>
            <a:pPr marL="228600" marR="0" lvl="0" indent="-228600" algn="l" rtl="0">
              <a:lnSpc>
                <a:spcPct val="90000"/>
              </a:lnSpc>
              <a:spcBef>
                <a:spcPts val="1000"/>
              </a:spcBef>
              <a:spcAft>
                <a:spcPts val="0"/>
              </a:spcAft>
              <a:buClr>
                <a:srgbClr val="1C1C1C"/>
              </a:buClr>
              <a:buSzPts val="1800"/>
              <a:buFont typeface="Arial"/>
              <a:buChar char="•"/>
            </a:pPr>
            <a:r>
              <a:rPr lang="en-US" sz="2000" b="0" i="0" u="none" dirty="0" smtClean="0">
                <a:solidFill>
                  <a:srgbClr val="1C1C1C"/>
                </a:solidFill>
                <a:latin typeface="Twinkl" pitchFamily="2" charset="0"/>
                <a:ea typeface="NTR"/>
                <a:cs typeface="NTR"/>
                <a:sym typeface="NTR"/>
              </a:rPr>
              <a:t>I can explain </a:t>
            </a:r>
            <a:r>
              <a:rPr lang="en-US" sz="2000" b="0" i="0" u="none" dirty="0">
                <a:solidFill>
                  <a:srgbClr val="1C1C1C"/>
                </a:solidFill>
                <a:latin typeface="Twinkl" pitchFamily="2" charset="0"/>
                <a:ea typeface="NTR"/>
                <a:cs typeface="NTR"/>
                <a:sym typeface="NTR"/>
              </a:rPr>
              <a:t>that different plants have different needs. </a:t>
            </a:r>
            <a:endParaRPr sz="2000" dirty="0">
              <a:latin typeface="Twinkl" pitchFamily="2" charset="0"/>
            </a:endParaRPr>
          </a:p>
          <a:p>
            <a:pPr marL="228600" marR="0" lvl="0" indent="-228600" algn="l" rtl="0">
              <a:lnSpc>
                <a:spcPct val="90000"/>
              </a:lnSpc>
              <a:spcBef>
                <a:spcPts val="1000"/>
              </a:spcBef>
              <a:spcAft>
                <a:spcPts val="0"/>
              </a:spcAft>
              <a:buClr>
                <a:srgbClr val="1C1C1C"/>
              </a:buClr>
              <a:buSzPts val="1800"/>
              <a:buFont typeface="Arial"/>
              <a:buChar char="•"/>
            </a:pPr>
            <a:r>
              <a:rPr lang="en-US" sz="2000" b="0" i="0" u="none" dirty="0" smtClean="0">
                <a:solidFill>
                  <a:srgbClr val="1C1C1C"/>
                </a:solidFill>
                <a:latin typeface="Twinkl" pitchFamily="2" charset="0"/>
                <a:ea typeface="NTR"/>
                <a:cs typeface="NTR"/>
                <a:sym typeface="NTR"/>
              </a:rPr>
              <a:t>I can give </a:t>
            </a:r>
            <a:r>
              <a:rPr lang="en-US" sz="2000" b="0" i="0" u="none" dirty="0">
                <a:solidFill>
                  <a:srgbClr val="1C1C1C"/>
                </a:solidFill>
                <a:latin typeface="Twinkl" pitchFamily="2" charset="0"/>
                <a:ea typeface="NTR"/>
                <a:cs typeface="NTR"/>
                <a:sym typeface="NTR"/>
              </a:rPr>
              <a:t>examples of food crops.</a:t>
            </a:r>
            <a:endParaRPr sz="2000" dirty="0">
              <a:latin typeface="Twinkl" pitchFamily="2" charset="0"/>
            </a:endParaRPr>
          </a:p>
          <a:p>
            <a:pPr marL="228600" marR="0" lvl="0" indent="-228600" algn="l" rtl="0">
              <a:lnSpc>
                <a:spcPct val="90000"/>
              </a:lnSpc>
              <a:spcBef>
                <a:spcPts val="1000"/>
              </a:spcBef>
              <a:spcAft>
                <a:spcPts val="0"/>
              </a:spcAft>
              <a:buClr>
                <a:srgbClr val="1C1C1C"/>
              </a:buClr>
              <a:buSzPts val="1800"/>
              <a:buFont typeface="Arial"/>
              <a:buChar char="•"/>
            </a:pPr>
            <a:r>
              <a:rPr lang="en-US" sz="2000" b="0" i="0" u="none" dirty="0" smtClean="0">
                <a:solidFill>
                  <a:srgbClr val="1C1C1C"/>
                </a:solidFill>
                <a:latin typeface="Twinkl" pitchFamily="2" charset="0"/>
                <a:ea typeface="NTR"/>
                <a:cs typeface="NTR"/>
                <a:sym typeface="NTR"/>
              </a:rPr>
              <a:t>I can say </a:t>
            </a:r>
            <a:r>
              <a:rPr lang="en-US" sz="2000" b="0" i="0" u="none" dirty="0">
                <a:solidFill>
                  <a:srgbClr val="1C1C1C"/>
                </a:solidFill>
                <a:latin typeface="Twinkl" pitchFamily="2" charset="0"/>
                <a:ea typeface="NTR"/>
                <a:cs typeface="NTR"/>
                <a:sym typeface="NTR"/>
              </a:rPr>
              <a:t>how to care for food crops so they grow well. </a:t>
            </a:r>
            <a:endParaRPr sz="2000" dirty="0">
              <a:latin typeface="Twinkl"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21"/>
          <p:cNvSpPr/>
          <p:nvPr/>
        </p:nvSpPr>
        <p:spPr>
          <a:xfrm>
            <a:off x="755650" y="1601787"/>
            <a:ext cx="7632700" cy="1292225"/>
          </a:xfrm>
          <a:prstGeom prst="roundRect">
            <a:avLst>
              <a:gd name="adj" fmla="val 6965"/>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320" name="Google Shape;320;p21"/>
          <p:cNvSpPr>
            <a:spLocks noGrp="1"/>
          </p:cNvSpPr>
          <p:nvPr>
            <p:ph type="body" idx="1"/>
          </p:nvPr>
        </p:nvSpPr>
        <p:spPr>
          <a:xfrm>
            <a:off x="755650" y="1601787"/>
            <a:ext cx="7632700" cy="1292225"/>
          </a:xfrm>
          <a:prstGeom prst="roundRect">
            <a:avLst>
              <a:gd name="adj" fmla="val 16667"/>
            </a:avLst>
          </a:prstGeom>
          <a:noFill/>
          <a:ln>
            <a:noFill/>
          </a:ln>
        </p:spPr>
        <p:txBody>
          <a:bodyPr spcFirstLastPara="1" wrap="square" lIns="252000" tIns="252000" rIns="252000" bIns="252000" anchor="ctr" anchorCtr="0">
            <a:normAutofit lnSpcReduction="10000"/>
          </a:bodyPr>
          <a:lstStyle/>
          <a:p>
            <a:pPr marL="0" marR="0" lvl="0" indent="0" algn="ctr" rtl="0">
              <a:lnSpc>
                <a:spcPct val="80000"/>
              </a:lnSpc>
              <a:spcBef>
                <a:spcPts val="0"/>
              </a:spcBef>
              <a:spcAft>
                <a:spcPts val="0"/>
              </a:spcAft>
              <a:buClr>
                <a:srgbClr val="1C1C1C"/>
              </a:buClr>
              <a:buSzPts val="1600"/>
              <a:buFont typeface="Arial"/>
              <a:buNone/>
            </a:pPr>
            <a:r>
              <a:rPr lang="en-US" sz="1600" b="0" i="0" u="none" strike="noStrike" cap="none" dirty="0">
                <a:solidFill>
                  <a:srgbClr val="1C1C1C"/>
                </a:solidFill>
                <a:ea typeface="NTR"/>
                <a:sym typeface="NTR"/>
              </a:rPr>
              <a:t>You have </a:t>
            </a:r>
            <a:r>
              <a:rPr lang="en-US" sz="1600" b="1" i="0" u="none" strike="noStrike" cap="none" dirty="0">
                <a:solidFill>
                  <a:srgbClr val="1C1C1C"/>
                </a:solidFill>
                <a:ea typeface="NTR"/>
                <a:sym typeface="NTR"/>
              </a:rPr>
              <a:t>1 minute </a:t>
            </a:r>
            <a:r>
              <a:rPr lang="en-US" sz="1600" b="0" i="0" u="none" strike="noStrike" cap="none" dirty="0">
                <a:solidFill>
                  <a:srgbClr val="1C1C1C"/>
                </a:solidFill>
                <a:ea typeface="NTR"/>
                <a:sym typeface="NTR"/>
              </a:rPr>
              <a:t>to remember 5</a:t>
            </a:r>
            <a:br>
              <a:rPr lang="en-US" sz="1600" b="0" i="0" u="none" strike="noStrike" cap="none" dirty="0">
                <a:solidFill>
                  <a:srgbClr val="1C1C1C"/>
                </a:solidFill>
                <a:ea typeface="NTR"/>
                <a:sym typeface="NTR"/>
              </a:rPr>
            </a:br>
            <a:r>
              <a:rPr lang="en-US" sz="1600" b="0" i="0" u="none" strike="noStrike" cap="none" dirty="0">
                <a:solidFill>
                  <a:srgbClr val="1C1C1C"/>
                </a:solidFill>
                <a:ea typeface="NTR"/>
                <a:sym typeface="NTR"/>
              </a:rPr>
              <a:t>different foods that we eat that are parts of plants.  </a:t>
            </a:r>
            <a:endParaRPr dirty="0"/>
          </a:p>
          <a:p>
            <a:pPr marL="0" marR="0" lvl="0" indent="0" algn="ctr" rtl="0">
              <a:lnSpc>
                <a:spcPct val="80000"/>
              </a:lnSpc>
              <a:spcBef>
                <a:spcPts val="1000"/>
              </a:spcBef>
              <a:spcAft>
                <a:spcPts val="0"/>
              </a:spcAft>
              <a:buClr>
                <a:srgbClr val="1C1C1C"/>
              </a:buClr>
              <a:buSzPts val="1600"/>
              <a:buFont typeface="Arial"/>
              <a:buNone/>
            </a:pPr>
            <a:r>
              <a:rPr lang="en-US" sz="1600" b="0" i="0" u="none" strike="noStrike" cap="none" dirty="0">
                <a:solidFill>
                  <a:srgbClr val="1C1C1C"/>
                </a:solidFill>
                <a:ea typeface="NTR"/>
                <a:sym typeface="NTR"/>
              </a:rPr>
              <a:t>Write or draw them on your whiteboard. </a:t>
            </a:r>
            <a:endParaRPr dirty="0"/>
          </a:p>
        </p:txBody>
      </p:sp>
      <p:sp>
        <p:nvSpPr>
          <p:cNvPr id="321" name="Google Shape;321;p21"/>
          <p:cNvSpPr>
            <a:spLocks noGrp="1"/>
          </p:cNvSpPr>
          <p:nvPr>
            <p:ph type="title"/>
          </p:nvPr>
        </p:nvSpPr>
        <p:spPr>
          <a:xfrm>
            <a:off x="457200" y="485775"/>
            <a:ext cx="8220075" cy="1246187"/>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Plants We Eat</a:t>
            </a:r>
            <a:endParaRPr dirty="0"/>
          </a:p>
        </p:txBody>
      </p:sp>
      <p:pic>
        <p:nvPicPr>
          <p:cNvPr id="322" name="Google Shape;322;p21"/>
          <p:cNvPicPr preferRelativeResize="0"/>
          <p:nvPr/>
        </p:nvPicPr>
        <p:blipFill rotWithShape="1">
          <a:blip r:embed="rId3">
            <a:alphaModFix/>
          </a:blip>
          <a:srcRect/>
          <a:stretch/>
        </p:blipFill>
        <p:spPr>
          <a:xfrm>
            <a:off x="7696200" y="612775"/>
            <a:ext cx="865187" cy="863600"/>
          </a:xfrm>
          <a:prstGeom prst="rect">
            <a:avLst/>
          </a:prstGeom>
          <a:noFill/>
          <a:ln>
            <a:noFill/>
          </a:ln>
        </p:spPr>
      </p:pic>
      <p:pic>
        <p:nvPicPr>
          <p:cNvPr id="386" name="Google Shape;386;p21"/>
          <p:cNvPicPr preferRelativeResize="0"/>
          <p:nvPr/>
        </p:nvPicPr>
        <p:blipFill rotWithShape="1">
          <a:blip r:embed="rId4">
            <a:alphaModFix/>
          </a:blip>
          <a:srcRect/>
          <a:stretch/>
        </p:blipFill>
        <p:spPr>
          <a:xfrm>
            <a:off x="5254625" y="3309937"/>
            <a:ext cx="3133725" cy="2782887"/>
          </a:xfrm>
          <a:prstGeom prst="rect">
            <a:avLst/>
          </a:prstGeom>
          <a:noFill/>
          <a:ln>
            <a:noFill/>
          </a:ln>
        </p:spPr>
      </p:pic>
      <p:sp>
        <p:nvSpPr>
          <p:cNvPr id="71" name="Rounded Rectangle 116">
            <a:extLst>
              <a:ext uri="{FF2B5EF4-FFF2-40B4-BE49-F238E27FC236}">
                <a16:creationId xmlns="" xmlns:a16="http://schemas.microsoft.com/office/drawing/2014/main" id="{041D35DD-6BD5-4B13-BE9F-273BFBCEE4C7}"/>
              </a:ext>
            </a:extLst>
          </p:cNvPr>
          <p:cNvSpPr/>
          <p:nvPr/>
        </p:nvSpPr>
        <p:spPr>
          <a:xfrm>
            <a:off x="750888" y="3019424"/>
            <a:ext cx="5164137" cy="3073401"/>
          </a:xfrm>
          <a:prstGeom prst="roundRect">
            <a:avLst>
              <a:gd name="adj" fmla="val 12705"/>
            </a:avLst>
          </a:prstGeom>
          <a:solidFill>
            <a:srgbClr val="C1F6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ounded Rectangle 32">
            <a:extLst>
              <a:ext uri="{FF2B5EF4-FFF2-40B4-BE49-F238E27FC236}">
                <a16:creationId xmlns="" xmlns:a16="http://schemas.microsoft.com/office/drawing/2014/main" id="{3AFC036E-AD42-4437-877C-F5A57A06AFBA}"/>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01:00</a:t>
            </a:r>
          </a:p>
        </p:txBody>
      </p:sp>
      <p:sp>
        <p:nvSpPr>
          <p:cNvPr id="73" name="Rounded Rectangle 33">
            <a:extLst>
              <a:ext uri="{FF2B5EF4-FFF2-40B4-BE49-F238E27FC236}">
                <a16:creationId xmlns="" xmlns:a16="http://schemas.microsoft.com/office/drawing/2014/main" id="{FAB9EA5E-006B-4A4F-9A45-416AB4DF680A}"/>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00:59</a:t>
            </a:r>
          </a:p>
        </p:txBody>
      </p:sp>
      <p:sp>
        <p:nvSpPr>
          <p:cNvPr id="74" name="Rounded Rectangle 34">
            <a:extLst>
              <a:ext uri="{FF2B5EF4-FFF2-40B4-BE49-F238E27FC236}">
                <a16:creationId xmlns="" xmlns:a16="http://schemas.microsoft.com/office/drawing/2014/main" id="{E9CCDB7E-EE55-4B4A-970A-90E5B5161FE3}"/>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00:58</a:t>
            </a:r>
          </a:p>
        </p:txBody>
      </p:sp>
      <p:sp>
        <p:nvSpPr>
          <p:cNvPr id="75" name="Rounded Rectangle 35">
            <a:extLst>
              <a:ext uri="{FF2B5EF4-FFF2-40B4-BE49-F238E27FC236}">
                <a16:creationId xmlns="" xmlns:a16="http://schemas.microsoft.com/office/drawing/2014/main" id="{594A7CFD-0CF9-4528-9A79-3911DA602378}"/>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00:57</a:t>
            </a:r>
          </a:p>
        </p:txBody>
      </p:sp>
      <p:sp>
        <p:nvSpPr>
          <p:cNvPr id="76" name="Rounded Rectangle 36">
            <a:extLst>
              <a:ext uri="{FF2B5EF4-FFF2-40B4-BE49-F238E27FC236}">
                <a16:creationId xmlns="" xmlns:a16="http://schemas.microsoft.com/office/drawing/2014/main" id="{51F817D7-B509-41C6-81CD-142E08A0CD97}"/>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00:56</a:t>
            </a:r>
          </a:p>
        </p:txBody>
      </p:sp>
      <p:sp>
        <p:nvSpPr>
          <p:cNvPr id="77" name="Rounded Rectangle 37">
            <a:extLst>
              <a:ext uri="{FF2B5EF4-FFF2-40B4-BE49-F238E27FC236}">
                <a16:creationId xmlns="" xmlns:a16="http://schemas.microsoft.com/office/drawing/2014/main" id="{F12585D1-87B7-40F1-8DEA-2C3AD2E7CA32}"/>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00:55</a:t>
            </a:r>
          </a:p>
        </p:txBody>
      </p:sp>
      <p:sp>
        <p:nvSpPr>
          <p:cNvPr id="78" name="Rounded Rectangle 42">
            <a:extLst>
              <a:ext uri="{FF2B5EF4-FFF2-40B4-BE49-F238E27FC236}">
                <a16:creationId xmlns="" xmlns:a16="http://schemas.microsoft.com/office/drawing/2014/main" id="{835992C9-4771-40AA-8745-73B983557356}"/>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00:54</a:t>
            </a:r>
          </a:p>
        </p:txBody>
      </p:sp>
      <p:sp>
        <p:nvSpPr>
          <p:cNvPr id="79" name="Rounded Rectangle 43">
            <a:extLst>
              <a:ext uri="{FF2B5EF4-FFF2-40B4-BE49-F238E27FC236}">
                <a16:creationId xmlns="" xmlns:a16="http://schemas.microsoft.com/office/drawing/2014/main" id="{5B2AD5B5-0F85-4F20-ADF3-71F7D96AEA77}"/>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00:53</a:t>
            </a:r>
          </a:p>
        </p:txBody>
      </p:sp>
      <p:sp>
        <p:nvSpPr>
          <p:cNvPr id="80" name="Rounded Rectangle 44">
            <a:extLst>
              <a:ext uri="{FF2B5EF4-FFF2-40B4-BE49-F238E27FC236}">
                <a16:creationId xmlns="" xmlns:a16="http://schemas.microsoft.com/office/drawing/2014/main" id="{EA927180-0128-4DB5-AA5C-5F6370E61C55}"/>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00:52</a:t>
            </a:r>
          </a:p>
        </p:txBody>
      </p:sp>
      <p:sp>
        <p:nvSpPr>
          <p:cNvPr id="81" name="Rounded Rectangle 45">
            <a:extLst>
              <a:ext uri="{FF2B5EF4-FFF2-40B4-BE49-F238E27FC236}">
                <a16:creationId xmlns="" xmlns:a16="http://schemas.microsoft.com/office/drawing/2014/main" id="{5211DB11-56E9-4711-8DF2-AB72D3794651}"/>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00:51</a:t>
            </a:r>
          </a:p>
        </p:txBody>
      </p:sp>
      <p:sp>
        <p:nvSpPr>
          <p:cNvPr id="82" name="Rounded Rectangle 63">
            <a:extLst>
              <a:ext uri="{FF2B5EF4-FFF2-40B4-BE49-F238E27FC236}">
                <a16:creationId xmlns="" xmlns:a16="http://schemas.microsoft.com/office/drawing/2014/main" id="{2FF0E5D6-240D-4608-9916-46EE12BD3EA0}"/>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00:50</a:t>
            </a:r>
          </a:p>
        </p:txBody>
      </p:sp>
      <p:sp>
        <p:nvSpPr>
          <p:cNvPr id="83" name="Rounded Rectangle 64">
            <a:extLst>
              <a:ext uri="{FF2B5EF4-FFF2-40B4-BE49-F238E27FC236}">
                <a16:creationId xmlns="" xmlns:a16="http://schemas.microsoft.com/office/drawing/2014/main" id="{8B83DF3D-5342-4675-9A6C-B15A7B6E7C7B}"/>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00:49</a:t>
            </a:r>
          </a:p>
        </p:txBody>
      </p:sp>
      <p:sp>
        <p:nvSpPr>
          <p:cNvPr id="84" name="Rounded Rectangle 65">
            <a:extLst>
              <a:ext uri="{FF2B5EF4-FFF2-40B4-BE49-F238E27FC236}">
                <a16:creationId xmlns="" xmlns:a16="http://schemas.microsoft.com/office/drawing/2014/main" id="{95266EC6-E2A9-4050-B7DB-8E34700FDE36}"/>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00:48</a:t>
            </a:r>
          </a:p>
        </p:txBody>
      </p:sp>
      <p:sp>
        <p:nvSpPr>
          <p:cNvPr id="85" name="Rounded Rectangle 66">
            <a:extLst>
              <a:ext uri="{FF2B5EF4-FFF2-40B4-BE49-F238E27FC236}">
                <a16:creationId xmlns="" xmlns:a16="http://schemas.microsoft.com/office/drawing/2014/main" id="{892FD831-B69C-40F0-98FB-8632F0615F6D}"/>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00:47</a:t>
            </a:r>
          </a:p>
        </p:txBody>
      </p:sp>
      <p:sp>
        <p:nvSpPr>
          <p:cNvPr id="86" name="Rounded Rectangle 67">
            <a:extLst>
              <a:ext uri="{FF2B5EF4-FFF2-40B4-BE49-F238E27FC236}">
                <a16:creationId xmlns="" xmlns:a16="http://schemas.microsoft.com/office/drawing/2014/main" id="{AB4114BB-A533-463E-B14F-070958A67813}"/>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00:46</a:t>
            </a:r>
          </a:p>
        </p:txBody>
      </p:sp>
      <p:sp>
        <p:nvSpPr>
          <p:cNvPr id="87" name="Rounded Rectangle 68">
            <a:extLst>
              <a:ext uri="{FF2B5EF4-FFF2-40B4-BE49-F238E27FC236}">
                <a16:creationId xmlns="" xmlns:a16="http://schemas.microsoft.com/office/drawing/2014/main" id="{545F185C-9658-4063-94BA-A2B2595F7744}"/>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00:45</a:t>
            </a:r>
          </a:p>
        </p:txBody>
      </p:sp>
      <p:sp>
        <p:nvSpPr>
          <p:cNvPr id="88" name="Rounded Rectangle 69">
            <a:extLst>
              <a:ext uri="{FF2B5EF4-FFF2-40B4-BE49-F238E27FC236}">
                <a16:creationId xmlns="" xmlns:a16="http://schemas.microsoft.com/office/drawing/2014/main" id="{1E920E95-8168-43B4-AF77-834AA655949F}"/>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00:44</a:t>
            </a:r>
          </a:p>
        </p:txBody>
      </p:sp>
      <p:sp>
        <p:nvSpPr>
          <p:cNvPr id="89" name="Rounded Rectangle 70">
            <a:extLst>
              <a:ext uri="{FF2B5EF4-FFF2-40B4-BE49-F238E27FC236}">
                <a16:creationId xmlns="" xmlns:a16="http://schemas.microsoft.com/office/drawing/2014/main" id="{D4777B8F-E42E-4AE9-A451-63EEFCFF336B}"/>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00:43</a:t>
            </a:r>
          </a:p>
        </p:txBody>
      </p:sp>
      <p:sp>
        <p:nvSpPr>
          <p:cNvPr id="90" name="Rounded Rectangle 71">
            <a:extLst>
              <a:ext uri="{FF2B5EF4-FFF2-40B4-BE49-F238E27FC236}">
                <a16:creationId xmlns="" xmlns:a16="http://schemas.microsoft.com/office/drawing/2014/main" id="{FE59D5BA-239C-49EE-B958-587517C6BC96}"/>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00:42</a:t>
            </a:r>
          </a:p>
        </p:txBody>
      </p:sp>
      <p:sp>
        <p:nvSpPr>
          <p:cNvPr id="91" name="Rounded Rectangle 72">
            <a:extLst>
              <a:ext uri="{FF2B5EF4-FFF2-40B4-BE49-F238E27FC236}">
                <a16:creationId xmlns="" xmlns:a16="http://schemas.microsoft.com/office/drawing/2014/main" id="{B277C91C-2C56-4DF1-B7E2-9C3D01153F47}"/>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00:41</a:t>
            </a:r>
          </a:p>
        </p:txBody>
      </p:sp>
      <p:sp>
        <p:nvSpPr>
          <p:cNvPr id="92" name="Rounded Rectangle 73">
            <a:extLst>
              <a:ext uri="{FF2B5EF4-FFF2-40B4-BE49-F238E27FC236}">
                <a16:creationId xmlns="" xmlns:a16="http://schemas.microsoft.com/office/drawing/2014/main" id="{FB6E8608-EE69-44F5-AA3E-97F58A62A514}"/>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00:40</a:t>
            </a:r>
          </a:p>
        </p:txBody>
      </p:sp>
      <p:sp>
        <p:nvSpPr>
          <p:cNvPr id="93" name="Rounded Rectangle 74">
            <a:extLst>
              <a:ext uri="{FF2B5EF4-FFF2-40B4-BE49-F238E27FC236}">
                <a16:creationId xmlns="" xmlns:a16="http://schemas.microsoft.com/office/drawing/2014/main" id="{98FFA6B0-74D9-4C1C-A807-1474B345AE72}"/>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00:39</a:t>
            </a:r>
          </a:p>
        </p:txBody>
      </p:sp>
      <p:sp>
        <p:nvSpPr>
          <p:cNvPr id="94" name="Rounded Rectangle 75">
            <a:extLst>
              <a:ext uri="{FF2B5EF4-FFF2-40B4-BE49-F238E27FC236}">
                <a16:creationId xmlns="" xmlns:a16="http://schemas.microsoft.com/office/drawing/2014/main" id="{C4B947EC-F829-4C4C-B415-8976C37A544D}"/>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00:38</a:t>
            </a:r>
          </a:p>
        </p:txBody>
      </p:sp>
      <p:sp>
        <p:nvSpPr>
          <p:cNvPr id="95" name="Rounded Rectangle 76">
            <a:extLst>
              <a:ext uri="{FF2B5EF4-FFF2-40B4-BE49-F238E27FC236}">
                <a16:creationId xmlns="" xmlns:a16="http://schemas.microsoft.com/office/drawing/2014/main" id="{92BF3042-5513-4F6F-AA31-C1CC0189F88F}"/>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00:37</a:t>
            </a:r>
          </a:p>
        </p:txBody>
      </p:sp>
      <p:sp>
        <p:nvSpPr>
          <p:cNvPr id="96" name="Rounded Rectangle 77">
            <a:extLst>
              <a:ext uri="{FF2B5EF4-FFF2-40B4-BE49-F238E27FC236}">
                <a16:creationId xmlns="" xmlns:a16="http://schemas.microsoft.com/office/drawing/2014/main" id="{25E6247A-E424-4042-92C2-FDD984E58811}"/>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00:36</a:t>
            </a:r>
          </a:p>
        </p:txBody>
      </p:sp>
      <p:sp>
        <p:nvSpPr>
          <p:cNvPr id="97" name="Rounded Rectangle 78">
            <a:extLst>
              <a:ext uri="{FF2B5EF4-FFF2-40B4-BE49-F238E27FC236}">
                <a16:creationId xmlns="" xmlns:a16="http://schemas.microsoft.com/office/drawing/2014/main" id="{04CF8C30-2C70-41B4-A678-DF6D19CAF866}"/>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00:35</a:t>
            </a:r>
          </a:p>
        </p:txBody>
      </p:sp>
      <p:sp>
        <p:nvSpPr>
          <p:cNvPr id="98" name="Rounded Rectangle 79">
            <a:extLst>
              <a:ext uri="{FF2B5EF4-FFF2-40B4-BE49-F238E27FC236}">
                <a16:creationId xmlns="" xmlns:a16="http://schemas.microsoft.com/office/drawing/2014/main" id="{4D88084A-976D-4748-9E97-C74B4ED26DCB}"/>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00:34</a:t>
            </a:r>
          </a:p>
        </p:txBody>
      </p:sp>
      <p:sp>
        <p:nvSpPr>
          <p:cNvPr id="99" name="Rounded Rectangle 80">
            <a:extLst>
              <a:ext uri="{FF2B5EF4-FFF2-40B4-BE49-F238E27FC236}">
                <a16:creationId xmlns="" xmlns:a16="http://schemas.microsoft.com/office/drawing/2014/main" id="{0DDD12DF-47ED-41BA-9170-195B00A6A99B}"/>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00:33</a:t>
            </a:r>
          </a:p>
        </p:txBody>
      </p:sp>
      <p:sp>
        <p:nvSpPr>
          <p:cNvPr id="100" name="Rounded Rectangle 81">
            <a:extLst>
              <a:ext uri="{FF2B5EF4-FFF2-40B4-BE49-F238E27FC236}">
                <a16:creationId xmlns="" xmlns:a16="http://schemas.microsoft.com/office/drawing/2014/main" id="{60A93043-D953-4D87-838B-84BE184AACCE}"/>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00:32</a:t>
            </a:r>
          </a:p>
        </p:txBody>
      </p:sp>
      <p:sp>
        <p:nvSpPr>
          <p:cNvPr id="101" name="Rounded Rectangle 82">
            <a:extLst>
              <a:ext uri="{FF2B5EF4-FFF2-40B4-BE49-F238E27FC236}">
                <a16:creationId xmlns="" xmlns:a16="http://schemas.microsoft.com/office/drawing/2014/main" id="{525B01E7-DBEB-4CBA-9B31-E58FC5E4A2D9}"/>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00:31</a:t>
            </a:r>
          </a:p>
        </p:txBody>
      </p:sp>
      <p:sp>
        <p:nvSpPr>
          <p:cNvPr id="102" name="Rounded Rectangle 83">
            <a:extLst>
              <a:ext uri="{FF2B5EF4-FFF2-40B4-BE49-F238E27FC236}">
                <a16:creationId xmlns="" xmlns:a16="http://schemas.microsoft.com/office/drawing/2014/main" id="{BEEFDECD-DECF-472E-B2CE-63EDA381201C}"/>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00:30</a:t>
            </a:r>
          </a:p>
        </p:txBody>
      </p:sp>
      <p:sp>
        <p:nvSpPr>
          <p:cNvPr id="103" name="Rounded Rectangle 84">
            <a:extLst>
              <a:ext uri="{FF2B5EF4-FFF2-40B4-BE49-F238E27FC236}">
                <a16:creationId xmlns="" xmlns:a16="http://schemas.microsoft.com/office/drawing/2014/main" id="{3DFFD78B-2F05-424D-B40F-760C54572894}"/>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00:29</a:t>
            </a:r>
          </a:p>
        </p:txBody>
      </p:sp>
      <p:sp>
        <p:nvSpPr>
          <p:cNvPr id="104" name="Rounded Rectangle 85">
            <a:extLst>
              <a:ext uri="{FF2B5EF4-FFF2-40B4-BE49-F238E27FC236}">
                <a16:creationId xmlns="" xmlns:a16="http://schemas.microsoft.com/office/drawing/2014/main" id="{E0673459-26C5-432D-9921-8B9C1F293801}"/>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00:28</a:t>
            </a:r>
          </a:p>
        </p:txBody>
      </p:sp>
      <p:sp>
        <p:nvSpPr>
          <p:cNvPr id="105" name="Rounded Rectangle 86">
            <a:extLst>
              <a:ext uri="{FF2B5EF4-FFF2-40B4-BE49-F238E27FC236}">
                <a16:creationId xmlns="" xmlns:a16="http://schemas.microsoft.com/office/drawing/2014/main" id="{BC8015E2-085C-41AE-962F-8023AFBD3E04}"/>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00:27</a:t>
            </a:r>
          </a:p>
        </p:txBody>
      </p:sp>
      <p:sp>
        <p:nvSpPr>
          <p:cNvPr id="106" name="Rounded Rectangle 87">
            <a:extLst>
              <a:ext uri="{FF2B5EF4-FFF2-40B4-BE49-F238E27FC236}">
                <a16:creationId xmlns="" xmlns:a16="http://schemas.microsoft.com/office/drawing/2014/main" id="{00A0340B-AE9C-4215-9C45-715BB4DF15D6}"/>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00:26</a:t>
            </a:r>
          </a:p>
        </p:txBody>
      </p:sp>
      <p:sp>
        <p:nvSpPr>
          <p:cNvPr id="107" name="Rounded Rectangle 88">
            <a:extLst>
              <a:ext uri="{FF2B5EF4-FFF2-40B4-BE49-F238E27FC236}">
                <a16:creationId xmlns="" xmlns:a16="http://schemas.microsoft.com/office/drawing/2014/main" id="{54564A33-9A8C-4F23-B904-744749876CEC}"/>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00:25</a:t>
            </a:r>
          </a:p>
        </p:txBody>
      </p:sp>
      <p:sp>
        <p:nvSpPr>
          <p:cNvPr id="108" name="Rounded Rectangle 89">
            <a:extLst>
              <a:ext uri="{FF2B5EF4-FFF2-40B4-BE49-F238E27FC236}">
                <a16:creationId xmlns="" xmlns:a16="http://schemas.microsoft.com/office/drawing/2014/main" id="{86FBB8EA-C5FF-416F-AB41-06CFE63AE9EE}"/>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00:24</a:t>
            </a:r>
          </a:p>
        </p:txBody>
      </p:sp>
      <p:sp>
        <p:nvSpPr>
          <p:cNvPr id="109" name="Rounded Rectangle 90">
            <a:extLst>
              <a:ext uri="{FF2B5EF4-FFF2-40B4-BE49-F238E27FC236}">
                <a16:creationId xmlns="" xmlns:a16="http://schemas.microsoft.com/office/drawing/2014/main" id="{60A2C332-56A6-4BAC-BA44-63FE089EB1EA}"/>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00:23</a:t>
            </a:r>
          </a:p>
        </p:txBody>
      </p:sp>
      <p:sp>
        <p:nvSpPr>
          <p:cNvPr id="110" name="Rounded Rectangle 91">
            <a:extLst>
              <a:ext uri="{FF2B5EF4-FFF2-40B4-BE49-F238E27FC236}">
                <a16:creationId xmlns="" xmlns:a16="http://schemas.microsoft.com/office/drawing/2014/main" id="{1D13852D-F867-4960-B37E-3AB91F9A1D0D}"/>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00:22</a:t>
            </a:r>
          </a:p>
        </p:txBody>
      </p:sp>
      <p:sp>
        <p:nvSpPr>
          <p:cNvPr id="111" name="Rounded Rectangle 92">
            <a:extLst>
              <a:ext uri="{FF2B5EF4-FFF2-40B4-BE49-F238E27FC236}">
                <a16:creationId xmlns="" xmlns:a16="http://schemas.microsoft.com/office/drawing/2014/main" id="{32AC80CD-1204-4B37-938E-90396DA9E666}"/>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00:21</a:t>
            </a:r>
          </a:p>
        </p:txBody>
      </p:sp>
      <p:sp>
        <p:nvSpPr>
          <p:cNvPr id="112" name="Rounded Rectangle 93">
            <a:extLst>
              <a:ext uri="{FF2B5EF4-FFF2-40B4-BE49-F238E27FC236}">
                <a16:creationId xmlns="" xmlns:a16="http://schemas.microsoft.com/office/drawing/2014/main" id="{26415AF1-9C86-4247-B9DC-A2B2F0029741}"/>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00:20</a:t>
            </a:r>
          </a:p>
        </p:txBody>
      </p:sp>
      <p:sp>
        <p:nvSpPr>
          <p:cNvPr id="113" name="Rounded Rectangle 94">
            <a:extLst>
              <a:ext uri="{FF2B5EF4-FFF2-40B4-BE49-F238E27FC236}">
                <a16:creationId xmlns="" xmlns:a16="http://schemas.microsoft.com/office/drawing/2014/main" id="{72BAC529-7923-46C8-A29F-DB6C5F9A413D}"/>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00:19</a:t>
            </a:r>
          </a:p>
        </p:txBody>
      </p:sp>
      <p:sp>
        <p:nvSpPr>
          <p:cNvPr id="114" name="Rounded Rectangle 95">
            <a:extLst>
              <a:ext uri="{FF2B5EF4-FFF2-40B4-BE49-F238E27FC236}">
                <a16:creationId xmlns="" xmlns:a16="http://schemas.microsoft.com/office/drawing/2014/main" id="{251616AF-2910-4D30-94E3-F28FD99DD78C}"/>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00:18</a:t>
            </a:r>
          </a:p>
        </p:txBody>
      </p:sp>
      <p:sp>
        <p:nvSpPr>
          <p:cNvPr id="115" name="Rounded Rectangle 96">
            <a:extLst>
              <a:ext uri="{FF2B5EF4-FFF2-40B4-BE49-F238E27FC236}">
                <a16:creationId xmlns="" xmlns:a16="http://schemas.microsoft.com/office/drawing/2014/main" id="{EA161508-6208-4C11-A5F5-4204BD9AAA50}"/>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00:17</a:t>
            </a:r>
          </a:p>
        </p:txBody>
      </p:sp>
      <p:sp>
        <p:nvSpPr>
          <p:cNvPr id="116" name="Rounded Rectangle 97">
            <a:extLst>
              <a:ext uri="{FF2B5EF4-FFF2-40B4-BE49-F238E27FC236}">
                <a16:creationId xmlns="" xmlns:a16="http://schemas.microsoft.com/office/drawing/2014/main" id="{77766F87-FD21-4CAF-8FBF-64787C7E10AE}"/>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00:16</a:t>
            </a:r>
          </a:p>
        </p:txBody>
      </p:sp>
      <p:sp>
        <p:nvSpPr>
          <p:cNvPr id="117" name="Rounded Rectangle 98">
            <a:extLst>
              <a:ext uri="{FF2B5EF4-FFF2-40B4-BE49-F238E27FC236}">
                <a16:creationId xmlns="" xmlns:a16="http://schemas.microsoft.com/office/drawing/2014/main" id="{FCBE0CA1-8EF0-4F89-98E8-00DD2F52C212}"/>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00:15</a:t>
            </a:r>
          </a:p>
        </p:txBody>
      </p:sp>
      <p:sp>
        <p:nvSpPr>
          <p:cNvPr id="118" name="Rounded Rectangle 99">
            <a:extLst>
              <a:ext uri="{FF2B5EF4-FFF2-40B4-BE49-F238E27FC236}">
                <a16:creationId xmlns="" xmlns:a16="http://schemas.microsoft.com/office/drawing/2014/main" id="{E9F45A08-210B-41B3-B7D4-90C4A586DDE7}"/>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00:14</a:t>
            </a:r>
          </a:p>
        </p:txBody>
      </p:sp>
      <p:sp>
        <p:nvSpPr>
          <p:cNvPr id="119" name="Rounded Rectangle 100">
            <a:extLst>
              <a:ext uri="{FF2B5EF4-FFF2-40B4-BE49-F238E27FC236}">
                <a16:creationId xmlns="" xmlns:a16="http://schemas.microsoft.com/office/drawing/2014/main" id="{65B5F2CF-B305-4686-95BC-A0B105620C19}"/>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00:13</a:t>
            </a:r>
          </a:p>
        </p:txBody>
      </p:sp>
      <p:sp>
        <p:nvSpPr>
          <p:cNvPr id="120" name="Rounded Rectangle 101">
            <a:extLst>
              <a:ext uri="{FF2B5EF4-FFF2-40B4-BE49-F238E27FC236}">
                <a16:creationId xmlns="" xmlns:a16="http://schemas.microsoft.com/office/drawing/2014/main" id="{E2306072-6A5A-4FCB-A650-0C5ECC8810D6}"/>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00:12</a:t>
            </a:r>
          </a:p>
        </p:txBody>
      </p:sp>
      <p:sp>
        <p:nvSpPr>
          <p:cNvPr id="121" name="Rounded Rectangle 102">
            <a:extLst>
              <a:ext uri="{FF2B5EF4-FFF2-40B4-BE49-F238E27FC236}">
                <a16:creationId xmlns="" xmlns:a16="http://schemas.microsoft.com/office/drawing/2014/main" id="{5EAE5AA9-8074-4904-8F1E-2C9DB2940463}"/>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00:11</a:t>
            </a:r>
          </a:p>
        </p:txBody>
      </p:sp>
      <p:sp>
        <p:nvSpPr>
          <p:cNvPr id="122" name="Rounded Rectangle 103">
            <a:extLst>
              <a:ext uri="{FF2B5EF4-FFF2-40B4-BE49-F238E27FC236}">
                <a16:creationId xmlns="" xmlns:a16="http://schemas.microsoft.com/office/drawing/2014/main" id="{5E06EC5A-E27F-4D96-8E02-F397458D977F}"/>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00:10</a:t>
            </a:r>
          </a:p>
        </p:txBody>
      </p:sp>
      <p:sp>
        <p:nvSpPr>
          <p:cNvPr id="123" name="Rounded Rectangle 104">
            <a:extLst>
              <a:ext uri="{FF2B5EF4-FFF2-40B4-BE49-F238E27FC236}">
                <a16:creationId xmlns="" xmlns:a16="http://schemas.microsoft.com/office/drawing/2014/main" id="{8D1EF8C2-8508-4E28-BBD2-91329BA7E5E8}"/>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00:09</a:t>
            </a:r>
          </a:p>
        </p:txBody>
      </p:sp>
      <p:sp>
        <p:nvSpPr>
          <p:cNvPr id="124" name="Rounded Rectangle 105">
            <a:extLst>
              <a:ext uri="{FF2B5EF4-FFF2-40B4-BE49-F238E27FC236}">
                <a16:creationId xmlns="" xmlns:a16="http://schemas.microsoft.com/office/drawing/2014/main" id="{21E2E5B0-01C1-43D7-8AE1-4C929F2408F5}"/>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00:08</a:t>
            </a:r>
          </a:p>
        </p:txBody>
      </p:sp>
      <p:sp>
        <p:nvSpPr>
          <p:cNvPr id="125" name="Rounded Rectangle 106">
            <a:extLst>
              <a:ext uri="{FF2B5EF4-FFF2-40B4-BE49-F238E27FC236}">
                <a16:creationId xmlns="" xmlns:a16="http://schemas.microsoft.com/office/drawing/2014/main" id="{B208900F-F3DA-4024-8C4D-D72F1FB58F2A}"/>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00:07</a:t>
            </a:r>
          </a:p>
        </p:txBody>
      </p:sp>
      <p:sp>
        <p:nvSpPr>
          <p:cNvPr id="126" name="Rounded Rectangle 107">
            <a:extLst>
              <a:ext uri="{FF2B5EF4-FFF2-40B4-BE49-F238E27FC236}">
                <a16:creationId xmlns="" xmlns:a16="http://schemas.microsoft.com/office/drawing/2014/main" id="{3B84EBAC-9BD1-40CD-ADE2-254DC95C614A}"/>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00:06</a:t>
            </a:r>
          </a:p>
        </p:txBody>
      </p:sp>
      <p:sp>
        <p:nvSpPr>
          <p:cNvPr id="127" name="Rounded Rectangle 108">
            <a:extLst>
              <a:ext uri="{FF2B5EF4-FFF2-40B4-BE49-F238E27FC236}">
                <a16:creationId xmlns="" xmlns:a16="http://schemas.microsoft.com/office/drawing/2014/main" id="{B8EB4295-4738-4DBA-98EE-A0174ECDB8EA}"/>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00:05</a:t>
            </a:r>
          </a:p>
        </p:txBody>
      </p:sp>
      <p:sp>
        <p:nvSpPr>
          <p:cNvPr id="128" name="Rounded Rectangle 109">
            <a:extLst>
              <a:ext uri="{FF2B5EF4-FFF2-40B4-BE49-F238E27FC236}">
                <a16:creationId xmlns="" xmlns:a16="http://schemas.microsoft.com/office/drawing/2014/main" id="{9867F7C4-708E-4EFE-98F1-56BC24860BA5}"/>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00:04</a:t>
            </a:r>
          </a:p>
        </p:txBody>
      </p:sp>
      <p:sp>
        <p:nvSpPr>
          <p:cNvPr id="129" name="Rounded Rectangle 110">
            <a:extLst>
              <a:ext uri="{FF2B5EF4-FFF2-40B4-BE49-F238E27FC236}">
                <a16:creationId xmlns="" xmlns:a16="http://schemas.microsoft.com/office/drawing/2014/main" id="{29D37DF8-1526-4AD8-97F6-C4DE6C69C36B}"/>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00:03</a:t>
            </a:r>
          </a:p>
        </p:txBody>
      </p:sp>
      <p:sp>
        <p:nvSpPr>
          <p:cNvPr id="130" name="Rounded Rectangle 111">
            <a:extLst>
              <a:ext uri="{FF2B5EF4-FFF2-40B4-BE49-F238E27FC236}">
                <a16:creationId xmlns="" xmlns:a16="http://schemas.microsoft.com/office/drawing/2014/main" id="{77DC71E7-7D59-48A8-942A-CE5C0A17F079}"/>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00:02</a:t>
            </a:r>
          </a:p>
        </p:txBody>
      </p:sp>
      <p:sp>
        <p:nvSpPr>
          <p:cNvPr id="131" name="Rounded Rectangle 112">
            <a:extLst>
              <a:ext uri="{FF2B5EF4-FFF2-40B4-BE49-F238E27FC236}">
                <a16:creationId xmlns="" xmlns:a16="http://schemas.microsoft.com/office/drawing/2014/main" id="{CF040793-DAAF-4002-AA83-38ECB5946666}"/>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00:01</a:t>
            </a:r>
          </a:p>
        </p:txBody>
      </p:sp>
      <p:sp>
        <p:nvSpPr>
          <p:cNvPr id="132" name="Rounded Rectangle 113">
            <a:extLst>
              <a:ext uri="{FF2B5EF4-FFF2-40B4-BE49-F238E27FC236}">
                <a16:creationId xmlns="" xmlns:a16="http://schemas.microsoft.com/office/drawing/2014/main" id="{630B0729-12B3-4DB9-AEDC-B15A3E0A7261}"/>
              </a:ext>
            </a:extLst>
          </p:cNvPr>
          <p:cNvSpPr/>
          <p:nvPr/>
        </p:nvSpPr>
        <p:spPr>
          <a:xfrm>
            <a:off x="2152650"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00:00</a:t>
            </a:r>
          </a:p>
        </p:txBody>
      </p:sp>
      <p:sp>
        <p:nvSpPr>
          <p:cNvPr id="133" name="Rounded Rectangle 114">
            <a:extLst>
              <a:ext uri="{FF2B5EF4-FFF2-40B4-BE49-F238E27FC236}">
                <a16:creationId xmlns="" xmlns:a16="http://schemas.microsoft.com/office/drawing/2014/main" id="{ACE91583-6203-4988-A722-2E5A51E4A265}"/>
              </a:ext>
            </a:extLst>
          </p:cNvPr>
          <p:cNvSpPr/>
          <p:nvPr/>
        </p:nvSpPr>
        <p:spPr>
          <a:xfrm>
            <a:off x="2149475" y="4310063"/>
            <a:ext cx="2366963" cy="1538287"/>
          </a:xfrm>
          <a:prstGeom prst="roundRect">
            <a:avLst/>
          </a:prstGeom>
          <a:solidFill>
            <a:schemeClr val="bg1"/>
          </a:solidFill>
          <a:ln w="28575">
            <a:solidFill>
              <a:srgbClr val="6F9A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6000" dirty="0">
                <a:solidFill>
                  <a:schemeClr val="tx1"/>
                </a:solidFill>
                <a:latin typeface="Sassoon Infant Md" panose="02000603050000020003" pitchFamily="50" charset="0"/>
              </a:rPr>
              <a:t>00:00</a:t>
            </a:r>
          </a:p>
        </p:txBody>
      </p:sp>
      <p:sp>
        <p:nvSpPr>
          <p:cNvPr id="134" name="Content Placeholder 4">
            <a:extLst>
              <a:ext uri="{FF2B5EF4-FFF2-40B4-BE49-F238E27FC236}">
                <a16:creationId xmlns="" xmlns:a16="http://schemas.microsoft.com/office/drawing/2014/main" id="{9D2AF8AE-EEC5-46B8-8665-F93872F9D983}"/>
              </a:ext>
            </a:extLst>
          </p:cNvPr>
          <p:cNvSpPr>
            <a:spLocks/>
          </p:cNvSpPr>
          <p:nvPr/>
        </p:nvSpPr>
        <p:spPr bwMode="auto">
          <a:xfrm>
            <a:off x="1462088" y="2953959"/>
            <a:ext cx="3743325" cy="14890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2000" dirty="0"/>
              <a:t>On your marks…</a:t>
            </a:r>
          </a:p>
          <a:p>
            <a:pPr algn="ctr" eaLnBrk="1" hangingPunct="1">
              <a:buFont typeface="Arial" panose="020B0604020202020204" pitchFamily="34" charset="0"/>
              <a:buNone/>
            </a:pPr>
            <a:r>
              <a:rPr lang="en-GB" altLang="en-US" sz="2000" dirty="0"/>
              <a:t>Get set…</a:t>
            </a:r>
          </a:p>
          <a:p>
            <a:pPr algn="ctr" eaLnBrk="1" hangingPunct="1">
              <a:buFont typeface="Arial" panose="020B0604020202020204" pitchFamily="34" charset="0"/>
              <a:buNone/>
            </a:pPr>
            <a:r>
              <a:rPr lang="en-GB" altLang="en-US" sz="2000" b="1" dirty="0"/>
              <a:t>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animEffect transition="in" filter="fade">
                                      <p:cBhvr>
                                        <p:cTn id="7" dur="500"/>
                                        <p:tgtEl>
                                          <p:spTgt spid="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xEl>
                                              <p:pRg st="1" end="1"/>
                                            </p:txEl>
                                          </p:spTgt>
                                        </p:tgtEl>
                                        <p:attrNameLst>
                                          <p:attrName>style.visibility</p:attrName>
                                        </p:attrNameLst>
                                      </p:cBhvr>
                                      <p:to>
                                        <p:strVal val="visible"/>
                                      </p:to>
                                    </p:set>
                                    <p:animEffect transition="in" filter="fade">
                                      <p:cBhvr>
                                        <p:cTn id="12" dur="500"/>
                                        <p:tgtEl>
                                          <p:spTgt spid="1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4">
                                            <p:txEl>
                                              <p:pRg st="2" end="2"/>
                                            </p:txEl>
                                          </p:spTgt>
                                        </p:tgtEl>
                                        <p:attrNameLst>
                                          <p:attrName>style.visibility</p:attrName>
                                        </p:attrNameLst>
                                      </p:cBhvr>
                                      <p:to>
                                        <p:strVal val="visible"/>
                                      </p:to>
                                    </p:set>
                                    <p:animEffect transition="in" filter="wipe(left)">
                                      <p:cBhvr>
                                        <p:cTn id="17" dur="500"/>
                                        <p:tgtEl>
                                          <p:spTgt spid="134">
                                            <p:txEl>
                                              <p:pRg st="2" end="2"/>
                                            </p:txEl>
                                          </p:spTgt>
                                        </p:tgtEl>
                                      </p:cBhvr>
                                    </p:animEffect>
                                  </p:childTnLst>
                                </p:cTn>
                              </p:par>
                            </p:childTnLst>
                          </p:cTn>
                        </p:par>
                        <p:par>
                          <p:cTn id="18" fill="hold">
                            <p:stCondLst>
                              <p:cond delay="500"/>
                            </p:stCondLst>
                            <p:childTnLst>
                              <p:par>
                                <p:cTn id="19" presetID="1" presetClass="exit" presetSubtype="0" fill="hold" grpId="0" nodeType="afterEffect">
                                  <p:stCondLst>
                                    <p:cond delay="0"/>
                                  </p:stCondLst>
                                  <p:childTnLst>
                                    <p:set>
                                      <p:cBhvr>
                                        <p:cTn id="20" dur="1" fill="hold">
                                          <p:stCondLst>
                                            <p:cond delay="0"/>
                                          </p:stCondLst>
                                        </p:cTn>
                                        <p:tgtEl>
                                          <p:spTgt spid="133"/>
                                        </p:tgtEl>
                                        <p:attrNameLst>
                                          <p:attrName>style.visibility</p:attrName>
                                        </p:attrNameLst>
                                      </p:cBhvr>
                                      <p:to>
                                        <p:strVal val="hidden"/>
                                      </p:to>
                                    </p:set>
                                  </p:childTnLst>
                                </p:cTn>
                              </p:par>
                            </p:childTnLst>
                          </p:cTn>
                        </p:par>
                        <p:par>
                          <p:cTn id="21" fill="hold">
                            <p:stCondLst>
                              <p:cond delay="500"/>
                            </p:stCondLst>
                            <p:childTnLst>
                              <p:par>
                                <p:cTn id="22" presetID="1" presetClass="exit" presetSubtype="0" fill="hold" grpId="0" nodeType="afterEffect">
                                  <p:stCondLst>
                                    <p:cond delay="1000"/>
                                  </p:stCondLst>
                                  <p:childTnLst>
                                    <p:set>
                                      <p:cBhvr>
                                        <p:cTn id="23" dur="1" fill="hold">
                                          <p:stCondLst>
                                            <p:cond delay="0"/>
                                          </p:stCondLst>
                                        </p:cTn>
                                        <p:tgtEl>
                                          <p:spTgt spid="132"/>
                                        </p:tgtEl>
                                        <p:attrNameLst>
                                          <p:attrName>style.visibility</p:attrName>
                                        </p:attrNameLst>
                                      </p:cBhvr>
                                      <p:to>
                                        <p:strVal val="hidden"/>
                                      </p:to>
                                    </p:set>
                                  </p:childTnLst>
                                </p:cTn>
                              </p:par>
                            </p:childTnLst>
                          </p:cTn>
                        </p:par>
                        <p:par>
                          <p:cTn id="24" fill="hold">
                            <p:stCondLst>
                              <p:cond delay="1500"/>
                            </p:stCondLst>
                            <p:childTnLst>
                              <p:par>
                                <p:cTn id="25" presetID="1" presetClass="exit" presetSubtype="0" fill="hold" grpId="0" nodeType="afterEffect">
                                  <p:stCondLst>
                                    <p:cond delay="1000"/>
                                  </p:stCondLst>
                                  <p:childTnLst>
                                    <p:set>
                                      <p:cBhvr>
                                        <p:cTn id="26" dur="1" fill="hold">
                                          <p:stCondLst>
                                            <p:cond delay="0"/>
                                          </p:stCondLst>
                                        </p:cTn>
                                        <p:tgtEl>
                                          <p:spTgt spid="131"/>
                                        </p:tgtEl>
                                        <p:attrNameLst>
                                          <p:attrName>style.visibility</p:attrName>
                                        </p:attrNameLst>
                                      </p:cBhvr>
                                      <p:to>
                                        <p:strVal val="hidden"/>
                                      </p:to>
                                    </p:set>
                                  </p:childTnLst>
                                </p:cTn>
                              </p:par>
                            </p:childTnLst>
                          </p:cTn>
                        </p:par>
                        <p:par>
                          <p:cTn id="27" fill="hold">
                            <p:stCondLst>
                              <p:cond delay="2500"/>
                            </p:stCondLst>
                            <p:childTnLst>
                              <p:par>
                                <p:cTn id="28" presetID="1" presetClass="exit" presetSubtype="0" fill="hold" grpId="0" nodeType="afterEffect">
                                  <p:stCondLst>
                                    <p:cond delay="1000"/>
                                  </p:stCondLst>
                                  <p:childTnLst>
                                    <p:set>
                                      <p:cBhvr>
                                        <p:cTn id="29" dur="1" fill="hold">
                                          <p:stCondLst>
                                            <p:cond delay="0"/>
                                          </p:stCondLst>
                                        </p:cTn>
                                        <p:tgtEl>
                                          <p:spTgt spid="130"/>
                                        </p:tgtEl>
                                        <p:attrNameLst>
                                          <p:attrName>style.visibility</p:attrName>
                                        </p:attrNameLst>
                                      </p:cBhvr>
                                      <p:to>
                                        <p:strVal val="hidden"/>
                                      </p:to>
                                    </p:set>
                                  </p:childTnLst>
                                </p:cTn>
                              </p:par>
                            </p:childTnLst>
                          </p:cTn>
                        </p:par>
                        <p:par>
                          <p:cTn id="30" fill="hold">
                            <p:stCondLst>
                              <p:cond delay="3500"/>
                            </p:stCondLst>
                            <p:childTnLst>
                              <p:par>
                                <p:cTn id="31" presetID="1" presetClass="exit" presetSubtype="0" fill="hold" grpId="0" nodeType="afterEffect">
                                  <p:stCondLst>
                                    <p:cond delay="1000"/>
                                  </p:stCondLst>
                                  <p:childTnLst>
                                    <p:set>
                                      <p:cBhvr>
                                        <p:cTn id="32" dur="1" fill="hold">
                                          <p:stCondLst>
                                            <p:cond delay="0"/>
                                          </p:stCondLst>
                                        </p:cTn>
                                        <p:tgtEl>
                                          <p:spTgt spid="129"/>
                                        </p:tgtEl>
                                        <p:attrNameLst>
                                          <p:attrName>style.visibility</p:attrName>
                                        </p:attrNameLst>
                                      </p:cBhvr>
                                      <p:to>
                                        <p:strVal val="hidden"/>
                                      </p:to>
                                    </p:set>
                                  </p:childTnLst>
                                </p:cTn>
                              </p:par>
                            </p:childTnLst>
                          </p:cTn>
                        </p:par>
                        <p:par>
                          <p:cTn id="33" fill="hold">
                            <p:stCondLst>
                              <p:cond delay="4500"/>
                            </p:stCondLst>
                            <p:childTnLst>
                              <p:par>
                                <p:cTn id="34" presetID="1" presetClass="exit" presetSubtype="0" fill="hold" grpId="0" nodeType="afterEffect">
                                  <p:stCondLst>
                                    <p:cond delay="1000"/>
                                  </p:stCondLst>
                                  <p:childTnLst>
                                    <p:set>
                                      <p:cBhvr>
                                        <p:cTn id="35" dur="1" fill="hold">
                                          <p:stCondLst>
                                            <p:cond delay="0"/>
                                          </p:stCondLst>
                                        </p:cTn>
                                        <p:tgtEl>
                                          <p:spTgt spid="128"/>
                                        </p:tgtEl>
                                        <p:attrNameLst>
                                          <p:attrName>style.visibility</p:attrName>
                                        </p:attrNameLst>
                                      </p:cBhvr>
                                      <p:to>
                                        <p:strVal val="hidden"/>
                                      </p:to>
                                    </p:set>
                                  </p:childTnLst>
                                </p:cTn>
                              </p:par>
                            </p:childTnLst>
                          </p:cTn>
                        </p:par>
                        <p:par>
                          <p:cTn id="36" fill="hold">
                            <p:stCondLst>
                              <p:cond delay="5500"/>
                            </p:stCondLst>
                            <p:childTnLst>
                              <p:par>
                                <p:cTn id="37" presetID="1" presetClass="exit" presetSubtype="0" fill="hold" grpId="0" nodeType="afterEffect">
                                  <p:stCondLst>
                                    <p:cond delay="1000"/>
                                  </p:stCondLst>
                                  <p:childTnLst>
                                    <p:set>
                                      <p:cBhvr>
                                        <p:cTn id="38" dur="1" fill="hold">
                                          <p:stCondLst>
                                            <p:cond delay="0"/>
                                          </p:stCondLst>
                                        </p:cTn>
                                        <p:tgtEl>
                                          <p:spTgt spid="127"/>
                                        </p:tgtEl>
                                        <p:attrNameLst>
                                          <p:attrName>style.visibility</p:attrName>
                                        </p:attrNameLst>
                                      </p:cBhvr>
                                      <p:to>
                                        <p:strVal val="hidden"/>
                                      </p:to>
                                    </p:set>
                                  </p:childTnLst>
                                </p:cTn>
                              </p:par>
                            </p:childTnLst>
                          </p:cTn>
                        </p:par>
                        <p:par>
                          <p:cTn id="39" fill="hold">
                            <p:stCondLst>
                              <p:cond delay="6500"/>
                            </p:stCondLst>
                            <p:childTnLst>
                              <p:par>
                                <p:cTn id="40" presetID="1" presetClass="exit" presetSubtype="0" fill="hold" grpId="0" nodeType="afterEffect">
                                  <p:stCondLst>
                                    <p:cond delay="1000"/>
                                  </p:stCondLst>
                                  <p:childTnLst>
                                    <p:set>
                                      <p:cBhvr>
                                        <p:cTn id="41" dur="1" fill="hold">
                                          <p:stCondLst>
                                            <p:cond delay="0"/>
                                          </p:stCondLst>
                                        </p:cTn>
                                        <p:tgtEl>
                                          <p:spTgt spid="126"/>
                                        </p:tgtEl>
                                        <p:attrNameLst>
                                          <p:attrName>style.visibility</p:attrName>
                                        </p:attrNameLst>
                                      </p:cBhvr>
                                      <p:to>
                                        <p:strVal val="hidden"/>
                                      </p:to>
                                    </p:set>
                                  </p:childTnLst>
                                </p:cTn>
                              </p:par>
                            </p:childTnLst>
                          </p:cTn>
                        </p:par>
                        <p:par>
                          <p:cTn id="42" fill="hold">
                            <p:stCondLst>
                              <p:cond delay="7500"/>
                            </p:stCondLst>
                            <p:childTnLst>
                              <p:par>
                                <p:cTn id="43" presetID="1" presetClass="exit" presetSubtype="0" fill="hold" grpId="0" nodeType="afterEffect">
                                  <p:stCondLst>
                                    <p:cond delay="1000"/>
                                  </p:stCondLst>
                                  <p:childTnLst>
                                    <p:set>
                                      <p:cBhvr>
                                        <p:cTn id="44" dur="1" fill="hold">
                                          <p:stCondLst>
                                            <p:cond delay="0"/>
                                          </p:stCondLst>
                                        </p:cTn>
                                        <p:tgtEl>
                                          <p:spTgt spid="125"/>
                                        </p:tgtEl>
                                        <p:attrNameLst>
                                          <p:attrName>style.visibility</p:attrName>
                                        </p:attrNameLst>
                                      </p:cBhvr>
                                      <p:to>
                                        <p:strVal val="hidden"/>
                                      </p:to>
                                    </p:set>
                                  </p:childTnLst>
                                </p:cTn>
                              </p:par>
                            </p:childTnLst>
                          </p:cTn>
                        </p:par>
                        <p:par>
                          <p:cTn id="45" fill="hold">
                            <p:stCondLst>
                              <p:cond delay="8500"/>
                            </p:stCondLst>
                            <p:childTnLst>
                              <p:par>
                                <p:cTn id="46" presetID="1" presetClass="exit" presetSubtype="0" fill="hold" grpId="0" nodeType="afterEffect">
                                  <p:stCondLst>
                                    <p:cond delay="1000"/>
                                  </p:stCondLst>
                                  <p:childTnLst>
                                    <p:set>
                                      <p:cBhvr>
                                        <p:cTn id="47" dur="1" fill="hold">
                                          <p:stCondLst>
                                            <p:cond delay="0"/>
                                          </p:stCondLst>
                                        </p:cTn>
                                        <p:tgtEl>
                                          <p:spTgt spid="124"/>
                                        </p:tgtEl>
                                        <p:attrNameLst>
                                          <p:attrName>style.visibility</p:attrName>
                                        </p:attrNameLst>
                                      </p:cBhvr>
                                      <p:to>
                                        <p:strVal val="hidden"/>
                                      </p:to>
                                    </p:set>
                                  </p:childTnLst>
                                </p:cTn>
                              </p:par>
                            </p:childTnLst>
                          </p:cTn>
                        </p:par>
                        <p:par>
                          <p:cTn id="48" fill="hold">
                            <p:stCondLst>
                              <p:cond delay="9500"/>
                            </p:stCondLst>
                            <p:childTnLst>
                              <p:par>
                                <p:cTn id="49" presetID="1" presetClass="exit" presetSubtype="0" fill="hold" grpId="0" nodeType="afterEffect">
                                  <p:stCondLst>
                                    <p:cond delay="1000"/>
                                  </p:stCondLst>
                                  <p:childTnLst>
                                    <p:set>
                                      <p:cBhvr>
                                        <p:cTn id="50" dur="1" fill="hold">
                                          <p:stCondLst>
                                            <p:cond delay="0"/>
                                          </p:stCondLst>
                                        </p:cTn>
                                        <p:tgtEl>
                                          <p:spTgt spid="123"/>
                                        </p:tgtEl>
                                        <p:attrNameLst>
                                          <p:attrName>style.visibility</p:attrName>
                                        </p:attrNameLst>
                                      </p:cBhvr>
                                      <p:to>
                                        <p:strVal val="hidden"/>
                                      </p:to>
                                    </p:set>
                                  </p:childTnLst>
                                </p:cTn>
                              </p:par>
                            </p:childTnLst>
                          </p:cTn>
                        </p:par>
                        <p:par>
                          <p:cTn id="51" fill="hold">
                            <p:stCondLst>
                              <p:cond delay="10500"/>
                            </p:stCondLst>
                            <p:childTnLst>
                              <p:par>
                                <p:cTn id="52" presetID="1" presetClass="exit" presetSubtype="0" fill="hold" grpId="0" nodeType="afterEffect">
                                  <p:stCondLst>
                                    <p:cond delay="1000"/>
                                  </p:stCondLst>
                                  <p:childTnLst>
                                    <p:set>
                                      <p:cBhvr>
                                        <p:cTn id="53" dur="1" fill="hold">
                                          <p:stCondLst>
                                            <p:cond delay="0"/>
                                          </p:stCondLst>
                                        </p:cTn>
                                        <p:tgtEl>
                                          <p:spTgt spid="122"/>
                                        </p:tgtEl>
                                        <p:attrNameLst>
                                          <p:attrName>style.visibility</p:attrName>
                                        </p:attrNameLst>
                                      </p:cBhvr>
                                      <p:to>
                                        <p:strVal val="hidden"/>
                                      </p:to>
                                    </p:set>
                                  </p:childTnLst>
                                </p:cTn>
                              </p:par>
                            </p:childTnLst>
                          </p:cTn>
                        </p:par>
                        <p:par>
                          <p:cTn id="54" fill="hold">
                            <p:stCondLst>
                              <p:cond delay="11500"/>
                            </p:stCondLst>
                            <p:childTnLst>
                              <p:par>
                                <p:cTn id="55" presetID="1" presetClass="exit" presetSubtype="0" fill="hold" grpId="0" nodeType="afterEffect">
                                  <p:stCondLst>
                                    <p:cond delay="1000"/>
                                  </p:stCondLst>
                                  <p:childTnLst>
                                    <p:set>
                                      <p:cBhvr>
                                        <p:cTn id="56" dur="1" fill="hold">
                                          <p:stCondLst>
                                            <p:cond delay="0"/>
                                          </p:stCondLst>
                                        </p:cTn>
                                        <p:tgtEl>
                                          <p:spTgt spid="121"/>
                                        </p:tgtEl>
                                        <p:attrNameLst>
                                          <p:attrName>style.visibility</p:attrName>
                                        </p:attrNameLst>
                                      </p:cBhvr>
                                      <p:to>
                                        <p:strVal val="hidden"/>
                                      </p:to>
                                    </p:set>
                                  </p:childTnLst>
                                </p:cTn>
                              </p:par>
                            </p:childTnLst>
                          </p:cTn>
                        </p:par>
                        <p:par>
                          <p:cTn id="57" fill="hold">
                            <p:stCondLst>
                              <p:cond delay="12500"/>
                            </p:stCondLst>
                            <p:childTnLst>
                              <p:par>
                                <p:cTn id="58" presetID="1" presetClass="exit" presetSubtype="0" fill="hold" grpId="0" nodeType="afterEffect">
                                  <p:stCondLst>
                                    <p:cond delay="1000"/>
                                  </p:stCondLst>
                                  <p:childTnLst>
                                    <p:set>
                                      <p:cBhvr>
                                        <p:cTn id="59" dur="1" fill="hold">
                                          <p:stCondLst>
                                            <p:cond delay="0"/>
                                          </p:stCondLst>
                                        </p:cTn>
                                        <p:tgtEl>
                                          <p:spTgt spid="120"/>
                                        </p:tgtEl>
                                        <p:attrNameLst>
                                          <p:attrName>style.visibility</p:attrName>
                                        </p:attrNameLst>
                                      </p:cBhvr>
                                      <p:to>
                                        <p:strVal val="hidden"/>
                                      </p:to>
                                    </p:set>
                                  </p:childTnLst>
                                </p:cTn>
                              </p:par>
                            </p:childTnLst>
                          </p:cTn>
                        </p:par>
                        <p:par>
                          <p:cTn id="60" fill="hold">
                            <p:stCondLst>
                              <p:cond delay="13500"/>
                            </p:stCondLst>
                            <p:childTnLst>
                              <p:par>
                                <p:cTn id="61" presetID="1" presetClass="exit" presetSubtype="0" fill="hold" grpId="0" nodeType="afterEffect">
                                  <p:stCondLst>
                                    <p:cond delay="1000"/>
                                  </p:stCondLst>
                                  <p:childTnLst>
                                    <p:set>
                                      <p:cBhvr>
                                        <p:cTn id="62" dur="1" fill="hold">
                                          <p:stCondLst>
                                            <p:cond delay="0"/>
                                          </p:stCondLst>
                                        </p:cTn>
                                        <p:tgtEl>
                                          <p:spTgt spid="119"/>
                                        </p:tgtEl>
                                        <p:attrNameLst>
                                          <p:attrName>style.visibility</p:attrName>
                                        </p:attrNameLst>
                                      </p:cBhvr>
                                      <p:to>
                                        <p:strVal val="hidden"/>
                                      </p:to>
                                    </p:set>
                                  </p:childTnLst>
                                </p:cTn>
                              </p:par>
                            </p:childTnLst>
                          </p:cTn>
                        </p:par>
                        <p:par>
                          <p:cTn id="63" fill="hold">
                            <p:stCondLst>
                              <p:cond delay="14500"/>
                            </p:stCondLst>
                            <p:childTnLst>
                              <p:par>
                                <p:cTn id="64" presetID="1" presetClass="exit" presetSubtype="0" fill="hold" grpId="0" nodeType="afterEffect">
                                  <p:stCondLst>
                                    <p:cond delay="1000"/>
                                  </p:stCondLst>
                                  <p:childTnLst>
                                    <p:set>
                                      <p:cBhvr>
                                        <p:cTn id="65" dur="1" fill="hold">
                                          <p:stCondLst>
                                            <p:cond delay="0"/>
                                          </p:stCondLst>
                                        </p:cTn>
                                        <p:tgtEl>
                                          <p:spTgt spid="118"/>
                                        </p:tgtEl>
                                        <p:attrNameLst>
                                          <p:attrName>style.visibility</p:attrName>
                                        </p:attrNameLst>
                                      </p:cBhvr>
                                      <p:to>
                                        <p:strVal val="hidden"/>
                                      </p:to>
                                    </p:set>
                                  </p:childTnLst>
                                </p:cTn>
                              </p:par>
                            </p:childTnLst>
                          </p:cTn>
                        </p:par>
                        <p:par>
                          <p:cTn id="66" fill="hold">
                            <p:stCondLst>
                              <p:cond delay="15500"/>
                            </p:stCondLst>
                            <p:childTnLst>
                              <p:par>
                                <p:cTn id="67" presetID="1" presetClass="exit" presetSubtype="0" fill="hold" grpId="0" nodeType="afterEffect">
                                  <p:stCondLst>
                                    <p:cond delay="1000"/>
                                  </p:stCondLst>
                                  <p:childTnLst>
                                    <p:set>
                                      <p:cBhvr>
                                        <p:cTn id="68" dur="1" fill="hold">
                                          <p:stCondLst>
                                            <p:cond delay="0"/>
                                          </p:stCondLst>
                                        </p:cTn>
                                        <p:tgtEl>
                                          <p:spTgt spid="117"/>
                                        </p:tgtEl>
                                        <p:attrNameLst>
                                          <p:attrName>style.visibility</p:attrName>
                                        </p:attrNameLst>
                                      </p:cBhvr>
                                      <p:to>
                                        <p:strVal val="hidden"/>
                                      </p:to>
                                    </p:set>
                                  </p:childTnLst>
                                </p:cTn>
                              </p:par>
                            </p:childTnLst>
                          </p:cTn>
                        </p:par>
                        <p:par>
                          <p:cTn id="69" fill="hold">
                            <p:stCondLst>
                              <p:cond delay="16500"/>
                            </p:stCondLst>
                            <p:childTnLst>
                              <p:par>
                                <p:cTn id="70" presetID="1" presetClass="exit" presetSubtype="0" fill="hold" grpId="0" nodeType="afterEffect">
                                  <p:stCondLst>
                                    <p:cond delay="1000"/>
                                  </p:stCondLst>
                                  <p:childTnLst>
                                    <p:set>
                                      <p:cBhvr>
                                        <p:cTn id="71" dur="1" fill="hold">
                                          <p:stCondLst>
                                            <p:cond delay="0"/>
                                          </p:stCondLst>
                                        </p:cTn>
                                        <p:tgtEl>
                                          <p:spTgt spid="116"/>
                                        </p:tgtEl>
                                        <p:attrNameLst>
                                          <p:attrName>style.visibility</p:attrName>
                                        </p:attrNameLst>
                                      </p:cBhvr>
                                      <p:to>
                                        <p:strVal val="hidden"/>
                                      </p:to>
                                    </p:set>
                                  </p:childTnLst>
                                </p:cTn>
                              </p:par>
                            </p:childTnLst>
                          </p:cTn>
                        </p:par>
                        <p:par>
                          <p:cTn id="72" fill="hold">
                            <p:stCondLst>
                              <p:cond delay="17500"/>
                            </p:stCondLst>
                            <p:childTnLst>
                              <p:par>
                                <p:cTn id="73" presetID="1" presetClass="exit" presetSubtype="0" fill="hold" grpId="0" nodeType="afterEffect">
                                  <p:stCondLst>
                                    <p:cond delay="1000"/>
                                  </p:stCondLst>
                                  <p:childTnLst>
                                    <p:set>
                                      <p:cBhvr>
                                        <p:cTn id="74" dur="1" fill="hold">
                                          <p:stCondLst>
                                            <p:cond delay="0"/>
                                          </p:stCondLst>
                                        </p:cTn>
                                        <p:tgtEl>
                                          <p:spTgt spid="115"/>
                                        </p:tgtEl>
                                        <p:attrNameLst>
                                          <p:attrName>style.visibility</p:attrName>
                                        </p:attrNameLst>
                                      </p:cBhvr>
                                      <p:to>
                                        <p:strVal val="hidden"/>
                                      </p:to>
                                    </p:set>
                                  </p:childTnLst>
                                </p:cTn>
                              </p:par>
                            </p:childTnLst>
                          </p:cTn>
                        </p:par>
                        <p:par>
                          <p:cTn id="75" fill="hold">
                            <p:stCondLst>
                              <p:cond delay="18500"/>
                            </p:stCondLst>
                            <p:childTnLst>
                              <p:par>
                                <p:cTn id="76" presetID="1" presetClass="exit" presetSubtype="0" fill="hold" grpId="0" nodeType="afterEffect">
                                  <p:stCondLst>
                                    <p:cond delay="1000"/>
                                  </p:stCondLst>
                                  <p:childTnLst>
                                    <p:set>
                                      <p:cBhvr>
                                        <p:cTn id="77" dur="1" fill="hold">
                                          <p:stCondLst>
                                            <p:cond delay="0"/>
                                          </p:stCondLst>
                                        </p:cTn>
                                        <p:tgtEl>
                                          <p:spTgt spid="114"/>
                                        </p:tgtEl>
                                        <p:attrNameLst>
                                          <p:attrName>style.visibility</p:attrName>
                                        </p:attrNameLst>
                                      </p:cBhvr>
                                      <p:to>
                                        <p:strVal val="hidden"/>
                                      </p:to>
                                    </p:set>
                                  </p:childTnLst>
                                </p:cTn>
                              </p:par>
                            </p:childTnLst>
                          </p:cTn>
                        </p:par>
                        <p:par>
                          <p:cTn id="78" fill="hold">
                            <p:stCondLst>
                              <p:cond delay="19500"/>
                            </p:stCondLst>
                            <p:childTnLst>
                              <p:par>
                                <p:cTn id="79" presetID="1" presetClass="exit" presetSubtype="0" fill="hold" grpId="0" nodeType="afterEffect">
                                  <p:stCondLst>
                                    <p:cond delay="1000"/>
                                  </p:stCondLst>
                                  <p:childTnLst>
                                    <p:set>
                                      <p:cBhvr>
                                        <p:cTn id="80" dur="1" fill="hold">
                                          <p:stCondLst>
                                            <p:cond delay="0"/>
                                          </p:stCondLst>
                                        </p:cTn>
                                        <p:tgtEl>
                                          <p:spTgt spid="113"/>
                                        </p:tgtEl>
                                        <p:attrNameLst>
                                          <p:attrName>style.visibility</p:attrName>
                                        </p:attrNameLst>
                                      </p:cBhvr>
                                      <p:to>
                                        <p:strVal val="hidden"/>
                                      </p:to>
                                    </p:set>
                                  </p:childTnLst>
                                </p:cTn>
                              </p:par>
                            </p:childTnLst>
                          </p:cTn>
                        </p:par>
                        <p:par>
                          <p:cTn id="81" fill="hold">
                            <p:stCondLst>
                              <p:cond delay="20500"/>
                            </p:stCondLst>
                            <p:childTnLst>
                              <p:par>
                                <p:cTn id="82" presetID="1" presetClass="exit" presetSubtype="0" fill="hold" grpId="0" nodeType="afterEffect">
                                  <p:stCondLst>
                                    <p:cond delay="1000"/>
                                  </p:stCondLst>
                                  <p:childTnLst>
                                    <p:set>
                                      <p:cBhvr>
                                        <p:cTn id="83" dur="1" fill="hold">
                                          <p:stCondLst>
                                            <p:cond delay="0"/>
                                          </p:stCondLst>
                                        </p:cTn>
                                        <p:tgtEl>
                                          <p:spTgt spid="112"/>
                                        </p:tgtEl>
                                        <p:attrNameLst>
                                          <p:attrName>style.visibility</p:attrName>
                                        </p:attrNameLst>
                                      </p:cBhvr>
                                      <p:to>
                                        <p:strVal val="hidden"/>
                                      </p:to>
                                    </p:set>
                                  </p:childTnLst>
                                </p:cTn>
                              </p:par>
                            </p:childTnLst>
                          </p:cTn>
                        </p:par>
                        <p:par>
                          <p:cTn id="84" fill="hold">
                            <p:stCondLst>
                              <p:cond delay="21500"/>
                            </p:stCondLst>
                            <p:childTnLst>
                              <p:par>
                                <p:cTn id="85" presetID="1" presetClass="exit" presetSubtype="0" fill="hold" grpId="0" nodeType="afterEffect">
                                  <p:stCondLst>
                                    <p:cond delay="1000"/>
                                  </p:stCondLst>
                                  <p:childTnLst>
                                    <p:set>
                                      <p:cBhvr>
                                        <p:cTn id="86" dur="1" fill="hold">
                                          <p:stCondLst>
                                            <p:cond delay="0"/>
                                          </p:stCondLst>
                                        </p:cTn>
                                        <p:tgtEl>
                                          <p:spTgt spid="111"/>
                                        </p:tgtEl>
                                        <p:attrNameLst>
                                          <p:attrName>style.visibility</p:attrName>
                                        </p:attrNameLst>
                                      </p:cBhvr>
                                      <p:to>
                                        <p:strVal val="hidden"/>
                                      </p:to>
                                    </p:set>
                                  </p:childTnLst>
                                </p:cTn>
                              </p:par>
                            </p:childTnLst>
                          </p:cTn>
                        </p:par>
                        <p:par>
                          <p:cTn id="87" fill="hold">
                            <p:stCondLst>
                              <p:cond delay="22500"/>
                            </p:stCondLst>
                            <p:childTnLst>
                              <p:par>
                                <p:cTn id="88" presetID="1" presetClass="exit" presetSubtype="0" fill="hold" grpId="0" nodeType="afterEffect">
                                  <p:stCondLst>
                                    <p:cond delay="1000"/>
                                  </p:stCondLst>
                                  <p:childTnLst>
                                    <p:set>
                                      <p:cBhvr>
                                        <p:cTn id="89" dur="1" fill="hold">
                                          <p:stCondLst>
                                            <p:cond delay="0"/>
                                          </p:stCondLst>
                                        </p:cTn>
                                        <p:tgtEl>
                                          <p:spTgt spid="110"/>
                                        </p:tgtEl>
                                        <p:attrNameLst>
                                          <p:attrName>style.visibility</p:attrName>
                                        </p:attrNameLst>
                                      </p:cBhvr>
                                      <p:to>
                                        <p:strVal val="hidden"/>
                                      </p:to>
                                    </p:set>
                                  </p:childTnLst>
                                </p:cTn>
                              </p:par>
                            </p:childTnLst>
                          </p:cTn>
                        </p:par>
                        <p:par>
                          <p:cTn id="90" fill="hold">
                            <p:stCondLst>
                              <p:cond delay="23500"/>
                            </p:stCondLst>
                            <p:childTnLst>
                              <p:par>
                                <p:cTn id="91" presetID="1" presetClass="exit" presetSubtype="0" fill="hold" grpId="0" nodeType="afterEffect">
                                  <p:stCondLst>
                                    <p:cond delay="1000"/>
                                  </p:stCondLst>
                                  <p:childTnLst>
                                    <p:set>
                                      <p:cBhvr>
                                        <p:cTn id="92" dur="1" fill="hold">
                                          <p:stCondLst>
                                            <p:cond delay="0"/>
                                          </p:stCondLst>
                                        </p:cTn>
                                        <p:tgtEl>
                                          <p:spTgt spid="109"/>
                                        </p:tgtEl>
                                        <p:attrNameLst>
                                          <p:attrName>style.visibility</p:attrName>
                                        </p:attrNameLst>
                                      </p:cBhvr>
                                      <p:to>
                                        <p:strVal val="hidden"/>
                                      </p:to>
                                    </p:set>
                                  </p:childTnLst>
                                </p:cTn>
                              </p:par>
                            </p:childTnLst>
                          </p:cTn>
                        </p:par>
                        <p:par>
                          <p:cTn id="93" fill="hold">
                            <p:stCondLst>
                              <p:cond delay="24500"/>
                            </p:stCondLst>
                            <p:childTnLst>
                              <p:par>
                                <p:cTn id="94" presetID="1" presetClass="exit" presetSubtype="0" fill="hold" grpId="0" nodeType="afterEffect">
                                  <p:stCondLst>
                                    <p:cond delay="1000"/>
                                  </p:stCondLst>
                                  <p:childTnLst>
                                    <p:set>
                                      <p:cBhvr>
                                        <p:cTn id="95" dur="1" fill="hold">
                                          <p:stCondLst>
                                            <p:cond delay="0"/>
                                          </p:stCondLst>
                                        </p:cTn>
                                        <p:tgtEl>
                                          <p:spTgt spid="108"/>
                                        </p:tgtEl>
                                        <p:attrNameLst>
                                          <p:attrName>style.visibility</p:attrName>
                                        </p:attrNameLst>
                                      </p:cBhvr>
                                      <p:to>
                                        <p:strVal val="hidden"/>
                                      </p:to>
                                    </p:set>
                                  </p:childTnLst>
                                </p:cTn>
                              </p:par>
                            </p:childTnLst>
                          </p:cTn>
                        </p:par>
                        <p:par>
                          <p:cTn id="96" fill="hold">
                            <p:stCondLst>
                              <p:cond delay="25500"/>
                            </p:stCondLst>
                            <p:childTnLst>
                              <p:par>
                                <p:cTn id="97" presetID="1" presetClass="exit" presetSubtype="0" fill="hold" grpId="0" nodeType="afterEffect">
                                  <p:stCondLst>
                                    <p:cond delay="1000"/>
                                  </p:stCondLst>
                                  <p:childTnLst>
                                    <p:set>
                                      <p:cBhvr>
                                        <p:cTn id="98" dur="1" fill="hold">
                                          <p:stCondLst>
                                            <p:cond delay="0"/>
                                          </p:stCondLst>
                                        </p:cTn>
                                        <p:tgtEl>
                                          <p:spTgt spid="107"/>
                                        </p:tgtEl>
                                        <p:attrNameLst>
                                          <p:attrName>style.visibility</p:attrName>
                                        </p:attrNameLst>
                                      </p:cBhvr>
                                      <p:to>
                                        <p:strVal val="hidden"/>
                                      </p:to>
                                    </p:set>
                                  </p:childTnLst>
                                </p:cTn>
                              </p:par>
                            </p:childTnLst>
                          </p:cTn>
                        </p:par>
                        <p:par>
                          <p:cTn id="99" fill="hold">
                            <p:stCondLst>
                              <p:cond delay="26500"/>
                            </p:stCondLst>
                            <p:childTnLst>
                              <p:par>
                                <p:cTn id="100" presetID="1" presetClass="exit" presetSubtype="0" fill="hold" grpId="0" nodeType="afterEffect">
                                  <p:stCondLst>
                                    <p:cond delay="1000"/>
                                  </p:stCondLst>
                                  <p:childTnLst>
                                    <p:set>
                                      <p:cBhvr>
                                        <p:cTn id="101" dur="1" fill="hold">
                                          <p:stCondLst>
                                            <p:cond delay="0"/>
                                          </p:stCondLst>
                                        </p:cTn>
                                        <p:tgtEl>
                                          <p:spTgt spid="106"/>
                                        </p:tgtEl>
                                        <p:attrNameLst>
                                          <p:attrName>style.visibility</p:attrName>
                                        </p:attrNameLst>
                                      </p:cBhvr>
                                      <p:to>
                                        <p:strVal val="hidden"/>
                                      </p:to>
                                    </p:set>
                                  </p:childTnLst>
                                </p:cTn>
                              </p:par>
                            </p:childTnLst>
                          </p:cTn>
                        </p:par>
                        <p:par>
                          <p:cTn id="102" fill="hold">
                            <p:stCondLst>
                              <p:cond delay="27500"/>
                            </p:stCondLst>
                            <p:childTnLst>
                              <p:par>
                                <p:cTn id="103" presetID="1" presetClass="exit" presetSubtype="0" fill="hold" grpId="0" nodeType="afterEffect">
                                  <p:stCondLst>
                                    <p:cond delay="1000"/>
                                  </p:stCondLst>
                                  <p:childTnLst>
                                    <p:set>
                                      <p:cBhvr>
                                        <p:cTn id="104" dur="1" fill="hold">
                                          <p:stCondLst>
                                            <p:cond delay="0"/>
                                          </p:stCondLst>
                                        </p:cTn>
                                        <p:tgtEl>
                                          <p:spTgt spid="105"/>
                                        </p:tgtEl>
                                        <p:attrNameLst>
                                          <p:attrName>style.visibility</p:attrName>
                                        </p:attrNameLst>
                                      </p:cBhvr>
                                      <p:to>
                                        <p:strVal val="hidden"/>
                                      </p:to>
                                    </p:set>
                                  </p:childTnLst>
                                </p:cTn>
                              </p:par>
                            </p:childTnLst>
                          </p:cTn>
                        </p:par>
                        <p:par>
                          <p:cTn id="105" fill="hold">
                            <p:stCondLst>
                              <p:cond delay="28500"/>
                            </p:stCondLst>
                            <p:childTnLst>
                              <p:par>
                                <p:cTn id="106" presetID="1" presetClass="exit" presetSubtype="0" fill="hold" grpId="0" nodeType="afterEffect">
                                  <p:stCondLst>
                                    <p:cond delay="1000"/>
                                  </p:stCondLst>
                                  <p:childTnLst>
                                    <p:set>
                                      <p:cBhvr>
                                        <p:cTn id="107" dur="1" fill="hold">
                                          <p:stCondLst>
                                            <p:cond delay="0"/>
                                          </p:stCondLst>
                                        </p:cTn>
                                        <p:tgtEl>
                                          <p:spTgt spid="104"/>
                                        </p:tgtEl>
                                        <p:attrNameLst>
                                          <p:attrName>style.visibility</p:attrName>
                                        </p:attrNameLst>
                                      </p:cBhvr>
                                      <p:to>
                                        <p:strVal val="hidden"/>
                                      </p:to>
                                    </p:set>
                                  </p:childTnLst>
                                </p:cTn>
                              </p:par>
                            </p:childTnLst>
                          </p:cTn>
                        </p:par>
                        <p:par>
                          <p:cTn id="108" fill="hold">
                            <p:stCondLst>
                              <p:cond delay="29500"/>
                            </p:stCondLst>
                            <p:childTnLst>
                              <p:par>
                                <p:cTn id="109" presetID="1" presetClass="exit" presetSubtype="0" fill="hold" grpId="0" nodeType="afterEffect">
                                  <p:stCondLst>
                                    <p:cond delay="1000"/>
                                  </p:stCondLst>
                                  <p:childTnLst>
                                    <p:set>
                                      <p:cBhvr>
                                        <p:cTn id="110" dur="1" fill="hold">
                                          <p:stCondLst>
                                            <p:cond delay="0"/>
                                          </p:stCondLst>
                                        </p:cTn>
                                        <p:tgtEl>
                                          <p:spTgt spid="103"/>
                                        </p:tgtEl>
                                        <p:attrNameLst>
                                          <p:attrName>style.visibility</p:attrName>
                                        </p:attrNameLst>
                                      </p:cBhvr>
                                      <p:to>
                                        <p:strVal val="hidden"/>
                                      </p:to>
                                    </p:set>
                                  </p:childTnLst>
                                </p:cTn>
                              </p:par>
                            </p:childTnLst>
                          </p:cTn>
                        </p:par>
                        <p:par>
                          <p:cTn id="111" fill="hold">
                            <p:stCondLst>
                              <p:cond delay="30500"/>
                            </p:stCondLst>
                            <p:childTnLst>
                              <p:par>
                                <p:cTn id="112" presetID="1" presetClass="exit" presetSubtype="0" fill="hold" grpId="0" nodeType="afterEffect">
                                  <p:stCondLst>
                                    <p:cond delay="1000"/>
                                  </p:stCondLst>
                                  <p:childTnLst>
                                    <p:set>
                                      <p:cBhvr>
                                        <p:cTn id="113" dur="1" fill="hold">
                                          <p:stCondLst>
                                            <p:cond delay="0"/>
                                          </p:stCondLst>
                                        </p:cTn>
                                        <p:tgtEl>
                                          <p:spTgt spid="102"/>
                                        </p:tgtEl>
                                        <p:attrNameLst>
                                          <p:attrName>style.visibility</p:attrName>
                                        </p:attrNameLst>
                                      </p:cBhvr>
                                      <p:to>
                                        <p:strVal val="hidden"/>
                                      </p:to>
                                    </p:set>
                                  </p:childTnLst>
                                </p:cTn>
                              </p:par>
                            </p:childTnLst>
                          </p:cTn>
                        </p:par>
                        <p:par>
                          <p:cTn id="114" fill="hold">
                            <p:stCondLst>
                              <p:cond delay="31500"/>
                            </p:stCondLst>
                            <p:childTnLst>
                              <p:par>
                                <p:cTn id="115" presetID="1" presetClass="exit" presetSubtype="0" fill="hold" grpId="0" nodeType="afterEffect">
                                  <p:stCondLst>
                                    <p:cond delay="1000"/>
                                  </p:stCondLst>
                                  <p:childTnLst>
                                    <p:set>
                                      <p:cBhvr>
                                        <p:cTn id="116" dur="1" fill="hold">
                                          <p:stCondLst>
                                            <p:cond delay="0"/>
                                          </p:stCondLst>
                                        </p:cTn>
                                        <p:tgtEl>
                                          <p:spTgt spid="101"/>
                                        </p:tgtEl>
                                        <p:attrNameLst>
                                          <p:attrName>style.visibility</p:attrName>
                                        </p:attrNameLst>
                                      </p:cBhvr>
                                      <p:to>
                                        <p:strVal val="hidden"/>
                                      </p:to>
                                    </p:set>
                                  </p:childTnLst>
                                </p:cTn>
                              </p:par>
                            </p:childTnLst>
                          </p:cTn>
                        </p:par>
                        <p:par>
                          <p:cTn id="117" fill="hold">
                            <p:stCondLst>
                              <p:cond delay="32500"/>
                            </p:stCondLst>
                            <p:childTnLst>
                              <p:par>
                                <p:cTn id="118" presetID="1" presetClass="exit" presetSubtype="0" fill="hold" grpId="0" nodeType="afterEffect">
                                  <p:stCondLst>
                                    <p:cond delay="1000"/>
                                  </p:stCondLst>
                                  <p:childTnLst>
                                    <p:set>
                                      <p:cBhvr>
                                        <p:cTn id="119" dur="1" fill="hold">
                                          <p:stCondLst>
                                            <p:cond delay="0"/>
                                          </p:stCondLst>
                                        </p:cTn>
                                        <p:tgtEl>
                                          <p:spTgt spid="100"/>
                                        </p:tgtEl>
                                        <p:attrNameLst>
                                          <p:attrName>style.visibility</p:attrName>
                                        </p:attrNameLst>
                                      </p:cBhvr>
                                      <p:to>
                                        <p:strVal val="hidden"/>
                                      </p:to>
                                    </p:set>
                                  </p:childTnLst>
                                </p:cTn>
                              </p:par>
                            </p:childTnLst>
                          </p:cTn>
                        </p:par>
                        <p:par>
                          <p:cTn id="120" fill="hold">
                            <p:stCondLst>
                              <p:cond delay="33500"/>
                            </p:stCondLst>
                            <p:childTnLst>
                              <p:par>
                                <p:cTn id="121" presetID="1" presetClass="exit" presetSubtype="0" fill="hold" grpId="0" nodeType="afterEffect">
                                  <p:stCondLst>
                                    <p:cond delay="1000"/>
                                  </p:stCondLst>
                                  <p:childTnLst>
                                    <p:set>
                                      <p:cBhvr>
                                        <p:cTn id="122" dur="1" fill="hold">
                                          <p:stCondLst>
                                            <p:cond delay="0"/>
                                          </p:stCondLst>
                                        </p:cTn>
                                        <p:tgtEl>
                                          <p:spTgt spid="99"/>
                                        </p:tgtEl>
                                        <p:attrNameLst>
                                          <p:attrName>style.visibility</p:attrName>
                                        </p:attrNameLst>
                                      </p:cBhvr>
                                      <p:to>
                                        <p:strVal val="hidden"/>
                                      </p:to>
                                    </p:set>
                                  </p:childTnLst>
                                </p:cTn>
                              </p:par>
                            </p:childTnLst>
                          </p:cTn>
                        </p:par>
                        <p:par>
                          <p:cTn id="123" fill="hold">
                            <p:stCondLst>
                              <p:cond delay="34500"/>
                            </p:stCondLst>
                            <p:childTnLst>
                              <p:par>
                                <p:cTn id="124" presetID="1" presetClass="exit" presetSubtype="0" fill="hold" grpId="0" nodeType="afterEffect">
                                  <p:stCondLst>
                                    <p:cond delay="1000"/>
                                  </p:stCondLst>
                                  <p:childTnLst>
                                    <p:set>
                                      <p:cBhvr>
                                        <p:cTn id="125" dur="1" fill="hold">
                                          <p:stCondLst>
                                            <p:cond delay="0"/>
                                          </p:stCondLst>
                                        </p:cTn>
                                        <p:tgtEl>
                                          <p:spTgt spid="98"/>
                                        </p:tgtEl>
                                        <p:attrNameLst>
                                          <p:attrName>style.visibility</p:attrName>
                                        </p:attrNameLst>
                                      </p:cBhvr>
                                      <p:to>
                                        <p:strVal val="hidden"/>
                                      </p:to>
                                    </p:set>
                                  </p:childTnLst>
                                </p:cTn>
                              </p:par>
                            </p:childTnLst>
                          </p:cTn>
                        </p:par>
                        <p:par>
                          <p:cTn id="126" fill="hold">
                            <p:stCondLst>
                              <p:cond delay="35500"/>
                            </p:stCondLst>
                            <p:childTnLst>
                              <p:par>
                                <p:cTn id="127" presetID="1" presetClass="exit" presetSubtype="0" fill="hold" grpId="0" nodeType="afterEffect">
                                  <p:stCondLst>
                                    <p:cond delay="1000"/>
                                  </p:stCondLst>
                                  <p:childTnLst>
                                    <p:set>
                                      <p:cBhvr>
                                        <p:cTn id="128" dur="1" fill="hold">
                                          <p:stCondLst>
                                            <p:cond delay="0"/>
                                          </p:stCondLst>
                                        </p:cTn>
                                        <p:tgtEl>
                                          <p:spTgt spid="97"/>
                                        </p:tgtEl>
                                        <p:attrNameLst>
                                          <p:attrName>style.visibility</p:attrName>
                                        </p:attrNameLst>
                                      </p:cBhvr>
                                      <p:to>
                                        <p:strVal val="hidden"/>
                                      </p:to>
                                    </p:set>
                                  </p:childTnLst>
                                </p:cTn>
                              </p:par>
                            </p:childTnLst>
                          </p:cTn>
                        </p:par>
                        <p:par>
                          <p:cTn id="129" fill="hold">
                            <p:stCondLst>
                              <p:cond delay="36500"/>
                            </p:stCondLst>
                            <p:childTnLst>
                              <p:par>
                                <p:cTn id="130" presetID="1" presetClass="exit" presetSubtype="0" fill="hold" grpId="0" nodeType="afterEffect">
                                  <p:stCondLst>
                                    <p:cond delay="1000"/>
                                  </p:stCondLst>
                                  <p:childTnLst>
                                    <p:set>
                                      <p:cBhvr>
                                        <p:cTn id="131" dur="1" fill="hold">
                                          <p:stCondLst>
                                            <p:cond delay="0"/>
                                          </p:stCondLst>
                                        </p:cTn>
                                        <p:tgtEl>
                                          <p:spTgt spid="96"/>
                                        </p:tgtEl>
                                        <p:attrNameLst>
                                          <p:attrName>style.visibility</p:attrName>
                                        </p:attrNameLst>
                                      </p:cBhvr>
                                      <p:to>
                                        <p:strVal val="hidden"/>
                                      </p:to>
                                    </p:set>
                                  </p:childTnLst>
                                </p:cTn>
                              </p:par>
                            </p:childTnLst>
                          </p:cTn>
                        </p:par>
                        <p:par>
                          <p:cTn id="132" fill="hold">
                            <p:stCondLst>
                              <p:cond delay="37500"/>
                            </p:stCondLst>
                            <p:childTnLst>
                              <p:par>
                                <p:cTn id="133" presetID="1" presetClass="exit" presetSubtype="0" fill="hold" grpId="0" nodeType="afterEffect">
                                  <p:stCondLst>
                                    <p:cond delay="1000"/>
                                  </p:stCondLst>
                                  <p:childTnLst>
                                    <p:set>
                                      <p:cBhvr>
                                        <p:cTn id="134" dur="1" fill="hold">
                                          <p:stCondLst>
                                            <p:cond delay="0"/>
                                          </p:stCondLst>
                                        </p:cTn>
                                        <p:tgtEl>
                                          <p:spTgt spid="95"/>
                                        </p:tgtEl>
                                        <p:attrNameLst>
                                          <p:attrName>style.visibility</p:attrName>
                                        </p:attrNameLst>
                                      </p:cBhvr>
                                      <p:to>
                                        <p:strVal val="hidden"/>
                                      </p:to>
                                    </p:set>
                                  </p:childTnLst>
                                </p:cTn>
                              </p:par>
                            </p:childTnLst>
                          </p:cTn>
                        </p:par>
                        <p:par>
                          <p:cTn id="135" fill="hold">
                            <p:stCondLst>
                              <p:cond delay="38500"/>
                            </p:stCondLst>
                            <p:childTnLst>
                              <p:par>
                                <p:cTn id="136" presetID="1" presetClass="exit" presetSubtype="0" fill="hold" grpId="0" nodeType="afterEffect">
                                  <p:stCondLst>
                                    <p:cond delay="1000"/>
                                  </p:stCondLst>
                                  <p:childTnLst>
                                    <p:set>
                                      <p:cBhvr>
                                        <p:cTn id="137" dur="1" fill="hold">
                                          <p:stCondLst>
                                            <p:cond delay="0"/>
                                          </p:stCondLst>
                                        </p:cTn>
                                        <p:tgtEl>
                                          <p:spTgt spid="94"/>
                                        </p:tgtEl>
                                        <p:attrNameLst>
                                          <p:attrName>style.visibility</p:attrName>
                                        </p:attrNameLst>
                                      </p:cBhvr>
                                      <p:to>
                                        <p:strVal val="hidden"/>
                                      </p:to>
                                    </p:set>
                                  </p:childTnLst>
                                </p:cTn>
                              </p:par>
                            </p:childTnLst>
                          </p:cTn>
                        </p:par>
                        <p:par>
                          <p:cTn id="138" fill="hold">
                            <p:stCondLst>
                              <p:cond delay="39500"/>
                            </p:stCondLst>
                            <p:childTnLst>
                              <p:par>
                                <p:cTn id="139" presetID="1" presetClass="exit" presetSubtype="0" fill="hold" grpId="0" nodeType="afterEffect">
                                  <p:stCondLst>
                                    <p:cond delay="1000"/>
                                  </p:stCondLst>
                                  <p:childTnLst>
                                    <p:set>
                                      <p:cBhvr>
                                        <p:cTn id="140" dur="1" fill="hold">
                                          <p:stCondLst>
                                            <p:cond delay="0"/>
                                          </p:stCondLst>
                                        </p:cTn>
                                        <p:tgtEl>
                                          <p:spTgt spid="93"/>
                                        </p:tgtEl>
                                        <p:attrNameLst>
                                          <p:attrName>style.visibility</p:attrName>
                                        </p:attrNameLst>
                                      </p:cBhvr>
                                      <p:to>
                                        <p:strVal val="hidden"/>
                                      </p:to>
                                    </p:set>
                                  </p:childTnLst>
                                </p:cTn>
                              </p:par>
                            </p:childTnLst>
                          </p:cTn>
                        </p:par>
                        <p:par>
                          <p:cTn id="141" fill="hold">
                            <p:stCondLst>
                              <p:cond delay="40500"/>
                            </p:stCondLst>
                            <p:childTnLst>
                              <p:par>
                                <p:cTn id="142" presetID="1" presetClass="exit" presetSubtype="0" fill="hold" grpId="0" nodeType="afterEffect">
                                  <p:stCondLst>
                                    <p:cond delay="1000"/>
                                  </p:stCondLst>
                                  <p:childTnLst>
                                    <p:set>
                                      <p:cBhvr>
                                        <p:cTn id="143" dur="1" fill="hold">
                                          <p:stCondLst>
                                            <p:cond delay="0"/>
                                          </p:stCondLst>
                                        </p:cTn>
                                        <p:tgtEl>
                                          <p:spTgt spid="92"/>
                                        </p:tgtEl>
                                        <p:attrNameLst>
                                          <p:attrName>style.visibility</p:attrName>
                                        </p:attrNameLst>
                                      </p:cBhvr>
                                      <p:to>
                                        <p:strVal val="hidden"/>
                                      </p:to>
                                    </p:set>
                                  </p:childTnLst>
                                </p:cTn>
                              </p:par>
                            </p:childTnLst>
                          </p:cTn>
                        </p:par>
                        <p:par>
                          <p:cTn id="144" fill="hold">
                            <p:stCondLst>
                              <p:cond delay="41500"/>
                            </p:stCondLst>
                            <p:childTnLst>
                              <p:par>
                                <p:cTn id="145" presetID="1" presetClass="exit" presetSubtype="0" fill="hold" grpId="0" nodeType="afterEffect">
                                  <p:stCondLst>
                                    <p:cond delay="1000"/>
                                  </p:stCondLst>
                                  <p:childTnLst>
                                    <p:set>
                                      <p:cBhvr>
                                        <p:cTn id="146" dur="1" fill="hold">
                                          <p:stCondLst>
                                            <p:cond delay="0"/>
                                          </p:stCondLst>
                                        </p:cTn>
                                        <p:tgtEl>
                                          <p:spTgt spid="91"/>
                                        </p:tgtEl>
                                        <p:attrNameLst>
                                          <p:attrName>style.visibility</p:attrName>
                                        </p:attrNameLst>
                                      </p:cBhvr>
                                      <p:to>
                                        <p:strVal val="hidden"/>
                                      </p:to>
                                    </p:set>
                                  </p:childTnLst>
                                </p:cTn>
                              </p:par>
                            </p:childTnLst>
                          </p:cTn>
                        </p:par>
                        <p:par>
                          <p:cTn id="147" fill="hold">
                            <p:stCondLst>
                              <p:cond delay="42500"/>
                            </p:stCondLst>
                            <p:childTnLst>
                              <p:par>
                                <p:cTn id="148" presetID="1" presetClass="exit" presetSubtype="0" fill="hold" grpId="0" nodeType="afterEffect">
                                  <p:stCondLst>
                                    <p:cond delay="1000"/>
                                  </p:stCondLst>
                                  <p:childTnLst>
                                    <p:set>
                                      <p:cBhvr>
                                        <p:cTn id="149" dur="1" fill="hold">
                                          <p:stCondLst>
                                            <p:cond delay="0"/>
                                          </p:stCondLst>
                                        </p:cTn>
                                        <p:tgtEl>
                                          <p:spTgt spid="90"/>
                                        </p:tgtEl>
                                        <p:attrNameLst>
                                          <p:attrName>style.visibility</p:attrName>
                                        </p:attrNameLst>
                                      </p:cBhvr>
                                      <p:to>
                                        <p:strVal val="hidden"/>
                                      </p:to>
                                    </p:set>
                                  </p:childTnLst>
                                </p:cTn>
                              </p:par>
                            </p:childTnLst>
                          </p:cTn>
                        </p:par>
                        <p:par>
                          <p:cTn id="150" fill="hold">
                            <p:stCondLst>
                              <p:cond delay="43500"/>
                            </p:stCondLst>
                            <p:childTnLst>
                              <p:par>
                                <p:cTn id="151" presetID="1" presetClass="exit" presetSubtype="0" fill="hold" grpId="0" nodeType="afterEffect">
                                  <p:stCondLst>
                                    <p:cond delay="1000"/>
                                  </p:stCondLst>
                                  <p:childTnLst>
                                    <p:set>
                                      <p:cBhvr>
                                        <p:cTn id="152" dur="1" fill="hold">
                                          <p:stCondLst>
                                            <p:cond delay="0"/>
                                          </p:stCondLst>
                                        </p:cTn>
                                        <p:tgtEl>
                                          <p:spTgt spid="89"/>
                                        </p:tgtEl>
                                        <p:attrNameLst>
                                          <p:attrName>style.visibility</p:attrName>
                                        </p:attrNameLst>
                                      </p:cBhvr>
                                      <p:to>
                                        <p:strVal val="hidden"/>
                                      </p:to>
                                    </p:set>
                                  </p:childTnLst>
                                </p:cTn>
                              </p:par>
                            </p:childTnLst>
                          </p:cTn>
                        </p:par>
                        <p:par>
                          <p:cTn id="153" fill="hold">
                            <p:stCondLst>
                              <p:cond delay="44500"/>
                            </p:stCondLst>
                            <p:childTnLst>
                              <p:par>
                                <p:cTn id="154" presetID="1" presetClass="exit" presetSubtype="0" fill="hold" grpId="0" nodeType="afterEffect">
                                  <p:stCondLst>
                                    <p:cond delay="1000"/>
                                  </p:stCondLst>
                                  <p:childTnLst>
                                    <p:set>
                                      <p:cBhvr>
                                        <p:cTn id="155" dur="1" fill="hold">
                                          <p:stCondLst>
                                            <p:cond delay="0"/>
                                          </p:stCondLst>
                                        </p:cTn>
                                        <p:tgtEl>
                                          <p:spTgt spid="88"/>
                                        </p:tgtEl>
                                        <p:attrNameLst>
                                          <p:attrName>style.visibility</p:attrName>
                                        </p:attrNameLst>
                                      </p:cBhvr>
                                      <p:to>
                                        <p:strVal val="hidden"/>
                                      </p:to>
                                    </p:set>
                                  </p:childTnLst>
                                </p:cTn>
                              </p:par>
                            </p:childTnLst>
                          </p:cTn>
                        </p:par>
                        <p:par>
                          <p:cTn id="156" fill="hold">
                            <p:stCondLst>
                              <p:cond delay="45500"/>
                            </p:stCondLst>
                            <p:childTnLst>
                              <p:par>
                                <p:cTn id="157" presetID="1" presetClass="exit" presetSubtype="0" fill="hold" grpId="0" nodeType="afterEffect">
                                  <p:stCondLst>
                                    <p:cond delay="1000"/>
                                  </p:stCondLst>
                                  <p:childTnLst>
                                    <p:set>
                                      <p:cBhvr>
                                        <p:cTn id="158" dur="1" fill="hold">
                                          <p:stCondLst>
                                            <p:cond delay="0"/>
                                          </p:stCondLst>
                                        </p:cTn>
                                        <p:tgtEl>
                                          <p:spTgt spid="87"/>
                                        </p:tgtEl>
                                        <p:attrNameLst>
                                          <p:attrName>style.visibility</p:attrName>
                                        </p:attrNameLst>
                                      </p:cBhvr>
                                      <p:to>
                                        <p:strVal val="hidden"/>
                                      </p:to>
                                    </p:set>
                                  </p:childTnLst>
                                </p:cTn>
                              </p:par>
                            </p:childTnLst>
                          </p:cTn>
                        </p:par>
                        <p:par>
                          <p:cTn id="159" fill="hold">
                            <p:stCondLst>
                              <p:cond delay="46500"/>
                            </p:stCondLst>
                            <p:childTnLst>
                              <p:par>
                                <p:cTn id="160" presetID="1" presetClass="exit" presetSubtype="0" fill="hold" grpId="0" nodeType="afterEffect">
                                  <p:stCondLst>
                                    <p:cond delay="1000"/>
                                  </p:stCondLst>
                                  <p:childTnLst>
                                    <p:set>
                                      <p:cBhvr>
                                        <p:cTn id="161" dur="1" fill="hold">
                                          <p:stCondLst>
                                            <p:cond delay="0"/>
                                          </p:stCondLst>
                                        </p:cTn>
                                        <p:tgtEl>
                                          <p:spTgt spid="86"/>
                                        </p:tgtEl>
                                        <p:attrNameLst>
                                          <p:attrName>style.visibility</p:attrName>
                                        </p:attrNameLst>
                                      </p:cBhvr>
                                      <p:to>
                                        <p:strVal val="hidden"/>
                                      </p:to>
                                    </p:set>
                                  </p:childTnLst>
                                </p:cTn>
                              </p:par>
                            </p:childTnLst>
                          </p:cTn>
                        </p:par>
                        <p:par>
                          <p:cTn id="162" fill="hold">
                            <p:stCondLst>
                              <p:cond delay="47500"/>
                            </p:stCondLst>
                            <p:childTnLst>
                              <p:par>
                                <p:cTn id="163" presetID="1" presetClass="exit" presetSubtype="0" fill="hold" grpId="0" nodeType="afterEffect">
                                  <p:stCondLst>
                                    <p:cond delay="1000"/>
                                  </p:stCondLst>
                                  <p:childTnLst>
                                    <p:set>
                                      <p:cBhvr>
                                        <p:cTn id="164" dur="1" fill="hold">
                                          <p:stCondLst>
                                            <p:cond delay="0"/>
                                          </p:stCondLst>
                                        </p:cTn>
                                        <p:tgtEl>
                                          <p:spTgt spid="85"/>
                                        </p:tgtEl>
                                        <p:attrNameLst>
                                          <p:attrName>style.visibility</p:attrName>
                                        </p:attrNameLst>
                                      </p:cBhvr>
                                      <p:to>
                                        <p:strVal val="hidden"/>
                                      </p:to>
                                    </p:set>
                                  </p:childTnLst>
                                </p:cTn>
                              </p:par>
                            </p:childTnLst>
                          </p:cTn>
                        </p:par>
                        <p:par>
                          <p:cTn id="165" fill="hold">
                            <p:stCondLst>
                              <p:cond delay="48500"/>
                            </p:stCondLst>
                            <p:childTnLst>
                              <p:par>
                                <p:cTn id="166" presetID="1" presetClass="exit" presetSubtype="0" fill="hold" grpId="0" nodeType="afterEffect">
                                  <p:stCondLst>
                                    <p:cond delay="1000"/>
                                  </p:stCondLst>
                                  <p:childTnLst>
                                    <p:set>
                                      <p:cBhvr>
                                        <p:cTn id="167" dur="1" fill="hold">
                                          <p:stCondLst>
                                            <p:cond delay="0"/>
                                          </p:stCondLst>
                                        </p:cTn>
                                        <p:tgtEl>
                                          <p:spTgt spid="84"/>
                                        </p:tgtEl>
                                        <p:attrNameLst>
                                          <p:attrName>style.visibility</p:attrName>
                                        </p:attrNameLst>
                                      </p:cBhvr>
                                      <p:to>
                                        <p:strVal val="hidden"/>
                                      </p:to>
                                    </p:set>
                                  </p:childTnLst>
                                </p:cTn>
                              </p:par>
                            </p:childTnLst>
                          </p:cTn>
                        </p:par>
                        <p:par>
                          <p:cTn id="168" fill="hold">
                            <p:stCondLst>
                              <p:cond delay="49500"/>
                            </p:stCondLst>
                            <p:childTnLst>
                              <p:par>
                                <p:cTn id="169" presetID="1" presetClass="exit" presetSubtype="0" fill="hold" grpId="0" nodeType="afterEffect">
                                  <p:stCondLst>
                                    <p:cond delay="1000"/>
                                  </p:stCondLst>
                                  <p:childTnLst>
                                    <p:set>
                                      <p:cBhvr>
                                        <p:cTn id="170" dur="1" fill="hold">
                                          <p:stCondLst>
                                            <p:cond delay="0"/>
                                          </p:stCondLst>
                                        </p:cTn>
                                        <p:tgtEl>
                                          <p:spTgt spid="83"/>
                                        </p:tgtEl>
                                        <p:attrNameLst>
                                          <p:attrName>style.visibility</p:attrName>
                                        </p:attrNameLst>
                                      </p:cBhvr>
                                      <p:to>
                                        <p:strVal val="hidden"/>
                                      </p:to>
                                    </p:set>
                                  </p:childTnLst>
                                </p:cTn>
                              </p:par>
                            </p:childTnLst>
                          </p:cTn>
                        </p:par>
                        <p:par>
                          <p:cTn id="171" fill="hold">
                            <p:stCondLst>
                              <p:cond delay="50500"/>
                            </p:stCondLst>
                            <p:childTnLst>
                              <p:par>
                                <p:cTn id="172" presetID="1" presetClass="exit" presetSubtype="0" fill="hold" grpId="0" nodeType="afterEffect">
                                  <p:stCondLst>
                                    <p:cond delay="1000"/>
                                  </p:stCondLst>
                                  <p:childTnLst>
                                    <p:set>
                                      <p:cBhvr>
                                        <p:cTn id="173" dur="1" fill="hold">
                                          <p:stCondLst>
                                            <p:cond delay="0"/>
                                          </p:stCondLst>
                                        </p:cTn>
                                        <p:tgtEl>
                                          <p:spTgt spid="82"/>
                                        </p:tgtEl>
                                        <p:attrNameLst>
                                          <p:attrName>style.visibility</p:attrName>
                                        </p:attrNameLst>
                                      </p:cBhvr>
                                      <p:to>
                                        <p:strVal val="hidden"/>
                                      </p:to>
                                    </p:set>
                                  </p:childTnLst>
                                </p:cTn>
                              </p:par>
                            </p:childTnLst>
                          </p:cTn>
                        </p:par>
                        <p:par>
                          <p:cTn id="174" fill="hold">
                            <p:stCondLst>
                              <p:cond delay="51500"/>
                            </p:stCondLst>
                            <p:childTnLst>
                              <p:par>
                                <p:cTn id="175" presetID="1" presetClass="exit" presetSubtype="0" fill="hold" grpId="0" nodeType="afterEffect">
                                  <p:stCondLst>
                                    <p:cond delay="1000"/>
                                  </p:stCondLst>
                                  <p:childTnLst>
                                    <p:set>
                                      <p:cBhvr>
                                        <p:cTn id="176" dur="1" fill="hold">
                                          <p:stCondLst>
                                            <p:cond delay="0"/>
                                          </p:stCondLst>
                                        </p:cTn>
                                        <p:tgtEl>
                                          <p:spTgt spid="81"/>
                                        </p:tgtEl>
                                        <p:attrNameLst>
                                          <p:attrName>style.visibility</p:attrName>
                                        </p:attrNameLst>
                                      </p:cBhvr>
                                      <p:to>
                                        <p:strVal val="hidden"/>
                                      </p:to>
                                    </p:set>
                                  </p:childTnLst>
                                </p:cTn>
                              </p:par>
                            </p:childTnLst>
                          </p:cTn>
                        </p:par>
                        <p:par>
                          <p:cTn id="177" fill="hold">
                            <p:stCondLst>
                              <p:cond delay="52500"/>
                            </p:stCondLst>
                            <p:childTnLst>
                              <p:par>
                                <p:cTn id="178" presetID="1" presetClass="exit" presetSubtype="0" fill="hold" grpId="0" nodeType="afterEffect">
                                  <p:stCondLst>
                                    <p:cond delay="1000"/>
                                  </p:stCondLst>
                                  <p:childTnLst>
                                    <p:set>
                                      <p:cBhvr>
                                        <p:cTn id="179" dur="1" fill="hold">
                                          <p:stCondLst>
                                            <p:cond delay="0"/>
                                          </p:stCondLst>
                                        </p:cTn>
                                        <p:tgtEl>
                                          <p:spTgt spid="80"/>
                                        </p:tgtEl>
                                        <p:attrNameLst>
                                          <p:attrName>style.visibility</p:attrName>
                                        </p:attrNameLst>
                                      </p:cBhvr>
                                      <p:to>
                                        <p:strVal val="hidden"/>
                                      </p:to>
                                    </p:set>
                                  </p:childTnLst>
                                </p:cTn>
                              </p:par>
                            </p:childTnLst>
                          </p:cTn>
                        </p:par>
                        <p:par>
                          <p:cTn id="180" fill="hold">
                            <p:stCondLst>
                              <p:cond delay="53500"/>
                            </p:stCondLst>
                            <p:childTnLst>
                              <p:par>
                                <p:cTn id="181" presetID="1" presetClass="exit" presetSubtype="0" fill="hold" grpId="0" nodeType="afterEffect">
                                  <p:stCondLst>
                                    <p:cond delay="1000"/>
                                  </p:stCondLst>
                                  <p:childTnLst>
                                    <p:set>
                                      <p:cBhvr>
                                        <p:cTn id="182" dur="1" fill="hold">
                                          <p:stCondLst>
                                            <p:cond delay="0"/>
                                          </p:stCondLst>
                                        </p:cTn>
                                        <p:tgtEl>
                                          <p:spTgt spid="79"/>
                                        </p:tgtEl>
                                        <p:attrNameLst>
                                          <p:attrName>style.visibility</p:attrName>
                                        </p:attrNameLst>
                                      </p:cBhvr>
                                      <p:to>
                                        <p:strVal val="hidden"/>
                                      </p:to>
                                    </p:set>
                                  </p:childTnLst>
                                </p:cTn>
                              </p:par>
                            </p:childTnLst>
                          </p:cTn>
                        </p:par>
                        <p:par>
                          <p:cTn id="183" fill="hold">
                            <p:stCondLst>
                              <p:cond delay="54500"/>
                            </p:stCondLst>
                            <p:childTnLst>
                              <p:par>
                                <p:cTn id="184" presetID="1" presetClass="exit" presetSubtype="0" fill="hold" grpId="0" nodeType="afterEffect">
                                  <p:stCondLst>
                                    <p:cond delay="1000"/>
                                  </p:stCondLst>
                                  <p:childTnLst>
                                    <p:set>
                                      <p:cBhvr>
                                        <p:cTn id="185" dur="1" fill="hold">
                                          <p:stCondLst>
                                            <p:cond delay="0"/>
                                          </p:stCondLst>
                                        </p:cTn>
                                        <p:tgtEl>
                                          <p:spTgt spid="78"/>
                                        </p:tgtEl>
                                        <p:attrNameLst>
                                          <p:attrName>style.visibility</p:attrName>
                                        </p:attrNameLst>
                                      </p:cBhvr>
                                      <p:to>
                                        <p:strVal val="hidden"/>
                                      </p:to>
                                    </p:set>
                                  </p:childTnLst>
                                </p:cTn>
                              </p:par>
                            </p:childTnLst>
                          </p:cTn>
                        </p:par>
                        <p:par>
                          <p:cTn id="186" fill="hold">
                            <p:stCondLst>
                              <p:cond delay="55500"/>
                            </p:stCondLst>
                            <p:childTnLst>
                              <p:par>
                                <p:cTn id="187" presetID="1" presetClass="exit" presetSubtype="0" fill="hold" grpId="0" nodeType="afterEffect">
                                  <p:stCondLst>
                                    <p:cond delay="1000"/>
                                  </p:stCondLst>
                                  <p:childTnLst>
                                    <p:set>
                                      <p:cBhvr>
                                        <p:cTn id="188" dur="1" fill="hold">
                                          <p:stCondLst>
                                            <p:cond delay="0"/>
                                          </p:stCondLst>
                                        </p:cTn>
                                        <p:tgtEl>
                                          <p:spTgt spid="77"/>
                                        </p:tgtEl>
                                        <p:attrNameLst>
                                          <p:attrName>style.visibility</p:attrName>
                                        </p:attrNameLst>
                                      </p:cBhvr>
                                      <p:to>
                                        <p:strVal val="hidden"/>
                                      </p:to>
                                    </p:set>
                                  </p:childTnLst>
                                </p:cTn>
                              </p:par>
                            </p:childTnLst>
                          </p:cTn>
                        </p:par>
                        <p:par>
                          <p:cTn id="189" fill="hold">
                            <p:stCondLst>
                              <p:cond delay="56500"/>
                            </p:stCondLst>
                            <p:childTnLst>
                              <p:par>
                                <p:cTn id="190" presetID="1" presetClass="exit" presetSubtype="0" fill="hold" grpId="0" nodeType="afterEffect">
                                  <p:stCondLst>
                                    <p:cond delay="1000"/>
                                  </p:stCondLst>
                                  <p:childTnLst>
                                    <p:set>
                                      <p:cBhvr>
                                        <p:cTn id="191" dur="1" fill="hold">
                                          <p:stCondLst>
                                            <p:cond delay="0"/>
                                          </p:stCondLst>
                                        </p:cTn>
                                        <p:tgtEl>
                                          <p:spTgt spid="76"/>
                                        </p:tgtEl>
                                        <p:attrNameLst>
                                          <p:attrName>style.visibility</p:attrName>
                                        </p:attrNameLst>
                                      </p:cBhvr>
                                      <p:to>
                                        <p:strVal val="hidden"/>
                                      </p:to>
                                    </p:set>
                                  </p:childTnLst>
                                </p:cTn>
                              </p:par>
                            </p:childTnLst>
                          </p:cTn>
                        </p:par>
                        <p:par>
                          <p:cTn id="192" fill="hold">
                            <p:stCondLst>
                              <p:cond delay="57500"/>
                            </p:stCondLst>
                            <p:childTnLst>
                              <p:par>
                                <p:cTn id="193" presetID="1" presetClass="exit" presetSubtype="0" fill="hold" grpId="0" nodeType="afterEffect">
                                  <p:stCondLst>
                                    <p:cond delay="1000"/>
                                  </p:stCondLst>
                                  <p:childTnLst>
                                    <p:set>
                                      <p:cBhvr>
                                        <p:cTn id="194" dur="1" fill="hold">
                                          <p:stCondLst>
                                            <p:cond delay="0"/>
                                          </p:stCondLst>
                                        </p:cTn>
                                        <p:tgtEl>
                                          <p:spTgt spid="75"/>
                                        </p:tgtEl>
                                        <p:attrNameLst>
                                          <p:attrName>style.visibility</p:attrName>
                                        </p:attrNameLst>
                                      </p:cBhvr>
                                      <p:to>
                                        <p:strVal val="hidden"/>
                                      </p:to>
                                    </p:set>
                                  </p:childTnLst>
                                </p:cTn>
                              </p:par>
                            </p:childTnLst>
                          </p:cTn>
                        </p:par>
                        <p:par>
                          <p:cTn id="195" fill="hold">
                            <p:stCondLst>
                              <p:cond delay="58500"/>
                            </p:stCondLst>
                            <p:childTnLst>
                              <p:par>
                                <p:cTn id="196" presetID="1" presetClass="exit" presetSubtype="0" fill="hold" grpId="0" nodeType="afterEffect">
                                  <p:stCondLst>
                                    <p:cond delay="1000"/>
                                  </p:stCondLst>
                                  <p:childTnLst>
                                    <p:set>
                                      <p:cBhvr>
                                        <p:cTn id="197" dur="1" fill="hold">
                                          <p:stCondLst>
                                            <p:cond delay="0"/>
                                          </p:stCondLst>
                                        </p:cTn>
                                        <p:tgtEl>
                                          <p:spTgt spid="74"/>
                                        </p:tgtEl>
                                        <p:attrNameLst>
                                          <p:attrName>style.visibility</p:attrName>
                                        </p:attrNameLst>
                                      </p:cBhvr>
                                      <p:to>
                                        <p:strVal val="hidden"/>
                                      </p:to>
                                    </p:set>
                                  </p:childTnLst>
                                </p:cTn>
                              </p:par>
                            </p:childTnLst>
                          </p:cTn>
                        </p:par>
                        <p:par>
                          <p:cTn id="198" fill="hold">
                            <p:stCondLst>
                              <p:cond delay="59500"/>
                            </p:stCondLst>
                            <p:childTnLst>
                              <p:par>
                                <p:cTn id="199" presetID="1" presetClass="exit" presetSubtype="0" fill="hold" grpId="0" nodeType="afterEffect">
                                  <p:stCondLst>
                                    <p:cond delay="1000"/>
                                  </p:stCondLst>
                                  <p:childTnLst>
                                    <p:set>
                                      <p:cBhvr>
                                        <p:cTn id="200"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2"/>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From Farm to Fork</a:t>
            </a:r>
            <a:endParaRPr dirty="0"/>
          </a:p>
        </p:txBody>
      </p:sp>
      <p:sp>
        <p:nvSpPr>
          <p:cNvPr id="392" name="Google Shape;392;p22"/>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edibleoffice</a:t>
            </a:r>
            <a:r>
              <a:rPr lang="en-US" sz="500" b="0" i="0" u="none" dirty="0">
                <a:solidFill>
                  <a:schemeClr val="dk1"/>
                </a:solidFill>
                <a:latin typeface="Twinkl" pitchFamily="2" charset="0"/>
                <a:ea typeface="Play"/>
                <a:cs typeface="Play"/>
                <a:sym typeface="Play"/>
              </a:rPr>
              <a:t>, whl.travel, </a:t>
            </a:r>
            <a:r>
              <a:rPr lang="en-US" sz="500" b="0" i="0" u="none" dirty="0" err="1">
                <a:solidFill>
                  <a:schemeClr val="dk1"/>
                </a:solidFill>
                <a:latin typeface="Twinkl" pitchFamily="2" charset="0"/>
                <a:ea typeface="Play"/>
                <a:cs typeface="Play"/>
                <a:sym typeface="Play"/>
              </a:rPr>
              <a:t>USDAgov</a:t>
            </a:r>
            <a:r>
              <a:rPr lang="en-US" sz="500" b="0" i="0" u="none" dirty="0">
                <a:solidFill>
                  <a:schemeClr val="dk1"/>
                </a:solidFill>
                <a:latin typeface="Twinkl" pitchFamily="2" charset="0"/>
                <a:ea typeface="Play"/>
                <a:cs typeface="Play"/>
                <a:sym typeface="Play"/>
              </a:rPr>
              <a:t>, Rod Waddington, keeva999, </a:t>
            </a:r>
            <a:r>
              <a:rPr lang="en-US" sz="500" b="0" i="0" u="none" dirty="0" err="1">
                <a:solidFill>
                  <a:schemeClr val="dk1"/>
                </a:solidFill>
                <a:latin typeface="Twinkl" pitchFamily="2" charset="0"/>
                <a:ea typeface="Play"/>
                <a:cs typeface="Play"/>
                <a:sym typeface="Play"/>
              </a:rPr>
              <a:t>Christian.Pratt</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393" name="Google Shape;393;p22"/>
          <p:cNvPicPr preferRelativeResize="0"/>
          <p:nvPr/>
        </p:nvPicPr>
        <p:blipFill rotWithShape="1">
          <a:blip r:embed="rId3">
            <a:alphaModFix/>
          </a:blip>
          <a:srcRect/>
          <a:stretch/>
        </p:blipFill>
        <p:spPr>
          <a:xfrm>
            <a:off x="755649" y="1608295"/>
            <a:ext cx="2468307" cy="2203054"/>
          </a:xfrm>
          <a:prstGeom prst="roundRect">
            <a:avLst>
              <a:gd name="adj" fmla="val 16667"/>
            </a:avLst>
          </a:prstGeom>
          <a:noFill/>
          <a:ln>
            <a:noFill/>
          </a:ln>
        </p:spPr>
      </p:pic>
      <p:pic>
        <p:nvPicPr>
          <p:cNvPr id="394" name="Google Shape;394;p22"/>
          <p:cNvPicPr preferRelativeResize="0"/>
          <p:nvPr/>
        </p:nvPicPr>
        <p:blipFill rotWithShape="1">
          <a:blip r:embed="rId4">
            <a:alphaModFix/>
          </a:blip>
          <a:srcRect/>
          <a:stretch/>
        </p:blipFill>
        <p:spPr>
          <a:xfrm>
            <a:off x="3333082" y="1608294"/>
            <a:ext cx="2473072" cy="2203055"/>
          </a:xfrm>
          <a:prstGeom prst="roundRect">
            <a:avLst>
              <a:gd name="adj" fmla="val 16667"/>
            </a:avLst>
          </a:prstGeom>
          <a:noFill/>
          <a:ln>
            <a:noFill/>
          </a:ln>
        </p:spPr>
      </p:pic>
      <p:pic>
        <p:nvPicPr>
          <p:cNvPr id="395" name="Google Shape;395;p22"/>
          <p:cNvPicPr preferRelativeResize="0"/>
          <p:nvPr/>
        </p:nvPicPr>
        <p:blipFill rotWithShape="1">
          <a:blip r:embed="rId5">
            <a:alphaModFix/>
          </a:blip>
          <a:srcRect/>
          <a:stretch/>
        </p:blipFill>
        <p:spPr>
          <a:xfrm>
            <a:off x="5905746" y="1608294"/>
            <a:ext cx="2482603" cy="2203056"/>
          </a:xfrm>
          <a:prstGeom prst="roundRect">
            <a:avLst>
              <a:gd name="adj" fmla="val 16667"/>
            </a:avLst>
          </a:prstGeom>
          <a:noFill/>
          <a:ln>
            <a:noFill/>
          </a:ln>
        </p:spPr>
      </p:pic>
      <p:pic>
        <p:nvPicPr>
          <p:cNvPr id="396" name="Google Shape;396;p22"/>
          <p:cNvPicPr preferRelativeResize="0"/>
          <p:nvPr/>
        </p:nvPicPr>
        <p:blipFill rotWithShape="1">
          <a:blip r:embed="rId6">
            <a:alphaModFix/>
          </a:blip>
          <a:srcRect/>
          <a:stretch/>
        </p:blipFill>
        <p:spPr>
          <a:xfrm>
            <a:off x="755651" y="3889771"/>
            <a:ext cx="2477836" cy="2203053"/>
          </a:xfrm>
          <a:prstGeom prst="roundRect">
            <a:avLst>
              <a:gd name="adj" fmla="val 16667"/>
            </a:avLst>
          </a:prstGeom>
          <a:noFill/>
          <a:ln>
            <a:noFill/>
          </a:ln>
        </p:spPr>
      </p:pic>
      <p:pic>
        <p:nvPicPr>
          <p:cNvPr id="397" name="Google Shape;397;p22"/>
          <p:cNvPicPr preferRelativeResize="0"/>
          <p:nvPr/>
        </p:nvPicPr>
        <p:blipFill rotWithShape="1">
          <a:blip r:embed="rId7">
            <a:alphaModFix/>
          </a:blip>
          <a:srcRect/>
          <a:stretch/>
        </p:blipFill>
        <p:spPr>
          <a:xfrm>
            <a:off x="3337847" y="3889771"/>
            <a:ext cx="2468306" cy="2203053"/>
          </a:xfrm>
          <a:prstGeom prst="roundRect">
            <a:avLst>
              <a:gd name="adj" fmla="val 16667"/>
            </a:avLst>
          </a:prstGeom>
          <a:noFill/>
          <a:ln>
            <a:noFill/>
          </a:ln>
        </p:spPr>
      </p:pic>
      <p:pic>
        <p:nvPicPr>
          <p:cNvPr id="398" name="Google Shape;398;p22"/>
          <p:cNvPicPr preferRelativeResize="0"/>
          <p:nvPr/>
        </p:nvPicPr>
        <p:blipFill rotWithShape="1">
          <a:blip r:embed="rId8">
            <a:alphaModFix/>
          </a:blip>
          <a:srcRect/>
          <a:stretch/>
        </p:blipFill>
        <p:spPr>
          <a:xfrm>
            <a:off x="5910511" y="3889770"/>
            <a:ext cx="2477840" cy="2203054"/>
          </a:xfrm>
          <a:prstGeom prst="roundRect">
            <a:avLst>
              <a:gd name="adj" fmla="val 16667"/>
            </a:avLst>
          </a:prstGeom>
          <a:noFill/>
          <a:ln>
            <a:noFill/>
          </a:ln>
        </p:spPr>
      </p:pic>
      <p:sp>
        <p:nvSpPr>
          <p:cNvPr id="399" name="Google Shape;399;p22"/>
          <p:cNvSpPr/>
          <p:nvPr/>
        </p:nvSpPr>
        <p:spPr>
          <a:xfrm>
            <a:off x="2751137" y="2030412"/>
            <a:ext cx="3641725" cy="3640137"/>
          </a:xfrm>
          <a:prstGeom prst="ellipse">
            <a:avLst/>
          </a:prstGeom>
          <a:solidFill>
            <a:srgbClr val="C1F66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NTR"/>
              <a:buNone/>
            </a:pPr>
            <a:r>
              <a:rPr lang="en-US" sz="1600" b="0" i="0" u="none" dirty="0">
                <a:solidFill>
                  <a:schemeClr val="dk1"/>
                </a:solidFill>
                <a:latin typeface="Twinkl" pitchFamily="2" charset="0"/>
                <a:ea typeface="NTR"/>
                <a:cs typeface="NTR"/>
                <a:sym typeface="NTR"/>
              </a:rPr>
              <a:t>Most of the plants that we eat are grown by farmers. </a:t>
            </a:r>
            <a:endParaRPr dirty="0">
              <a:latin typeface="Twinkl" pitchFamily="2" charset="0"/>
            </a:endParaRPr>
          </a:p>
          <a:p>
            <a:pPr marL="0" marR="0" lvl="0" indent="0" algn="ctr" rtl="0">
              <a:lnSpc>
                <a:spcPct val="100000"/>
              </a:lnSpc>
              <a:spcBef>
                <a:spcPts val="0"/>
              </a:spcBef>
              <a:spcAft>
                <a:spcPts val="0"/>
              </a:spcAft>
              <a:buClr>
                <a:schemeClr val="dk1"/>
              </a:buClr>
              <a:buSzPts val="1600"/>
              <a:buFont typeface="NTR"/>
              <a:buNone/>
            </a:pPr>
            <a:endParaRPr sz="1600" b="0" i="0" u="none" dirty="0">
              <a:solidFill>
                <a:schemeClr val="dk1"/>
              </a:solidFill>
              <a:latin typeface="Twinkl" pitchFamily="2" charset="0"/>
              <a:ea typeface="NTR"/>
              <a:cs typeface="NTR"/>
              <a:sym typeface="NTR"/>
            </a:endParaRPr>
          </a:p>
          <a:p>
            <a:pPr marL="0" marR="0" lvl="0" indent="0" algn="ctr" rtl="0">
              <a:lnSpc>
                <a:spcPct val="100000"/>
              </a:lnSpc>
              <a:spcBef>
                <a:spcPts val="0"/>
              </a:spcBef>
              <a:spcAft>
                <a:spcPts val="0"/>
              </a:spcAft>
              <a:buClr>
                <a:schemeClr val="dk1"/>
              </a:buClr>
              <a:buSzPts val="1600"/>
              <a:buFont typeface="NTR"/>
              <a:buNone/>
            </a:pPr>
            <a:r>
              <a:rPr lang="en-US" sz="1600" b="0" i="0" u="none" dirty="0">
                <a:solidFill>
                  <a:schemeClr val="dk1"/>
                </a:solidFill>
                <a:latin typeface="Twinkl" pitchFamily="2" charset="0"/>
                <a:ea typeface="NTR"/>
                <a:cs typeface="NTR"/>
                <a:sym typeface="NTR"/>
              </a:rPr>
              <a:t>Farmers grow plants for food. They call the</a:t>
            </a:r>
            <a:br>
              <a:rPr lang="en-US" sz="1600" b="0" i="0" u="none" dirty="0">
                <a:solidFill>
                  <a:schemeClr val="dk1"/>
                </a:solidFill>
                <a:latin typeface="Twinkl" pitchFamily="2" charset="0"/>
                <a:ea typeface="NTR"/>
                <a:cs typeface="NTR"/>
                <a:sym typeface="NTR"/>
              </a:rPr>
            </a:br>
            <a:r>
              <a:rPr lang="en-US" sz="1600" b="0" i="0" u="none" dirty="0">
                <a:solidFill>
                  <a:schemeClr val="dk1"/>
                </a:solidFill>
                <a:latin typeface="Twinkl" pitchFamily="2" charset="0"/>
                <a:ea typeface="NTR"/>
                <a:cs typeface="NTR"/>
                <a:sym typeface="NTR"/>
              </a:rPr>
              <a:t>plants crops.</a:t>
            </a:r>
            <a:endParaRPr dirty="0">
              <a:latin typeface="Twinkl" pitchFamily="2" charset="0"/>
            </a:endParaRPr>
          </a:p>
        </p:txBody>
      </p:sp>
      <p:pic>
        <p:nvPicPr>
          <p:cNvPr id="400" name="Google Shape;400;p22"/>
          <p:cNvPicPr preferRelativeResize="0"/>
          <p:nvPr/>
        </p:nvPicPr>
        <p:blipFill rotWithShape="1">
          <a:blip r:embed="rId9">
            <a:alphaModFix/>
          </a:blip>
          <a:srcRect/>
          <a:stretch/>
        </p:blipFill>
        <p:spPr>
          <a:xfrm>
            <a:off x="3714750" y="4251325"/>
            <a:ext cx="1714500" cy="109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par>
                                <p:cTn id="8" presetID="10" presetClass="entr" presetSubtype="0" fill="hold" nodeType="withEffect">
                                  <p:stCondLst>
                                    <p:cond delay="0"/>
                                  </p:stCondLst>
                                  <p:childTnLst>
                                    <p:set>
                                      <p:cBhvr>
                                        <p:cTn id="9" dur="1" fill="hold">
                                          <p:stCondLst>
                                            <p:cond delay="0"/>
                                          </p:stCondLst>
                                        </p:cTn>
                                        <p:tgtEl>
                                          <p:spTgt spid="400"/>
                                        </p:tgtEl>
                                        <p:attrNameLst>
                                          <p:attrName>style.visibility</p:attrName>
                                        </p:attrNameLst>
                                      </p:cBhvr>
                                      <p:to>
                                        <p:strVal val="visible"/>
                                      </p:to>
                                    </p:set>
                                    <p:animEffect transition="in" filter="fade">
                                      <p:cBhvr>
                                        <p:cTn id="10"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3"/>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From Farm to Fork</a:t>
            </a:r>
            <a:endParaRPr dirty="0"/>
          </a:p>
        </p:txBody>
      </p:sp>
      <p:sp>
        <p:nvSpPr>
          <p:cNvPr id="406" name="Google Shape;406;p23"/>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ell brown, </a:t>
            </a:r>
            <a:r>
              <a:rPr lang="en-US" sz="500" b="0" i="0" u="none" dirty="0" err="1">
                <a:solidFill>
                  <a:schemeClr val="dk1"/>
                </a:solidFill>
                <a:latin typeface="Twinkl" pitchFamily="2" charset="0"/>
                <a:ea typeface="Play"/>
                <a:cs typeface="Play"/>
                <a:sym typeface="Play"/>
              </a:rPr>
              <a:t>bunnyhero</a:t>
            </a:r>
            <a:r>
              <a:rPr lang="en-US" sz="500" b="0" i="0" u="none" dirty="0">
                <a:solidFill>
                  <a:schemeClr val="dk1"/>
                </a:solidFill>
                <a:latin typeface="Twinkl" pitchFamily="2" charset="0"/>
                <a:ea typeface="Play"/>
                <a:cs typeface="Play"/>
                <a:sym typeface="Play"/>
              </a:rPr>
              <a:t>, Dean Hochman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407" name="Google Shape;407;p23"/>
          <p:cNvPicPr preferRelativeResize="0"/>
          <p:nvPr/>
        </p:nvPicPr>
        <p:blipFill rotWithShape="1">
          <a:blip r:embed="rId3">
            <a:alphaModFix/>
          </a:blip>
          <a:srcRect/>
          <a:stretch/>
        </p:blipFill>
        <p:spPr>
          <a:xfrm>
            <a:off x="750885" y="1608295"/>
            <a:ext cx="2473071" cy="4484530"/>
          </a:xfrm>
          <a:prstGeom prst="roundRect">
            <a:avLst>
              <a:gd name="adj" fmla="val 16667"/>
            </a:avLst>
          </a:prstGeom>
          <a:noFill/>
          <a:ln>
            <a:noFill/>
          </a:ln>
        </p:spPr>
      </p:pic>
      <p:pic>
        <p:nvPicPr>
          <p:cNvPr id="408" name="Google Shape;408;p23"/>
          <p:cNvPicPr preferRelativeResize="0"/>
          <p:nvPr/>
        </p:nvPicPr>
        <p:blipFill rotWithShape="1">
          <a:blip r:embed="rId4">
            <a:alphaModFix/>
          </a:blip>
          <a:srcRect/>
          <a:stretch/>
        </p:blipFill>
        <p:spPr>
          <a:xfrm>
            <a:off x="3328316" y="1608292"/>
            <a:ext cx="2477837" cy="4484530"/>
          </a:xfrm>
          <a:prstGeom prst="roundRect">
            <a:avLst>
              <a:gd name="adj" fmla="val 16667"/>
            </a:avLst>
          </a:prstGeom>
          <a:noFill/>
          <a:ln>
            <a:noFill/>
          </a:ln>
        </p:spPr>
      </p:pic>
      <p:pic>
        <p:nvPicPr>
          <p:cNvPr id="409" name="Google Shape;409;p23"/>
          <p:cNvPicPr preferRelativeResize="0"/>
          <p:nvPr/>
        </p:nvPicPr>
        <p:blipFill rotWithShape="1">
          <a:blip r:embed="rId5">
            <a:alphaModFix/>
          </a:blip>
          <a:srcRect/>
          <a:stretch/>
        </p:blipFill>
        <p:spPr>
          <a:xfrm>
            <a:off x="5905746" y="1608289"/>
            <a:ext cx="2482603" cy="4484533"/>
          </a:xfrm>
          <a:prstGeom prst="roundRect">
            <a:avLst>
              <a:gd name="adj" fmla="val 16667"/>
            </a:avLst>
          </a:prstGeom>
          <a:noFill/>
          <a:ln>
            <a:noFill/>
          </a:ln>
        </p:spPr>
      </p:pic>
      <p:sp>
        <p:nvSpPr>
          <p:cNvPr id="410" name="Google Shape;410;p23"/>
          <p:cNvSpPr/>
          <p:nvPr/>
        </p:nvSpPr>
        <p:spPr>
          <a:xfrm>
            <a:off x="2751137" y="2030412"/>
            <a:ext cx="3641725" cy="3640137"/>
          </a:xfrm>
          <a:prstGeom prst="ellipse">
            <a:avLst/>
          </a:prstGeom>
          <a:solidFill>
            <a:srgbClr val="C1F66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dirty="0">
                <a:solidFill>
                  <a:schemeClr val="dk1"/>
                </a:solidFill>
                <a:latin typeface="Twinkl" pitchFamily="2" charset="0"/>
                <a:ea typeface="NTR"/>
                <a:cs typeface="NTR"/>
                <a:sym typeface="NTR"/>
              </a:rPr>
              <a:t>The farmers sell</a:t>
            </a:r>
            <a:br>
              <a:rPr lang="en-US" sz="1800" b="0" i="0" u="none" dirty="0">
                <a:solidFill>
                  <a:schemeClr val="dk1"/>
                </a:solidFill>
                <a:latin typeface="Twinkl" pitchFamily="2" charset="0"/>
                <a:ea typeface="NTR"/>
                <a:cs typeface="NTR"/>
                <a:sym typeface="NTR"/>
              </a:rPr>
            </a:br>
            <a:r>
              <a:rPr lang="en-US" sz="1800" b="0" i="0" u="none" dirty="0">
                <a:solidFill>
                  <a:schemeClr val="dk1"/>
                </a:solidFill>
                <a:latin typeface="Twinkl" pitchFamily="2" charset="0"/>
                <a:ea typeface="NTR"/>
                <a:cs typeface="NTR"/>
                <a:sym typeface="NTR"/>
              </a:rPr>
              <a:t>the food to supermarkets and other shops. </a:t>
            </a:r>
            <a:endParaRPr dirty="0">
              <a:latin typeface="Twinkl" pitchFamily="2" charset="0"/>
            </a:endParaRPr>
          </a:p>
        </p:txBody>
      </p:sp>
      <p:pic>
        <p:nvPicPr>
          <p:cNvPr id="411" name="Google Shape;411;p23"/>
          <p:cNvPicPr preferRelativeResize="0"/>
          <p:nvPr/>
        </p:nvPicPr>
        <p:blipFill rotWithShape="1">
          <a:blip r:embed="rId6">
            <a:alphaModFix/>
          </a:blip>
          <a:srcRect/>
          <a:stretch/>
        </p:blipFill>
        <p:spPr>
          <a:xfrm>
            <a:off x="3760787" y="3649662"/>
            <a:ext cx="1622425" cy="16970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par>
                                <p:cTn id="8" presetID="10" presetClass="entr" presetSubtype="0" fill="hold" nodeType="withEffect">
                                  <p:stCondLst>
                                    <p:cond delay="0"/>
                                  </p:stCondLst>
                                  <p:childTnLst>
                                    <p:set>
                                      <p:cBhvr>
                                        <p:cTn id="9" dur="1" fill="hold">
                                          <p:stCondLst>
                                            <p:cond delay="0"/>
                                          </p:stCondLst>
                                        </p:cTn>
                                        <p:tgtEl>
                                          <p:spTgt spid="411"/>
                                        </p:tgtEl>
                                        <p:attrNameLst>
                                          <p:attrName>style.visibility</p:attrName>
                                        </p:attrNameLst>
                                      </p:cBhvr>
                                      <p:to>
                                        <p:strVal val="visible"/>
                                      </p:to>
                                    </p:set>
                                    <p:animEffect transition="in" filter="fade">
                                      <p:cBhvr>
                                        <p:cTn id="10" dur="5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24"/>
          <p:cNvPicPr preferRelativeResize="0"/>
          <p:nvPr/>
        </p:nvPicPr>
        <p:blipFill rotWithShape="1">
          <a:blip r:embed="rId3">
            <a:alphaModFix/>
          </a:blip>
          <a:srcRect/>
          <a:stretch/>
        </p:blipFill>
        <p:spPr>
          <a:xfrm>
            <a:off x="755649" y="1608289"/>
            <a:ext cx="2468307" cy="2203061"/>
          </a:xfrm>
          <a:prstGeom prst="roundRect">
            <a:avLst>
              <a:gd name="adj" fmla="val 16667"/>
            </a:avLst>
          </a:prstGeom>
          <a:noFill/>
          <a:ln>
            <a:noFill/>
          </a:ln>
        </p:spPr>
      </p:pic>
      <p:pic>
        <p:nvPicPr>
          <p:cNvPr id="417" name="Google Shape;417;p24"/>
          <p:cNvPicPr preferRelativeResize="0"/>
          <p:nvPr/>
        </p:nvPicPr>
        <p:blipFill rotWithShape="1">
          <a:blip r:embed="rId4">
            <a:alphaModFix/>
          </a:blip>
          <a:srcRect/>
          <a:stretch/>
        </p:blipFill>
        <p:spPr>
          <a:xfrm>
            <a:off x="3328316" y="1608289"/>
            <a:ext cx="2477837" cy="2203061"/>
          </a:xfrm>
          <a:prstGeom prst="roundRect">
            <a:avLst>
              <a:gd name="adj" fmla="val 16667"/>
            </a:avLst>
          </a:prstGeom>
          <a:noFill/>
          <a:ln>
            <a:noFill/>
          </a:ln>
        </p:spPr>
      </p:pic>
      <p:pic>
        <p:nvPicPr>
          <p:cNvPr id="418" name="Google Shape;418;p24"/>
          <p:cNvPicPr preferRelativeResize="0"/>
          <p:nvPr/>
        </p:nvPicPr>
        <p:blipFill rotWithShape="1">
          <a:blip r:embed="rId5">
            <a:alphaModFix/>
          </a:blip>
          <a:srcRect/>
          <a:stretch/>
        </p:blipFill>
        <p:spPr>
          <a:xfrm>
            <a:off x="5905747" y="1608289"/>
            <a:ext cx="2482603" cy="2203060"/>
          </a:xfrm>
          <a:prstGeom prst="roundRect">
            <a:avLst>
              <a:gd name="adj" fmla="val 16667"/>
            </a:avLst>
          </a:prstGeom>
          <a:noFill/>
          <a:ln>
            <a:noFill/>
          </a:ln>
        </p:spPr>
      </p:pic>
      <p:pic>
        <p:nvPicPr>
          <p:cNvPr id="419" name="Google Shape;419;p24"/>
          <p:cNvPicPr preferRelativeResize="0"/>
          <p:nvPr/>
        </p:nvPicPr>
        <p:blipFill rotWithShape="1">
          <a:blip r:embed="rId6">
            <a:alphaModFix/>
          </a:blip>
          <a:srcRect/>
          <a:stretch/>
        </p:blipFill>
        <p:spPr>
          <a:xfrm>
            <a:off x="755651" y="3889771"/>
            <a:ext cx="2468306" cy="2203054"/>
          </a:xfrm>
          <a:prstGeom prst="roundRect">
            <a:avLst>
              <a:gd name="adj" fmla="val 16667"/>
            </a:avLst>
          </a:prstGeom>
          <a:noFill/>
          <a:ln>
            <a:noFill/>
          </a:ln>
        </p:spPr>
      </p:pic>
      <p:pic>
        <p:nvPicPr>
          <p:cNvPr id="420" name="Google Shape;420;p24"/>
          <p:cNvPicPr preferRelativeResize="0"/>
          <p:nvPr/>
        </p:nvPicPr>
        <p:blipFill rotWithShape="1">
          <a:blip r:embed="rId7">
            <a:alphaModFix/>
          </a:blip>
          <a:srcRect/>
          <a:stretch/>
        </p:blipFill>
        <p:spPr>
          <a:xfrm>
            <a:off x="3333082" y="3889771"/>
            <a:ext cx="2473072" cy="2203054"/>
          </a:xfrm>
          <a:prstGeom prst="roundRect">
            <a:avLst>
              <a:gd name="adj" fmla="val 16667"/>
            </a:avLst>
          </a:prstGeom>
          <a:noFill/>
          <a:ln>
            <a:noFill/>
          </a:ln>
        </p:spPr>
      </p:pic>
      <p:pic>
        <p:nvPicPr>
          <p:cNvPr id="421" name="Google Shape;421;p24"/>
          <p:cNvPicPr preferRelativeResize="0"/>
          <p:nvPr/>
        </p:nvPicPr>
        <p:blipFill rotWithShape="1">
          <a:blip r:embed="rId8">
            <a:alphaModFix/>
          </a:blip>
          <a:srcRect/>
          <a:stretch/>
        </p:blipFill>
        <p:spPr>
          <a:xfrm>
            <a:off x="5905747" y="3889770"/>
            <a:ext cx="2482603" cy="2203055"/>
          </a:xfrm>
          <a:prstGeom prst="roundRect">
            <a:avLst>
              <a:gd name="adj" fmla="val 16667"/>
            </a:avLst>
          </a:prstGeom>
          <a:noFill/>
          <a:ln>
            <a:noFill/>
          </a:ln>
        </p:spPr>
      </p:pic>
      <p:sp>
        <p:nvSpPr>
          <p:cNvPr id="422" name="Google Shape;422;p24"/>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From Farm to Fork</a:t>
            </a:r>
            <a:endParaRPr dirty="0"/>
          </a:p>
        </p:txBody>
      </p:sp>
      <p:sp>
        <p:nvSpPr>
          <p:cNvPr id="423" name="Google Shape;423;p24"/>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cletch</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Kylethebookpolice</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macspite</a:t>
            </a:r>
            <a:r>
              <a:rPr lang="en-US" sz="500" b="0" i="0" u="none" dirty="0">
                <a:solidFill>
                  <a:schemeClr val="dk1"/>
                </a:solidFill>
                <a:latin typeface="Twinkl" pitchFamily="2" charset="0"/>
                <a:ea typeface="Play"/>
                <a:cs typeface="Play"/>
                <a:sym typeface="Play"/>
              </a:rPr>
              <a:t>, Martin </a:t>
            </a:r>
            <a:r>
              <a:rPr lang="en-US" sz="500" b="0" i="0" u="none" dirty="0" err="1">
                <a:solidFill>
                  <a:schemeClr val="dk1"/>
                </a:solidFill>
                <a:latin typeface="Twinkl" pitchFamily="2" charset="0"/>
                <a:ea typeface="Play"/>
                <a:cs typeface="Play"/>
                <a:sym typeface="Play"/>
              </a:rPr>
              <a:t>Cathrae</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NatalieMaynor</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veganheathen</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sp>
        <p:nvSpPr>
          <p:cNvPr id="424" name="Google Shape;424;p24"/>
          <p:cNvSpPr/>
          <p:nvPr/>
        </p:nvSpPr>
        <p:spPr>
          <a:xfrm>
            <a:off x="2751137" y="2030412"/>
            <a:ext cx="3641725" cy="3640137"/>
          </a:xfrm>
          <a:prstGeom prst="ellipse">
            <a:avLst/>
          </a:prstGeom>
          <a:solidFill>
            <a:srgbClr val="C1F66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NTR"/>
              <a:buNone/>
            </a:pPr>
            <a:r>
              <a:rPr lang="en-US" sz="1600" b="0" i="0" u="none" dirty="0">
                <a:solidFill>
                  <a:schemeClr val="dk1"/>
                </a:solidFill>
                <a:latin typeface="Twinkl" pitchFamily="2" charset="0"/>
                <a:ea typeface="NTR"/>
                <a:cs typeface="NTR"/>
                <a:sym typeface="NTR"/>
              </a:rPr>
              <a:t>We buy the food,</a:t>
            </a:r>
            <a:endParaRPr dirty="0">
              <a:latin typeface="Twinkl" pitchFamily="2" charset="0"/>
            </a:endParaRPr>
          </a:p>
          <a:p>
            <a:pPr marL="0" marR="0" lvl="0" indent="0" algn="ctr" rtl="0">
              <a:lnSpc>
                <a:spcPct val="100000"/>
              </a:lnSpc>
              <a:spcBef>
                <a:spcPts val="0"/>
              </a:spcBef>
              <a:spcAft>
                <a:spcPts val="0"/>
              </a:spcAft>
              <a:buClr>
                <a:schemeClr val="dk1"/>
              </a:buClr>
              <a:buSzPts val="1600"/>
              <a:buFont typeface="NTR"/>
              <a:buNone/>
            </a:pPr>
            <a:r>
              <a:rPr lang="en-US" sz="1600" b="0" i="0" u="none" dirty="0">
                <a:solidFill>
                  <a:schemeClr val="dk1"/>
                </a:solidFill>
                <a:latin typeface="Twinkl" pitchFamily="2" charset="0"/>
                <a:ea typeface="NTR"/>
                <a:cs typeface="NTR"/>
                <a:sym typeface="NTR"/>
              </a:rPr>
              <a:t>take it home and eat it!</a:t>
            </a:r>
            <a:endParaRPr dirty="0">
              <a:latin typeface="Twinkl" pitchFamily="2" charset="0"/>
            </a:endParaRPr>
          </a:p>
        </p:txBody>
      </p:sp>
      <p:pic>
        <p:nvPicPr>
          <p:cNvPr id="425" name="Google Shape;425;p24"/>
          <p:cNvPicPr preferRelativeResize="0"/>
          <p:nvPr/>
        </p:nvPicPr>
        <p:blipFill rotWithShape="1">
          <a:blip r:embed="rId9">
            <a:alphaModFix/>
          </a:blip>
          <a:srcRect/>
          <a:stretch/>
        </p:blipFill>
        <p:spPr>
          <a:xfrm>
            <a:off x="3046412" y="3267075"/>
            <a:ext cx="3036887" cy="17065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500"/>
                                        <p:tgtEl>
                                          <p:spTgt spid="424"/>
                                        </p:tgtEl>
                                      </p:cBhvr>
                                    </p:animEffect>
                                  </p:childTnLst>
                                </p:cTn>
                              </p:par>
                              <p:par>
                                <p:cTn id="8" presetID="10" presetClass="entr" presetSubtype="0" fill="hold" nodeType="withEffect">
                                  <p:stCondLst>
                                    <p:cond delay="0"/>
                                  </p:stCondLst>
                                  <p:childTnLst>
                                    <p:set>
                                      <p:cBhvr>
                                        <p:cTn id="9" dur="1" fill="hold">
                                          <p:stCondLst>
                                            <p:cond delay="0"/>
                                          </p:stCondLst>
                                        </p:cTn>
                                        <p:tgtEl>
                                          <p:spTgt spid="425"/>
                                        </p:tgtEl>
                                        <p:attrNameLst>
                                          <p:attrName>style.visibility</p:attrName>
                                        </p:attrNameLst>
                                      </p:cBhvr>
                                      <p:to>
                                        <p:strVal val="visible"/>
                                      </p:to>
                                    </p:set>
                                    <p:animEffect transition="in" filter="fade">
                                      <p:cBhvr>
                                        <p:cTn id="10"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5"/>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From Farm to Fork</a:t>
            </a:r>
            <a:endParaRPr dirty="0"/>
          </a:p>
        </p:txBody>
      </p:sp>
      <p:pic>
        <p:nvPicPr>
          <p:cNvPr id="432" name="Google Shape;432;p25"/>
          <p:cNvPicPr preferRelativeResize="0"/>
          <p:nvPr/>
        </p:nvPicPr>
        <p:blipFill rotWithShape="1">
          <a:blip r:embed="rId3">
            <a:alphaModFix/>
          </a:blip>
          <a:srcRect/>
          <a:stretch/>
        </p:blipFill>
        <p:spPr>
          <a:xfrm>
            <a:off x="755651" y="2775567"/>
            <a:ext cx="7632700" cy="3317257"/>
          </a:xfrm>
          <a:prstGeom prst="roundRect">
            <a:avLst>
              <a:gd name="adj" fmla="val 16667"/>
            </a:avLst>
          </a:prstGeom>
          <a:noFill/>
          <a:ln>
            <a:noFill/>
          </a:ln>
        </p:spPr>
      </p:pic>
      <p:sp>
        <p:nvSpPr>
          <p:cNvPr id="433" name="Google Shape;433;p25"/>
          <p:cNvSpPr/>
          <p:nvPr/>
        </p:nvSpPr>
        <p:spPr>
          <a:xfrm>
            <a:off x="3322637" y="3184525"/>
            <a:ext cx="2498725" cy="2498725"/>
          </a:xfrm>
          <a:prstGeom prst="ellipse">
            <a:avLst/>
          </a:prstGeom>
          <a:solidFill>
            <a:srgbClr val="C1F66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NTR"/>
              <a:buNone/>
            </a:pPr>
            <a:r>
              <a:rPr lang="en-US" sz="1600" b="0" i="0" u="none" dirty="0">
                <a:solidFill>
                  <a:schemeClr val="dk1"/>
                </a:solidFill>
                <a:latin typeface="Twinkl" pitchFamily="2" charset="0"/>
                <a:ea typeface="NTR"/>
                <a:cs typeface="NTR"/>
                <a:sym typeface="NTR"/>
              </a:rPr>
              <a:t>Watch this video</a:t>
            </a:r>
            <a:br>
              <a:rPr lang="en-US" sz="1600" b="0" i="0" u="none" dirty="0">
                <a:solidFill>
                  <a:schemeClr val="dk1"/>
                </a:solidFill>
                <a:latin typeface="Twinkl" pitchFamily="2" charset="0"/>
                <a:ea typeface="NTR"/>
                <a:cs typeface="NTR"/>
                <a:sym typeface="NTR"/>
              </a:rPr>
            </a:br>
            <a:r>
              <a:rPr lang="en-US" sz="1600" b="0" i="0" u="none" dirty="0">
                <a:solidFill>
                  <a:schemeClr val="dk1"/>
                </a:solidFill>
                <a:latin typeface="Twinkl" pitchFamily="2" charset="0"/>
                <a:ea typeface="NTR"/>
                <a:cs typeface="NTR"/>
                <a:sym typeface="NTR"/>
              </a:rPr>
              <a:t>to find out more: </a:t>
            </a:r>
            <a:endParaRPr dirty="0">
              <a:latin typeface="Twinkl" pitchFamily="2" charset="0"/>
            </a:endParaRPr>
          </a:p>
        </p:txBody>
      </p:sp>
      <p:sp>
        <p:nvSpPr>
          <p:cNvPr id="434" name="Google Shape;434;p25"/>
          <p:cNvSpPr/>
          <p:nvPr/>
        </p:nvSpPr>
        <p:spPr>
          <a:xfrm>
            <a:off x="755650" y="1601787"/>
            <a:ext cx="7632700" cy="1117600"/>
          </a:xfrm>
          <a:prstGeom prst="roundRect">
            <a:avLst>
              <a:gd name="adj" fmla="val 5366"/>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435" name="Google Shape;435;p25"/>
          <p:cNvSpPr>
            <a:spLocks noGrp="1"/>
          </p:cNvSpPr>
          <p:nvPr>
            <p:ph type="body" idx="1"/>
          </p:nvPr>
        </p:nvSpPr>
        <p:spPr>
          <a:xfrm>
            <a:off x="755650" y="1601787"/>
            <a:ext cx="7632700" cy="1117600"/>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Arial"/>
              <a:buNone/>
            </a:pPr>
            <a:r>
              <a:rPr lang="en-US" sz="1800" b="0" i="0" u="none" strike="noStrike" cap="none" dirty="0">
                <a:solidFill>
                  <a:srgbClr val="1C1C1C"/>
                </a:solidFill>
                <a:ea typeface="NTR"/>
                <a:sym typeface="NTR"/>
              </a:rPr>
              <a:t>Farmers have to look after their plants very carefully</a:t>
            </a:r>
            <a:br>
              <a:rPr lang="en-US" sz="1800" b="0" i="0" u="none" strike="noStrike" cap="none" dirty="0">
                <a:solidFill>
                  <a:srgbClr val="1C1C1C"/>
                </a:solidFill>
                <a:ea typeface="NTR"/>
                <a:sym typeface="NTR"/>
              </a:rPr>
            </a:br>
            <a:r>
              <a:rPr lang="en-US" sz="1800" b="0" i="0" u="none" strike="noStrike" cap="none" dirty="0">
                <a:solidFill>
                  <a:srgbClr val="1C1C1C"/>
                </a:solidFill>
                <a:ea typeface="NTR"/>
                <a:sym typeface="NTR"/>
              </a:rPr>
              <a:t>so they can grow lots of food for us to eat. </a:t>
            </a:r>
            <a:endParaRPr dirty="0"/>
          </a:p>
        </p:txBody>
      </p:sp>
      <p:pic>
        <p:nvPicPr>
          <p:cNvPr id="436" name="Google Shape;436;p25">
            <a:hlinkClick r:id="rId4"/>
          </p:cNvPr>
          <p:cNvPicPr preferRelativeResize="0"/>
          <p:nvPr/>
        </p:nvPicPr>
        <p:blipFill rotWithShape="1">
          <a:blip r:embed="rId5">
            <a:alphaModFix/>
          </a:blip>
          <a:srcRect/>
          <a:stretch/>
        </p:blipFill>
        <p:spPr>
          <a:xfrm>
            <a:off x="4014787" y="4244975"/>
            <a:ext cx="1114425" cy="11128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6"/>
          <p:cNvSpPr/>
          <p:nvPr/>
        </p:nvSpPr>
        <p:spPr>
          <a:xfrm>
            <a:off x="750887" y="1816100"/>
            <a:ext cx="7637462" cy="4038600"/>
          </a:xfrm>
          <a:prstGeom prst="roundRect">
            <a:avLst>
              <a:gd name="adj" fmla="val 2272"/>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442" name="Google Shape;442;p26"/>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800"/>
              <a:buFont typeface="Arial"/>
              <a:buNone/>
            </a:pPr>
            <a:r>
              <a:rPr lang="en-US" sz="3800" b="1" i="0" u="none" dirty="0" smtClean="0">
                <a:solidFill>
                  <a:srgbClr val="1C1C1C"/>
                </a:solidFill>
                <a:ea typeface="Arial"/>
                <a:sym typeface="Arial"/>
              </a:rPr>
              <a:t>Task 2 On </a:t>
            </a:r>
            <a:r>
              <a:rPr lang="en-US" sz="3800" b="1" i="0" u="none" dirty="0">
                <a:solidFill>
                  <a:srgbClr val="1C1C1C"/>
                </a:solidFill>
                <a:ea typeface="Arial"/>
                <a:sym typeface="Arial"/>
              </a:rPr>
              <a:t>the Farm</a:t>
            </a:r>
            <a:endParaRPr dirty="0"/>
          </a:p>
        </p:txBody>
      </p:sp>
      <p:pic>
        <p:nvPicPr>
          <p:cNvPr id="443" name="Google Shape;443;p26"/>
          <p:cNvPicPr preferRelativeResize="0"/>
          <p:nvPr/>
        </p:nvPicPr>
        <p:blipFill rotWithShape="1">
          <a:blip r:embed="rId3">
            <a:alphaModFix/>
          </a:blip>
          <a:srcRect/>
          <a:stretch/>
        </p:blipFill>
        <p:spPr>
          <a:xfrm>
            <a:off x="1376362" y="1577975"/>
            <a:ext cx="6386512" cy="4514850"/>
          </a:xfrm>
          <a:prstGeom prst="rect">
            <a:avLst/>
          </a:prstGeom>
          <a:noFill/>
          <a:ln w="19050" cap="flat" cmpd="sng">
            <a:solidFill>
              <a:schemeClr val="dk1"/>
            </a:solidFill>
            <a:prstDash val="solid"/>
            <a:miter lim="800000"/>
            <a:headEnd type="none" w="sm" len="sm"/>
            <a:tailEnd type="none" w="sm" len="sm"/>
          </a:ln>
        </p:spPr>
      </p:pic>
      <p:pic>
        <p:nvPicPr>
          <p:cNvPr id="444" name="Google Shape;444;p26"/>
          <p:cNvPicPr preferRelativeResize="0"/>
          <p:nvPr/>
        </p:nvPicPr>
        <p:blipFill rotWithShape="1">
          <a:blip r:embed="rId4">
            <a:alphaModFix/>
          </a:blip>
          <a:srcRect/>
          <a:stretch/>
        </p:blipFill>
        <p:spPr>
          <a:xfrm>
            <a:off x="7696200" y="612775"/>
            <a:ext cx="865187" cy="863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7"/>
          <p:cNvSpPr>
            <a:spLocks noGrp="1"/>
          </p:cNvSpPr>
          <p:nvPr>
            <p:ph type="title"/>
          </p:nvPr>
        </p:nvSpPr>
        <p:spPr>
          <a:xfrm>
            <a:off x="457200" y="485775"/>
            <a:ext cx="8220075" cy="1246187"/>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Food, Glorious Food</a:t>
            </a:r>
            <a:endParaRPr dirty="0"/>
          </a:p>
        </p:txBody>
      </p:sp>
      <p:sp>
        <p:nvSpPr>
          <p:cNvPr id="450" name="Google Shape;450;p27"/>
          <p:cNvSpPr/>
          <p:nvPr/>
        </p:nvSpPr>
        <p:spPr>
          <a:xfrm>
            <a:off x="755650" y="1601787"/>
            <a:ext cx="7353300" cy="1441450"/>
          </a:xfrm>
          <a:prstGeom prst="roundRect">
            <a:avLst>
              <a:gd name="adj" fmla="val 16667"/>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451" name="Google Shape;451;p27"/>
          <p:cNvSpPr/>
          <p:nvPr/>
        </p:nvSpPr>
        <p:spPr>
          <a:xfrm>
            <a:off x="755650" y="3127375"/>
            <a:ext cx="6413500" cy="1439862"/>
          </a:xfrm>
          <a:prstGeom prst="roundRect">
            <a:avLst>
              <a:gd name="adj" fmla="val 16667"/>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452" name="Google Shape;452;p27"/>
          <p:cNvSpPr/>
          <p:nvPr/>
        </p:nvSpPr>
        <p:spPr>
          <a:xfrm>
            <a:off x="755650" y="4652962"/>
            <a:ext cx="4618037" cy="1439862"/>
          </a:xfrm>
          <a:prstGeom prst="roundRect">
            <a:avLst>
              <a:gd name="adj" fmla="val 16667"/>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453" name="Google Shape;453;p27"/>
          <p:cNvSpPr>
            <a:spLocks noGrp="1"/>
          </p:cNvSpPr>
          <p:nvPr>
            <p:ph type="body" idx="1"/>
          </p:nvPr>
        </p:nvSpPr>
        <p:spPr>
          <a:xfrm>
            <a:off x="755650" y="1601787"/>
            <a:ext cx="3816350" cy="1441450"/>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Arial"/>
              <a:buNone/>
            </a:pPr>
            <a:r>
              <a:rPr lang="en-US" sz="1800" b="0" i="0" u="none" strike="noStrike" cap="none" dirty="0">
                <a:solidFill>
                  <a:srgbClr val="1C1C1C"/>
                </a:solidFill>
                <a:ea typeface="NTR"/>
                <a:sym typeface="NTR"/>
              </a:rPr>
              <a:t>Shall we try some of the food we have been talking about? </a:t>
            </a:r>
            <a:endParaRPr dirty="0"/>
          </a:p>
        </p:txBody>
      </p:sp>
      <p:sp>
        <p:nvSpPr>
          <p:cNvPr id="454" name="Google Shape;454;p27"/>
          <p:cNvSpPr/>
          <p:nvPr/>
        </p:nvSpPr>
        <p:spPr>
          <a:xfrm>
            <a:off x="755650" y="4652962"/>
            <a:ext cx="3816350" cy="1439862"/>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NTR"/>
              <a:buNone/>
            </a:pPr>
            <a:r>
              <a:rPr lang="en-US" sz="1800" b="0" i="0" u="none" dirty="0">
                <a:solidFill>
                  <a:srgbClr val="1C1C1C"/>
                </a:solidFill>
                <a:latin typeface="Twinkl" pitchFamily="2" charset="0"/>
                <a:ea typeface="NTR"/>
                <a:cs typeface="NTR"/>
                <a:sym typeface="NTR"/>
              </a:rPr>
              <a:t>How do you think farmers help them to grow? </a:t>
            </a:r>
            <a:endParaRPr dirty="0">
              <a:latin typeface="Twinkl" pitchFamily="2" charset="0"/>
            </a:endParaRPr>
          </a:p>
        </p:txBody>
      </p:sp>
      <p:pic>
        <p:nvPicPr>
          <p:cNvPr id="455" name="Google Shape;455;p27"/>
          <p:cNvPicPr preferRelativeResize="0"/>
          <p:nvPr/>
        </p:nvPicPr>
        <p:blipFill rotWithShape="1">
          <a:blip r:embed="rId3">
            <a:alphaModFix/>
          </a:blip>
          <a:srcRect/>
          <a:stretch/>
        </p:blipFill>
        <p:spPr>
          <a:xfrm>
            <a:off x="4321175" y="2506662"/>
            <a:ext cx="3517900" cy="2865437"/>
          </a:xfrm>
          <a:prstGeom prst="rect">
            <a:avLst/>
          </a:prstGeom>
          <a:noFill/>
          <a:ln>
            <a:noFill/>
          </a:ln>
        </p:spPr>
      </p:pic>
      <p:sp>
        <p:nvSpPr>
          <p:cNvPr id="456" name="Google Shape;456;p27"/>
          <p:cNvSpPr/>
          <p:nvPr/>
        </p:nvSpPr>
        <p:spPr>
          <a:xfrm>
            <a:off x="755650" y="3127375"/>
            <a:ext cx="3816350" cy="1439862"/>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NTR"/>
              <a:buNone/>
            </a:pPr>
            <a:r>
              <a:rPr lang="en-US" sz="1800" b="0" i="0" u="none" dirty="0">
                <a:solidFill>
                  <a:srgbClr val="1C1C1C"/>
                </a:solidFill>
                <a:latin typeface="Twinkl" pitchFamily="2" charset="0"/>
                <a:ea typeface="NTR"/>
                <a:cs typeface="NTR"/>
                <a:sym typeface="NTR"/>
              </a:rPr>
              <a:t>What parts of plants do these foods come from? </a:t>
            </a:r>
            <a:endParaRPr dirty="0">
              <a:latin typeface="Twinkl" pitchFamily="2" charset="0"/>
            </a:endParaRPr>
          </a:p>
        </p:txBody>
      </p:sp>
      <p:pic>
        <p:nvPicPr>
          <p:cNvPr id="457" name="Google Shape;457;p27"/>
          <p:cNvPicPr preferRelativeResize="0"/>
          <p:nvPr/>
        </p:nvPicPr>
        <p:blipFill rotWithShape="1">
          <a:blip r:embed="rId4">
            <a:alphaModFix/>
          </a:blip>
          <a:srcRect/>
          <a:stretch/>
        </p:blipFill>
        <p:spPr>
          <a:xfrm>
            <a:off x="6529387" y="1465262"/>
            <a:ext cx="1876425" cy="3730625"/>
          </a:xfrm>
          <a:prstGeom prst="rect">
            <a:avLst/>
          </a:prstGeom>
          <a:noFill/>
          <a:ln>
            <a:noFill/>
          </a:ln>
        </p:spPr>
      </p:pic>
      <p:pic>
        <p:nvPicPr>
          <p:cNvPr id="458" name="Google Shape;458;p27"/>
          <p:cNvPicPr preferRelativeResize="0"/>
          <p:nvPr/>
        </p:nvPicPr>
        <p:blipFill rotWithShape="1">
          <a:blip r:embed="rId5">
            <a:alphaModFix/>
          </a:blip>
          <a:srcRect/>
          <a:stretch/>
        </p:blipFill>
        <p:spPr>
          <a:xfrm rot="1740000">
            <a:off x="5376862" y="3287712"/>
            <a:ext cx="3124200" cy="2728912"/>
          </a:xfrm>
          <a:prstGeom prst="rect">
            <a:avLst/>
          </a:prstGeom>
          <a:noFill/>
          <a:ln>
            <a:noFill/>
          </a:ln>
        </p:spPr>
      </p:pic>
      <p:pic>
        <p:nvPicPr>
          <p:cNvPr id="459" name="Google Shape;459;p27"/>
          <p:cNvPicPr preferRelativeResize="0"/>
          <p:nvPr/>
        </p:nvPicPr>
        <p:blipFill rotWithShape="1">
          <a:blip r:embed="rId6">
            <a:alphaModFix/>
          </a:blip>
          <a:srcRect/>
          <a:stretch/>
        </p:blipFill>
        <p:spPr>
          <a:xfrm>
            <a:off x="4598987" y="4341812"/>
            <a:ext cx="1501775" cy="1454150"/>
          </a:xfrm>
          <a:prstGeom prst="rect">
            <a:avLst/>
          </a:prstGeom>
          <a:noFill/>
          <a:ln>
            <a:noFill/>
          </a:ln>
        </p:spPr>
      </p:pic>
      <p:pic>
        <p:nvPicPr>
          <p:cNvPr id="460" name="Google Shape;460;p27"/>
          <p:cNvPicPr preferRelativeResize="0"/>
          <p:nvPr/>
        </p:nvPicPr>
        <p:blipFill rotWithShape="1">
          <a:blip r:embed="rId7">
            <a:alphaModFix/>
          </a:blip>
          <a:srcRect/>
          <a:stretch/>
        </p:blipFill>
        <p:spPr>
          <a:xfrm>
            <a:off x="5373687" y="4438650"/>
            <a:ext cx="1647825" cy="1697037"/>
          </a:xfrm>
          <a:prstGeom prst="rect">
            <a:avLst/>
          </a:prstGeom>
          <a:noFill/>
          <a:ln>
            <a:noFill/>
          </a:ln>
        </p:spPr>
      </p:pic>
      <p:pic>
        <p:nvPicPr>
          <p:cNvPr id="461" name="Google Shape;461;p27"/>
          <p:cNvPicPr preferRelativeResize="0"/>
          <p:nvPr/>
        </p:nvPicPr>
        <p:blipFill rotWithShape="1">
          <a:blip r:embed="rId8">
            <a:alphaModFix/>
          </a:blip>
          <a:srcRect/>
          <a:stretch/>
        </p:blipFill>
        <p:spPr>
          <a:xfrm rot="-1620000">
            <a:off x="4408487" y="5075237"/>
            <a:ext cx="1635125" cy="1298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p:nvPr/>
        </p:nvSpPr>
        <p:spPr>
          <a:xfrm>
            <a:off x="755650" y="728662"/>
            <a:ext cx="7632700" cy="5364162"/>
          </a:xfrm>
          <a:prstGeom prst="roundRect">
            <a:avLst>
              <a:gd name="adj" fmla="val 1482"/>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77" name="Google Shape;77;p4"/>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Ruth and Dave, Ettore </a:t>
            </a:r>
            <a:r>
              <a:rPr lang="en-US" sz="500" b="0" i="0" u="none" dirty="0" err="1">
                <a:solidFill>
                  <a:schemeClr val="dk1"/>
                </a:solidFill>
                <a:latin typeface="Twinkl" pitchFamily="2" charset="0"/>
                <a:ea typeface="Play"/>
                <a:cs typeface="Play"/>
                <a:sym typeface="Play"/>
              </a:rPr>
              <a:t>Balocchi</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saaby</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Bambo</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flora.cyclam</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Dendroica</a:t>
            </a:r>
            <a:r>
              <a:rPr lang="en-US" sz="500" b="0" i="0" u="none" dirty="0">
                <a:solidFill>
                  <a:schemeClr val="dk1"/>
                </a:solidFill>
                <a:latin typeface="Twinkl" pitchFamily="2" charset="0"/>
                <a:ea typeface="Play"/>
                <a:cs typeface="Play"/>
                <a:sym typeface="Play"/>
              </a:rPr>
              <a:t> cerulean, Darkroom Daze, Brenda Anderson, Howard Dickins, -</a:t>
            </a:r>
            <a:r>
              <a:rPr lang="en-US" sz="500" b="0" i="0" u="none" dirty="0" err="1">
                <a:solidFill>
                  <a:schemeClr val="dk1"/>
                </a:solidFill>
                <a:latin typeface="Twinkl" pitchFamily="2" charset="0"/>
                <a:ea typeface="Play"/>
                <a:cs typeface="Play"/>
                <a:sym typeface="Play"/>
              </a:rPr>
              <a:t>adrienne</a:t>
            </a:r>
            <a:r>
              <a:rPr lang="en-US" sz="500" b="0" i="0" u="none" dirty="0">
                <a:solidFill>
                  <a:schemeClr val="dk1"/>
                </a:solidFill>
                <a:latin typeface="Twinkl" pitchFamily="2" charset="0"/>
                <a:ea typeface="Play"/>
                <a:cs typeface="Play"/>
                <a:sym typeface="Play"/>
              </a:rPr>
              <a:t>-, free photos for you, </a:t>
            </a:r>
            <a:r>
              <a:rPr lang="en-US" sz="500" b="0" i="0" u="none" dirty="0" err="1">
                <a:solidFill>
                  <a:schemeClr val="dk1"/>
                </a:solidFill>
                <a:latin typeface="Twinkl" pitchFamily="2" charset="0"/>
                <a:ea typeface="Play"/>
                <a:cs typeface="Play"/>
                <a:sym typeface="Play"/>
              </a:rPr>
              <a:t>rosipaw</a:t>
            </a:r>
            <a:r>
              <a:rPr lang="en-US" sz="500" b="0" i="0" u="none" dirty="0">
                <a:solidFill>
                  <a:schemeClr val="dk1"/>
                </a:solidFill>
                <a:latin typeface="Twinkl" pitchFamily="2" charset="0"/>
                <a:ea typeface="Play"/>
                <a:cs typeface="Play"/>
                <a:sym typeface="Play"/>
              </a:rPr>
              <a:t>(@flickr.com)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pic>
        <p:nvPicPr>
          <p:cNvPr id="78" name="Google Shape;78;p4"/>
          <p:cNvPicPr preferRelativeResize="0"/>
          <p:nvPr/>
        </p:nvPicPr>
        <p:blipFill rotWithShape="1">
          <a:blip r:embed="rId3">
            <a:alphaModFix/>
          </a:blip>
          <a:srcRect/>
          <a:stretch/>
        </p:blipFill>
        <p:spPr>
          <a:xfrm>
            <a:off x="936314" y="957482"/>
            <a:ext cx="1636921" cy="1531156"/>
          </a:xfrm>
          <a:prstGeom prst="roundRect">
            <a:avLst>
              <a:gd name="adj" fmla="val 16667"/>
            </a:avLst>
          </a:prstGeom>
          <a:noFill/>
          <a:ln>
            <a:noFill/>
          </a:ln>
        </p:spPr>
      </p:pic>
      <p:pic>
        <p:nvPicPr>
          <p:cNvPr id="79" name="Google Shape;79;p4"/>
          <p:cNvPicPr preferRelativeResize="0"/>
          <p:nvPr/>
        </p:nvPicPr>
        <p:blipFill rotWithShape="1">
          <a:blip r:embed="rId4">
            <a:alphaModFix/>
          </a:blip>
          <a:srcRect/>
          <a:stretch/>
        </p:blipFill>
        <p:spPr>
          <a:xfrm>
            <a:off x="2793391" y="957482"/>
            <a:ext cx="1696880" cy="1531155"/>
          </a:xfrm>
          <a:prstGeom prst="roundRect">
            <a:avLst>
              <a:gd name="adj" fmla="val 16667"/>
            </a:avLst>
          </a:prstGeom>
          <a:noFill/>
          <a:ln>
            <a:noFill/>
          </a:ln>
        </p:spPr>
      </p:pic>
      <p:pic>
        <p:nvPicPr>
          <p:cNvPr id="80" name="Google Shape;80;p4"/>
          <p:cNvPicPr preferRelativeResize="0"/>
          <p:nvPr/>
        </p:nvPicPr>
        <p:blipFill rotWithShape="1">
          <a:blip r:embed="rId5">
            <a:alphaModFix/>
          </a:blip>
          <a:srcRect/>
          <a:stretch/>
        </p:blipFill>
        <p:spPr>
          <a:xfrm>
            <a:off x="4710427" y="957482"/>
            <a:ext cx="1638061" cy="1515891"/>
          </a:xfrm>
          <a:prstGeom prst="roundRect">
            <a:avLst>
              <a:gd name="adj" fmla="val 16667"/>
            </a:avLst>
          </a:prstGeom>
          <a:noFill/>
          <a:ln>
            <a:noFill/>
          </a:ln>
        </p:spPr>
      </p:pic>
      <p:pic>
        <p:nvPicPr>
          <p:cNvPr id="81" name="Google Shape;81;p4"/>
          <p:cNvPicPr preferRelativeResize="0"/>
          <p:nvPr/>
        </p:nvPicPr>
        <p:blipFill rotWithShape="1">
          <a:blip r:embed="rId6">
            <a:alphaModFix/>
          </a:blip>
          <a:srcRect/>
          <a:stretch/>
        </p:blipFill>
        <p:spPr>
          <a:xfrm>
            <a:off x="6568645" y="957482"/>
            <a:ext cx="1638581" cy="1531158"/>
          </a:xfrm>
          <a:prstGeom prst="roundRect">
            <a:avLst>
              <a:gd name="adj" fmla="val 16667"/>
            </a:avLst>
          </a:prstGeom>
          <a:noFill/>
          <a:ln>
            <a:noFill/>
          </a:ln>
        </p:spPr>
      </p:pic>
      <p:sp>
        <p:nvSpPr>
          <p:cNvPr id="82" name="Google Shape;82;p4"/>
          <p:cNvSpPr/>
          <p:nvPr/>
        </p:nvSpPr>
        <p:spPr>
          <a:xfrm>
            <a:off x="755650" y="728662"/>
            <a:ext cx="7632700" cy="5364162"/>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NTR"/>
              <a:buNone/>
            </a:pPr>
            <a:r>
              <a:rPr lang="en-US" sz="1800" b="0" i="0" u="none" dirty="0">
                <a:solidFill>
                  <a:srgbClr val="1C1C1C"/>
                </a:solidFill>
                <a:latin typeface="Twinkl" pitchFamily="2" charset="0"/>
                <a:ea typeface="NTR"/>
                <a:cs typeface="NTR"/>
                <a:sym typeface="NTR"/>
              </a:rPr>
              <a:t>We have been learning about…</a:t>
            </a:r>
            <a:endParaRPr dirty="0">
              <a:latin typeface="Twinkl" pitchFamily="2" charset="0"/>
            </a:endParaRPr>
          </a:p>
          <a:p>
            <a:pPr marL="0" marR="0" lvl="0" indent="0" algn="ctr" rtl="0">
              <a:lnSpc>
                <a:spcPct val="100000"/>
              </a:lnSpc>
              <a:spcBef>
                <a:spcPts val="1000"/>
              </a:spcBef>
              <a:spcAft>
                <a:spcPts val="0"/>
              </a:spcAft>
              <a:buClr>
                <a:srgbClr val="1C1C1C"/>
              </a:buClr>
              <a:buSzPts val="3600"/>
              <a:buFont typeface="NTR"/>
              <a:buNone/>
            </a:pPr>
            <a:r>
              <a:rPr lang="en-US" sz="3600" b="1" i="0" u="none" dirty="0">
                <a:solidFill>
                  <a:srgbClr val="1C1C1C"/>
                </a:solidFill>
                <a:latin typeface="Twinkl" pitchFamily="2" charset="0"/>
                <a:ea typeface="NTR"/>
                <a:cs typeface="NTR"/>
                <a:sym typeface="NTR"/>
              </a:rPr>
              <a:t>Plants.</a:t>
            </a:r>
            <a:endParaRPr dirty="0">
              <a:latin typeface="Twinkl" pitchFamily="2" charset="0"/>
            </a:endParaRPr>
          </a:p>
        </p:txBody>
      </p:sp>
      <p:pic>
        <p:nvPicPr>
          <p:cNvPr id="83" name="Google Shape;83;p4"/>
          <p:cNvPicPr preferRelativeResize="0"/>
          <p:nvPr/>
        </p:nvPicPr>
        <p:blipFill rotWithShape="1">
          <a:blip r:embed="rId7">
            <a:alphaModFix/>
          </a:blip>
          <a:srcRect/>
          <a:stretch/>
        </p:blipFill>
        <p:spPr>
          <a:xfrm>
            <a:off x="936315" y="2657016"/>
            <a:ext cx="1636920" cy="1531153"/>
          </a:xfrm>
          <a:prstGeom prst="roundRect">
            <a:avLst>
              <a:gd name="adj" fmla="val 16667"/>
            </a:avLst>
          </a:prstGeom>
          <a:noFill/>
          <a:ln>
            <a:noFill/>
          </a:ln>
        </p:spPr>
      </p:pic>
      <p:pic>
        <p:nvPicPr>
          <p:cNvPr id="84" name="Google Shape;84;p4"/>
          <p:cNvPicPr preferRelativeResize="0"/>
          <p:nvPr/>
        </p:nvPicPr>
        <p:blipFill rotWithShape="1">
          <a:blip r:embed="rId8">
            <a:alphaModFix/>
          </a:blip>
          <a:srcRect/>
          <a:stretch/>
        </p:blipFill>
        <p:spPr>
          <a:xfrm>
            <a:off x="2813726" y="2657016"/>
            <a:ext cx="1674918" cy="1531154"/>
          </a:xfrm>
          <a:prstGeom prst="roundRect">
            <a:avLst>
              <a:gd name="adj" fmla="val 16667"/>
            </a:avLst>
          </a:prstGeom>
          <a:noFill/>
          <a:ln>
            <a:noFill/>
          </a:ln>
        </p:spPr>
      </p:pic>
      <p:pic>
        <p:nvPicPr>
          <p:cNvPr id="85" name="Google Shape;85;p4"/>
          <p:cNvPicPr preferRelativeResize="0"/>
          <p:nvPr/>
        </p:nvPicPr>
        <p:blipFill rotWithShape="1">
          <a:blip r:embed="rId9">
            <a:alphaModFix/>
          </a:blip>
          <a:srcRect/>
          <a:stretch/>
        </p:blipFill>
        <p:spPr>
          <a:xfrm>
            <a:off x="4710427" y="2648346"/>
            <a:ext cx="1637484" cy="1539823"/>
          </a:xfrm>
          <a:prstGeom prst="roundRect">
            <a:avLst>
              <a:gd name="adj" fmla="val 16667"/>
            </a:avLst>
          </a:prstGeom>
          <a:noFill/>
          <a:ln>
            <a:noFill/>
          </a:ln>
        </p:spPr>
      </p:pic>
      <p:pic>
        <p:nvPicPr>
          <p:cNvPr id="86" name="Google Shape;86;p4"/>
          <p:cNvPicPr preferRelativeResize="0"/>
          <p:nvPr/>
        </p:nvPicPr>
        <p:blipFill rotWithShape="1">
          <a:blip r:embed="rId10">
            <a:alphaModFix/>
          </a:blip>
          <a:srcRect/>
          <a:stretch/>
        </p:blipFill>
        <p:spPr>
          <a:xfrm>
            <a:off x="6569694" y="2637606"/>
            <a:ext cx="1637532" cy="1550563"/>
          </a:xfrm>
          <a:prstGeom prst="roundRect">
            <a:avLst>
              <a:gd name="adj" fmla="val 16667"/>
            </a:avLst>
          </a:prstGeom>
          <a:noFill/>
          <a:ln>
            <a:noFill/>
          </a:ln>
        </p:spPr>
      </p:pic>
      <p:pic>
        <p:nvPicPr>
          <p:cNvPr id="87" name="Google Shape;87;p4"/>
          <p:cNvPicPr preferRelativeResize="0"/>
          <p:nvPr/>
        </p:nvPicPr>
        <p:blipFill rotWithShape="1">
          <a:blip r:embed="rId11">
            <a:alphaModFix/>
          </a:blip>
          <a:srcRect/>
          <a:stretch/>
        </p:blipFill>
        <p:spPr>
          <a:xfrm>
            <a:off x="6570275" y="4367288"/>
            <a:ext cx="1636953" cy="1529080"/>
          </a:xfrm>
          <a:prstGeom prst="roundRect">
            <a:avLst>
              <a:gd name="adj" fmla="val 16667"/>
            </a:avLst>
          </a:prstGeom>
          <a:noFill/>
          <a:ln>
            <a:noFill/>
          </a:ln>
        </p:spPr>
      </p:pic>
      <p:pic>
        <p:nvPicPr>
          <p:cNvPr id="88" name="Google Shape;88;p4"/>
          <p:cNvPicPr preferRelativeResize="0"/>
          <p:nvPr/>
        </p:nvPicPr>
        <p:blipFill rotWithShape="1">
          <a:blip r:embed="rId12">
            <a:alphaModFix/>
          </a:blip>
          <a:srcRect/>
          <a:stretch/>
        </p:blipFill>
        <p:spPr>
          <a:xfrm>
            <a:off x="936314" y="4365216"/>
            <a:ext cx="1636952" cy="1531152"/>
          </a:xfrm>
          <a:prstGeom prst="roundRect">
            <a:avLst>
              <a:gd name="adj" fmla="val 16667"/>
            </a:avLst>
          </a:prstGeom>
          <a:noFill/>
          <a:ln>
            <a:noFill/>
          </a:ln>
        </p:spPr>
      </p:pic>
      <p:pic>
        <p:nvPicPr>
          <p:cNvPr id="89" name="Google Shape;89;p4"/>
          <p:cNvPicPr preferRelativeResize="0"/>
          <p:nvPr/>
        </p:nvPicPr>
        <p:blipFill rotWithShape="1">
          <a:blip r:embed="rId13">
            <a:alphaModFix/>
          </a:blip>
          <a:srcRect/>
          <a:stretch/>
        </p:blipFill>
        <p:spPr>
          <a:xfrm>
            <a:off x="2814293" y="4365215"/>
            <a:ext cx="1636953" cy="1531153"/>
          </a:xfrm>
          <a:prstGeom prst="roundRect">
            <a:avLst>
              <a:gd name="adj" fmla="val 16667"/>
            </a:avLst>
          </a:prstGeom>
          <a:noFill/>
          <a:ln>
            <a:noFill/>
          </a:ln>
        </p:spPr>
      </p:pic>
      <p:pic>
        <p:nvPicPr>
          <p:cNvPr id="90" name="Google Shape;90;p4"/>
          <p:cNvPicPr preferRelativeResize="0"/>
          <p:nvPr/>
        </p:nvPicPr>
        <p:blipFill rotWithShape="1">
          <a:blip r:embed="rId14">
            <a:alphaModFix/>
          </a:blip>
          <a:srcRect/>
          <a:stretch/>
        </p:blipFill>
        <p:spPr>
          <a:xfrm>
            <a:off x="4692273" y="4365215"/>
            <a:ext cx="1636967" cy="1531154"/>
          </a:xfrm>
          <a:prstGeom prst="roundRect">
            <a:avLst>
              <a:gd name="adj" fmla="val 1666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2">
                                            <p:txEl>
                                              <p:pRg st="0" end="0"/>
                                            </p:txEl>
                                          </p:spTgt>
                                        </p:tgtEl>
                                      </p:cBhvr>
                                    </p:animEffect>
                                    <p:set>
                                      <p:cBhvr>
                                        <p:cTn id="7" dur="1" fill="hold">
                                          <p:stCondLst>
                                            <p:cond delay="500"/>
                                          </p:stCondLst>
                                        </p:cTn>
                                        <p:tgtEl>
                                          <p:spTgt spid="82">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2">
                                            <p:txEl>
                                              <p:pRg st="1" end="1"/>
                                            </p:txEl>
                                          </p:spTgt>
                                        </p:tgtEl>
                                      </p:cBhvr>
                                    </p:animEffect>
                                    <p:set>
                                      <p:cBhvr>
                                        <p:cTn id="12" dur="1" fill="hold">
                                          <p:stCondLst>
                                            <p:cond delay="500"/>
                                          </p:stCondLst>
                                        </p:cTn>
                                        <p:tgtEl>
                                          <p:spTgt spid="8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5"/>
          <p:cNvSpPr/>
          <p:nvPr/>
        </p:nvSpPr>
        <p:spPr>
          <a:xfrm>
            <a:off x="750887" y="1816100"/>
            <a:ext cx="7637462" cy="4038600"/>
          </a:xfrm>
          <a:prstGeom prst="roundRect">
            <a:avLst>
              <a:gd name="adj" fmla="val 2272"/>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96" name="Google Shape;96;p5"/>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800"/>
              <a:buFont typeface="Arial"/>
              <a:buNone/>
            </a:pPr>
            <a:r>
              <a:rPr lang="en-US" sz="3800" b="1" i="0" u="none" dirty="0" smtClean="0">
                <a:solidFill>
                  <a:srgbClr val="1C1C1C"/>
                </a:solidFill>
                <a:ea typeface="Arial"/>
                <a:sym typeface="Arial"/>
              </a:rPr>
              <a:t>Task 1 Comparing </a:t>
            </a:r>
            <a:r>
              <a:rPr lang="en-US" sz="3800" b="1" i="0" u="none" dirty="0">
                <a:solidFill>
                  <a:srgbClr val="1C1C1C"/>
                </a:solidFill>
                <a:ea typeface="Arial"/>
                <a:sym typeface="Arial"/>
              </a:rPr>
              <a:t>Seeds and Bulbs</a:t>
            </a:r>
            <a:endParaRPr dirty="0"/>
          </a:p>
        </p:txBody>
      </p:sp>
      <p:pic>
        <p:nvPicPr>
          <p:cNvPr id="97" name="Google Shape;97;p5"/>
          <p:cNvPicPr preferRelativeResize="0"/>
          <p:nvPr/>
        </p:nvPicPr>
        <p:blipFill rotWithShape="1">
          <a:blip r:embed="rId3">
            <a:alphaModFix/>
          </a:blip>
          <a:srcRect/>
          <a:stretch/>
        </p:blipFill>
        <p:spPr>
          <a:xfrm>
            <a:off x="1322387" y="1577975"/>
            <a:ext cx="6386512" cy="4514850"/>
          </a:xfrm>
          <a:prstGeom prst="rect">
            <a:avLst/>
          </a:prstGeom>
          <a:noFill/>
          <a:ln w="19050" cap="flat" cmpd="sng">
            <a:solidFill>
              <a:schemeClr val="dk1"/>
            </a:solidFill>
            <a:prstDash val="solid"/>
            <a:miter lim="800000"/>
            <a:headEnd type="none" w="sm" len="sm"/>
            <a:tailEnd type="none" w="sm" len="sm"/>
          </a:ln>
        </p:spPr>
      </p:pic>
      <p:pic>
        <p:nvPicPr>
          <p:cNvPr id="98" name="Google Shape;98;p5"/>
          <p:cNvPicPr preferRelativeResize="0"/>
          <p:nvPr/>
        </p:nvPicPr>
        <p:blipFill rotWithShape="1">
          <a:blip r:embed="rId4">
            <a:alphaModFix/>
          </a:blip>
          <a:srcRect/>
          <a:stretch/>
        </p:blipFill>
        <p:spPr>
          <a:xfrm>
            <a:off x="7696200" y="612775"/>
            <a:ext cx="865187" cy="863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6"/>
          <p:cNvSpPr>
            <a:spLocks noGrp="1"/>
          </p:cNvSpPr>
          <p:nvPr>
            <p:ph type="title"/>
          </p:nvPr>
        </p:nvSpPr>
        <p:spPr>
          <a:xfrm>
            <a:off x="457200" y="485775"/>
            <a:ext cx="8220075" cy="1246187"/>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What Do Plants Need?</a:t>
            </a:r>
            <a:endParaRPr dirty="0"/>
          </a:p>
        </p:txBody>
      </p:sp>
      <p:sp>
        <p:nvSpPr>
          <p:cNvPr id="104" name="Google Shape;104;p6"/>
          <p:cNvSpPr/>
          <p:nvPr/>
        </p:nvSpPr>
        <p:spPr>
          <a:xfrm>
            <a:off x="755650" y="1738312"/>
            <a:ext cx="4268787" cy="4354512"/>
          </a:xfrm>
          <a:prstGeom prst="roundRect">
            <a:avLst>
              <a:gd name="adj" fmla="val 177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05" name="Google Shape;105;p6"/>
          <p:cNvSpPr/>
          <p:nvPr/>
        </p:nvSpPr>
        <p:spPr>
          <a:xfrm>
            <a:off x="698500" y="1881187"/>
            <a:ext cx="4383087" cy="4206875"/>
          </a:xfrm>
          <a:prstGeom prst="roundRect">
            <a:avLst>
              <a:gd name="adj" fmla="val 0"/>
            </a:avLst>
          </a:prstGeom>
          <a:noFill/>
          <a:ln>
            <a:noFill/>
          </a:ln>
        </p:spPr>
        <p:txBody>
          <a:bodyPr spcFirstLastPara="1" wrap="square" lIns="252000" tIns="252000" rIns="252000" bIns="252000" anchor="t" anchorCtr="0">
            <a:noAutofit/>
          </a:bodyPr>
          <a:lstStyle/>
          <a:p>
            <a:pPr marL="0" marR="0" lvl="0" indent="0" algn="ctr" rtl="0">
              <a:lnSpc>
                <a:spcPct val="100000"/>
              </a:lnSpc>
              <a:spcBef>
                <a:spcPts val="0"/>
              </a:spcBef>
              <a:spcAft>
                <a:spcPts val="0"/>
              </a:spcAft>
              <a:buClr>
                <a:srgbClr val="1C1C1C"/>
              </a:buClr>
              <a:buSzPts val="1800"/>
              <a:buFont typeface="NTR"/>
              <a:buNone/>
            </a:pPr>
            <a:r>
              <a:rPr lang="en-US" sz="1800" b="0" i="0" u="none" dirty="0">
                <a:solidFill>
                  <a:srgbClr val="1C1C1C"/>
                </a:solidFill>
                <a:latin typeface="Twinkl" pitchFamily="2" charset="0"/>
                <a:ea typeface="NTR"/>
                <a:cs typeface="NTR"/>
                <a:sym typeface="NTR"/>
              </a:rPr>
              <a:t>Do you remember we planted some cress? </a:t>
            </a:r>
            <a:endParaRPr dirty="0">
              <a:latin typeface="Twinkl" pitchFamily="2" charset="0"/>
            </a:endParaRPr>
          </a:p>
          <a:p>
            <a:pPr marL="0" marR="0" lvl="0" indent="0" algn="ctr" rtl="0">
              <a:lnSpc>
                <a:spcPct val="100000"/>
              </a:lnSpc>
              <a:spcBef>
                <a:spcPts val="1000"/>
              </a:spcBef>
              <a:spcAft>
                <a:spcPts val="0"/>
              </a:spcAft>
              <a:buClr>
                <a:srgbClr val="1C1C1C"/>
              </a:buClr>
              <a:buSzPts val="1800"/>
              <a:buFont typeface="NTR"/>
              <a:buNone/>
            </a:pPr>
            <a:r>
              <a:rPr lang="en-US" sz="1800" b="0" i="0" u="none" dirty="0">
                <a:solidFill>
                  <a:srgbClr val="1C1C1C"/>
                </a:solidFill>
                <a:latin typeface="Twinkl" pitchFamily="2" charset="0"/>
                <a:ea typeface="NTR"/>
                <a:cs typeface="NTR"/>
                <a:sym typeface="NTR"/>
              </a:rPr>
              <a:t>Half of the cress has been growing outside where it is cool. The other half has been growing inside in a warm place. </a:t>
            </a:r>
            <a:endParaRPr dirty="0">
              <a:latin typeface="Twinkl" pitchFamily="2" charset="0"/>
            </a:endParaRPr>
          </a:p>
        </p:txBody>
      </p:sp>
      <p:sp>
        <p:nvSpPr>
          <p:cNvPr id="106" name="Google Shape;106;p6"/>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thegshow</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grpSp>
        <p:nvGrpSpPr>
          <p:cNvPr id="107" name="Google Shape;107;p6"/>
          <p:cNvGrpSpPr/>
          <p:nvPr/>
        </p:nvGrpSpPr>
        <p:grpSpPr>
          <a:xfrm>
            <a:off x="971231" y="3538537"/>
            <a:ext cx="3440431" cy="2604195"/>
            <a:chOff x="1032283" y="3514707"/>
            <a:chExt cx="3440867" cy="2603106"/>
          </a:xfrm>
        </p:grpSpPr>
        <p:pic>
          <p:nvPicPr>
            <p:cNvPr id="108" name="Google Shape;108;p6"/>
            <p:cNvPicPr preferRelativeResize="0"/>
            <p:nvPr/>
          </p:nvPicPr>
          <p:blipFill rotWithShape="1">
            <a:blip r:embed="rId3">
              <a:alphaModFix/>
            </a:blip>
            <a:srcRect/>
            <a:stretch/>
          </p:blipFill>
          <p:spPr>
            <a:xfrm>
              <a:off x="2367565" y="3514707"/>
              <a:ext cx="2105585" cy="2121182"/>
            </a:xfrm>
            <a:prstGeom prst="rect">
              <a:avLst/>
            </a:prstGeom>
            <a:noFill/>
            <a:ln>
              <a:noFill/>
            </a:ln>
          </p:spPr>
        </p:pic>
        <p:pic>
          <p:nvPicPr>
            <p:cNvPr id="109" name="Google Shape;109;p6"/>
            <p:cNvPicPr preferRelativeResize="0"/>
            <p:nvPr/>
          </p:nvPicPr>
          <p:blipFill rotWithShape="1">
            <a:blip r:embed="rId4">
              <a:alphaModFix/>
            </a:blip>
            <a:srcRect/>
            <a:stretch/>
          </p:blipFill>
          <p:spPr>
            <a:xfrm rot="-2100000">
              <a:off x="1431114" y="3916610"/>
              <a:ext cx="1632340" cy="1905357"/>
            </a:xfrm>
            <a:prstGeom prst="rect">
              <a:avLst/>
            </a:prstGeom>
            <a:noFill/>
            <a:ln>
              <a:noFill/>
            </a:ln>
          </p:spPr>
        </p:pic>
      </p:grpSp>
      <p:pic>
        <p:nvPicPr>
          <p:cNvPr id="110" name="Google Shape;110;p6"/>
          <p:cNvPicPr preferRelativeResize="0"/>
          <p:nvPr/>
        </p:nvPicPr>
        <p:blipFill rotWithShape="1">
          <a:blip r:embed="rId5">
            <a:alphaModFix/>
          </a:blip>
          <a:srcRect/>
          <a:stretch/>
        </p:blipFill>
        <p:spPr>
          <a:xfrm>
            <a:off x="5139265" y="1731694"/>
            <a:ext cx="3249085" cy="4384890"/>
          </a:xfrm>
          <a:prstGeom prst="roundRect">
            <a:avLst>
              <a:gd name="adj" fmla="val 16667"/>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7"/>
          <p:cNvSpPr/>
          <p:nvPr/>
        </p:nvSpPr>
        <p:spPr>
          <a:xfrm>
            <a:off x="760412" y="2616200"/>
            <a:ext cx="3757612" cy="3476625"/>
          </a:xfrm>
          <a:prstGeom prst="roundRect">
            <a:avLst>
              <a:gd name="adj" fmla="val 2293"/>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16" name="Google Shape;116;p7"/>
          <p:cNvSpPr/>
          <p:nvPr/>
        </p:nvSpPr>
        <p:spPr>
          <a:xfrm>
            <a:off x="760412" y="1741487"/>
            <a:ext cx="7632700" cy="785812"/>
          </a:xfrm>
          <a:prstGeom prst="roundRect">
            <a:avLst>
              <a:gd name="adj" fmla="val 5395"/>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17" name="Google Shape;117;p7"/>
          <p:cNvSpPr>
            <a:spLocks noGrp="1"/>
          </p:cNvSpPr>
          <p:nvPr>
            <p:ph type="body" idx="1"/>
          </p:nvPr>
        </p:nvSpPr>
        <p:spPr>
          <a:xfrm>
            <a:off x="760412" y="1739900"/>
            <a:ext cx="7635875" cy="787400"/>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1800" b="0" i="0" u="none" strike="noStrike" cap="none" dirty="0">
                <a:solidFill>
                  <a:srgbClr val="1C1C1C"/>
                </a:solidFill>
                <a:ea typeface="NTR"/>
                <a:sym typeface="NTR"/>
              </a:rPr>
              <a:t>Which one do you think has grown the best? Why? </a:t>
            </a:r>
            <a:endParaRPr dirty="0"/>
          </a:p>
        </p:txBody>
      </p:sp>
      <p:sp>
        <p:nvSpPr>
          <p:cNvPr id="118" name="Google Shape;118;p7"/>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ctr"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What Do Plants Need?</a:t>
            </a:r>
            <a:endParaRPr dirty="0"/>
          </a:p>
        </p:txBody>
      </p:sp>
      <p:pic>
        <p:nvPicPr>
          <p:cNvPr id="119" name="Google Shape;119;p7"/>
          <p:cNvPicPr preferRelativeResize="0"/>
          <p:nvPr/>
        </p:nvPicPr>
        <p:blipFill rotWithShape="1">
          <a:blip r:embed="rId3">
            <a:alphaModFix/>
          </a:blip>
          <a:srcRect/>
          <a:stretch/>
        </p:blipFill>
        <p:spPr>
          <a:xfrm>
            <a:off x="7696200" y="612775"/>
            <a:ext cx="865187" cy="863600"/>
          </a:xfrm>
          <a:prstGeom prst="rect">
            <a:avLst/>
          </a:prstGeom>
          <a:noFill/>
          <a:ln>
            <a:noFill/>
          </a:ln>
        </p:spPr>
      </p:pic>
      <p:sp>
        <p:nvSpPr>
          <p:cNvPr id="120" name="Google Shape;120;p7"/>
          <p:cNvSpPr/>
          <p:nvPr/>
        </p:nvSpPr>
        <p:spPr>
          <a:xfrm>
            <a:off x="4645025" y="2616200"/>
            <a:ext cx="3757612" cy="3476625"/>
          </a:xfrm>
          <a:prstGeom prst="roundRect">
            <a:avLst>
              <a:gd name="adj" fmla="val 2293"/>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21" name="Google Shape;121;p7"/>
          <p:cNvSpPr/>
          <p:nvPr/>
        </p:nvSpPr>
        <p:spPr>
          <a:xfrm>
            <a:off x="760412" y="5395912"/>
            <a:ext cx="3757612" cy="822325"/>
          </a:xfrm>
          <a:prstGeom prst="roundRect">
            <a:avLst>
              <a:gd name="adj" fmla="val 0"/>
            </a:avLst>
          </a:prstGeom>
          <a:noFill/>
          <a:ln>
            <a:noFill/>
          </a:ln>
        </p:spPr>
        <p:txBody>
          <a:bodyPr spcFirstLastPara="1" wrap="square" lIns="252000" tIns="252000" rIns="252000" bIns="252000" anchor="ctr" anchorCtr="0">
            <a:noAutofit/>
          </a:bodyPr>
          <a:lstStyle/>
          <a:p>
            <a:pPr marL="0" marR="0" lvl="0" indent="0" algn="ctr" rtl="0">
              <a:lnSpc>
                <a:spcPct val="90000"/>
              </a:lnSpc>
              <a:spcBef>
                <a:spcPts val="0"/>
              </a:spcBef>
              <a:spcAft>
                <a:spcPts val="0"/>
              </a:spcAft>
              <a:buClr>
                <a:srgbClr val="1C1C1C"/>
              </a:buClr>
              <a:buSzPts val="1800"/>
              <a:buFont typeface="NTR"/>
              <a:buNone/>
            </a:pPr>
            <a:r>
              <a:rPr lang="en-US" sz="1800" b="0" i="0" u="none" dirty="0">
                <a:solidFill>
                  <a:srgbClr val="1C1C1C"/>
                </a:solidFill>
                <a:latin typeface="Twinkl" pitchFamily="2" charset="0"/>
                <a:ea typeface="NTR"/>
                <a:cs typeface="NTR"/>
                <a:sym typeface="NTR"/>
              </a:rPr>
              <a:t>Inside (warm)</a:t>
            </a:r>
            <a:endParaRPr dirty="0">
              <a:latin typeface="Twinkl" pitchFamily="2" charset="0"/>
            </a:endParaRPr>
          </a:p>
        </p:txBody>
      </p:sp>
      <p:sp>
        <p:nvSpPr>
          <p:cNvPr id="122" name="Google Shape;122;p7"/>
          <p:cNvSpPr/>
          <p:nvPr/>
        </p:nvSpPr>
        <p:spPr>
          <a:xfrm>
            <a:off x="4645025" y="5395912"/>
            <a:ext cx="3757612" cy="822325"/>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90000"/>
              </a:lnSpc>
              <a:spcBef>
                <a:spcPts val="0"/>
              </a:spcBef>
              <a:spcAft>
                <a:spcPts val="0"/>
              </a:spcAft>
              <a:buClr>
                <a:srgbClr val="1C1C1C"/>
              </a:buClr>
              <a:buSzPts val="1800"/>
              <a:buFont typeface="NTR"/>
              <a:buNone/>
            </a:pPr>
            <a:r>
              <a:rPr lang="en-US" sz="1800" b="0" i="0" u="none" dirty="0">
                <a:solidFill>
                  <a:srgbClr val="1C1C1C"/>
                </a:solidFill>
                <a:latin typeface="Twinkl" pitchFamily="2" charset="0"/>
                <a:ea typeface="NTR"/>
                <a:cs typeface="NTR"/>
                <a:sym typeface="NTR"/>
              </a:rPr>
              <a:t>Outside (cool)</a:t>
            </a:r>
            <a:endParaRPr dirty="0">
              <a:latin typeface="Twinkl" pitchFamily="2" charset="0"/>
            </a:endParaRPr>
          </a:p>
        </p:txBody>
      </p:sp>
      <p:pic>
        <p:nvPicPr>
          <p:cNvPr id="123" name="Google Shape;123;p7"/>
          <p:cNvPicPr preferRelativeResize="0"/>
          <p:nvPr/>
        </p:nvPicPr>
        <p:blipFill rotWithShape="1">
          <a:blip r:embed="rId4">
            <a:alphaModFix/>
          </a:blip>
          <a:srcRect/>
          <a:stretch/>
        </p:blipFill>
        <p:spPr>
          <a:xfrm>
            <a:off x="859004" y="2702101"/>
            <a:ext cx="3560496" cy="2820630"/>
          </a:xfrm>
          <a:prstGeom prst="roundRect">
            <a:avLst>
              <a:gd name="adj" fmla="val 11790"/>
            </a:avLst>
          </a:prstGeom>
          <a:noFill/>
          <a:ln>
            <a:noFill/>
          </a:ln>
        </p:spPr>
      </p:pic>
      <p:pic>
        <p:nvPicPr>
          <p:cNvPr id="124" name="Google Shape;124;p7"/>
          <p:cNvPicPr preferRelativeResize="0"/>
          <p:nvPr/>
        </p:nvPicPr>
        <p:blipFill rotWithShape="1">
          <a:blip r:embed="rId5">
            <a:alphaModFix/>
          </a:blip>
          <a:srcRect/>
          <a:stretch/>
        </p:blipFill>
        <p:spPr>
          <a:xfrm>
            <a:off x="4743574" y="2708047"/>
            <a:ext cx="3560496" cy="2814684"/>
          </a:xfrm>
          <a:prstGeom prst="roundRect">
            <a:avLst>
              <a:gd name="adj" fmla="val 11492"/>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8"/>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What Do Plants Need?</a:t>
            </a:r>
            <a:endParaRPr dirty="0"/>
          </a:p>
        </p:txBody>
      </p:sp>
      <p:sp>
        <p:nvSpPr>
          <p:cNvPr id="130" name="Google Shape;130;p8"/>
          <p:cNvSpPr/>
          <p:nvPr/>
        </p:nvSpPr>
        <p:spPr>
          <a:xfrm>
            <a:off x="755650" y="1601787"/>
            <a:ext cx="7632700" cy="1827212"/>
          </a:xfrm>
          <a:prstGeom prst="roundRect">
            <a:avLst>
              <a:gd name="adj" fmla="val 5366"/>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31" name="Google Shape;131;p8"/>
          <p:cNvSpPr>
            <a:spLocks noGrp="1"/>
          </p:cNvSpPr>
          <p:nvPr>
            <p:ph type="body" idx="1"/>
          </p:nvPr>
        </p:nvSpPr>
        <p:spPr>
          <a:xfrm>
            <a:off x="630237" y="1530350"/>
            <a:ext cx="7885111" cy="1966912"/>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2200" b="0" i="0" u="none" strike="noStrike" cap="none" dirty="0">
                <a:solidFill>
                  <a:srgbClr val="1C1C1C"/>
                </a:solidFill>
                <a:ea typeface="NTR"/>
                <a:sym typeface="NTR"/>
              </a:rPr>
              <a:t>Cress grows best when it is warm. </a:t>
            </a:r>
            <a:endParaRPr sz="2200" dirty="0"/>
          </a:p>
          <a:p>
            <a:pPr marL="0" marR="0" lvl="0" indent="0" algn="ctr" rtl="0">
              <a:lnSpc>
                <a:spcPct val="90000"/>
              </a:lnSpc>
              <a:spcBef>
                <a:spcPts val="1000"/>
              </a:spcBef>
              <a:spcAft>
                <a:spcPts val="0"/>
              </a:spcAft>
              <a:buClr>
                <a:srgbClr val="1C1C1C"/>
              </a:buClr>
              <a:buSzPts val="1800"/>
              <a:buFont typeface="Arial"/>
              <a:buNone/>
            </a:pPr>
            <a:r>
              <a:rPr lang="en-US" sz="2200" b="0" i="0" u="none" strike="noStrike" cap="none" dirty="0">
                <a:solidFill>
                  <a:srgbClr val="1C1C1C"/>
                </a:solidFill>
                <a:ea typeface="NTR"/>
                <a:sym typeface="NTR"/>
              </a:rPr>
              <a:t>All plants need the right temperature to grow well. </a:t>
            </a:r>
            <a:endParaRPr sz="2200" dirty="0"/>
          </a:p>
          <a:p>
            <a:pPr marL="0" marR="0" lvl="0" indent="0" algn="ctr" rtl="0">
              <a:lnSpc>
                <a:spcPct val="90000"/>
              </a:lnSpc>
              <a:spcBef>
                <a:spcPts val="1000"/>
              </a:spcBef>
              <a:spcAft>
                <a:spcPts val="0"/>
              </a:spcAft>
              <a:buClr>
                <a:srgbClr val="1C1C1C"/>
              </a:buClr>
              <a:buSzPts val="1800"/>
              <a:buFont typeface="Arial"/>
              <a:buNone/>
            </a:pPr>
            <a:r>
              <a:rPr lang="en-US" sz="2200" b="0" i="0" u="none" strike="noStrike" cap="none" dirty="0">
                <a:solidFill>
                  <a:srgbClr val="1C1C1C"/>
                </a:solidFill>
                <a:ea typeface="NTR"/>
                <a:sym typeface="NTR"/>
              </a:rPr>
              <a:t>Here are some plants that like to grow where it is very hot.</a:t>
            </a:r>
            <a:endParaRPr sz="2200" dirty="0"/>
          </a:p>
          <a:p>
            <a:pPr marL="0" marR="0" lvl="0" indent="0" algn="ctr" rtl="0">
              <a:lnSpc>
                <a:spcPct val="90000"/>
              </a:lnSpc>
              <a:spcBef>
                <a:spcPts val="1000"/>
              </a:spcBef>
              <a:spcAft>
                <a:spcPts val="0"/>
              </a:spcAft>
              <a:buClr>
                <a:srgbClr val="1C1C1C"/>
              </a:buClr>
              <a:buSzPts val="1800"/>
              <a:buFont typeface="Arial"/>
              <a:buNone/>
            </a:pPr>
            <a:r>
              <a:rPr lang="en-US" sz="2200" b="0" i="0" u="none" strike="noStrike" cap="none" dirty="0">
                <a:solidFill>
                  <a:srgbClr val="1C1C1C"/>
                </a:solidFill>
                <a:ea typeface="NTR"/>
                <a:sym typeface="NTR"/>
              </a:rPr>
              <a:t>These plants do not like to get too cold. </a:t>
            </a:r>
            <a:endParaRPr sz="2200" dirty="0"/>
          </a:p>
        </p:txBody>
      </p:sp>
      <p:sp>
        <p:nvSpPr>
          <p:cNvPr id="132" name="Google Shape;132;p8"/>
          <p:cNvSpPr/>
          <p:nvPr/>
        </p:nvSpPr>
        <p:spPr>
          <a:xfrm>
            <a:off x="750887" y="3509962"/>
            <a:ext cx="1846262" cy="2582862"/>
          </a:xfrm>
          <a:prstGeom prst="roundRect">
            <a:avLst>
              <a:gd name="adj" fmla="val 353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33" name="Google Shape;133;p8"/>
          <p:cNvSpPr/>
          <p:nvPr/>
        </p:nvSpPr>
        <p:spPr>
          <a:xfrm>
            <a:off x="2681287" y="3509962"/>
            <a:ext cx="1846262" cy="2582862"/>
          </a:xfrm>
          <a:prstGeom prst="roundRect">
            <a:avLst>
              <a:gd name="adj" fmla="val 353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34" name="Google Shape;134;p8"/>
          <p:cNvSpPr/>
          <p:nvPr/>
        </p:nvSpPr>
        <p:spPr>
          <a:xfrm>
            <a:off x="4611687" y="3509962"/>
            <a:ext cx="1846262" cy="2582862"/>
          </a:xfrm>
          <a:prstGeom prst="roundRect">
            <a:avLst>
              <a:gd name="adj" fmla="val 353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35" name="Google Shape;135;p8"/>
          <p:cNvSpPr/>
          <p:nvPr/>
        </p:nvSpPr>
        <p:spPr>
          <a:xfrm>
            <a:off x="6542087" y="3509962"/>
            <a:ext cx="1846262" cy="2582862"/>
          </a:xfrm>
          <a:prstGeom prst="roundRect">
            <a:avLst>
              <a:gd name="adj" fmla="val 353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pic>
        <p:nvPicPr>
          <p:cNvPr id="136" name="Google Shape;136;p8"/>
          <p:cNvPicPr preferRelativeResize="0"/>
          <p:nvPr/>
        </p:nvPicPr>
        <p:blipFill rotWithShape="1">
          <a:blip r:embed="rId3">
            <a:alphaModFix/>
          </a:blip>
          <a:srcRect/>
          <a:stretch/>
        </p:blipFill>
        <p:spPr>
          <a:xfrm>
            <a:off x="750886" y="3510597"/>
            <a:ext cx="1839259" cy="2145736"/>
          </a:xfrm>
          <a:prstGeom prst="round2SameRect">
            <a:avLst>
              <a:gd name="adj1" fmla="val 16667"/>
              <a:gd name="adj2" fmla="val 0"/>
            </a:avLst>
          </a:prstGeom>
          <a:noFill/>
          <a:ln>
            <a:noFill/>
          </a:ln>
        </p:spPr>
      </p:pic>
      <p:pic>
        <p:nvPicPr>
          <p:cNvPr id="137" name="Google Shape;137;p8"/>
          <p:cNvPicPr preferRelativeResize="0"/>
          <p:nvPr/>
        </p:nvPicPr>
        <p:blipFill rotWithShape="1">
          <a:blip r:embed="rId4">
            <a:alphaModFix/>
          </a:blip>
          <a:srcRect/>
          <a:stretch/>
        </p:blipFill>
        <p:spPr>
          <a:xfrm>
            <a:off x="2681154" y="3510880"/>
            <a:ext cx="1846657" cy="2145453"/>
          </a:xfrm>
          <a:prstGeom prst="round2SameRect">
            <a:avLst>
              <a:gd name="adj1" fmla="val 16667"/>
              <a:gd name="adj2" fmla="val 0"/>
            </a:avLst>
          </a:prstGeom>
          <a:noFill/>
          <a:ln>
            <a:noFill/>
          </a:ln>
        </p:spPr>
      </p:pic>
      <p:pic>
        <p:nvPicPr>
          <p:cNvPr id="138" name="Google Shape;138;p8"/>
          <p:cNvPicPr preferRelativeResize="0"/>
          <p:nvPr/>
        </p:nvPicPr>
        <p:blipFill rotWithShape="1">
          <a:blip r:embed="rId5">
            <a:alphaModFix/>
          </a:blip>
          <a:srcRect/>
          <a:stretch/>
        </p:blipFill>
        <p:spPr>
          <a:xfrm>
            <a:off x="4611421" y="3510596"/>
            <a:ext cx="1846659" cy="2145737"/>
          </a:xfrm>
          <a:prstGeom prst="round2SameRect">
            <a:avLst>
              <a:gd name="adj1" fmla="val 16667"/>
              <a:gd name="adj2" fmla="val 0"/>
            </a:avLst>
          </a:prstGeom>
          <a:noFill/>
          <a:ln>
            <a:noFill/>
          </a:ln>
        </p:spPr>
      </p:pic>
      <p:pic>
        <p:nvPicPr>
          <p:cNvPr id="139" name="Google Shape;139;p8"/>
          <p:cNvPicPr preferRelativeResize="0"/>
          <p:nvPr/>
        </p:nvPicPr>
        <p:blipFill rotWithShape="1">
          <a:blip r:embed="rId6">
            <a:alphaModFix/>
          </a:blip>
          <a:srcRect/>
          <a:stretch/>
        </p:blipFill>
        <p:spPr>
          <a:xfrm>
            <a:off x="6541688" y="3510595"/>
            <a:ext cx="1846662" cy="2145738"/>
          </a:xfrm>
          <a:prstGeom prst="round2SameRect">
            <a:avLst>
              <a:gd name="adj1" fmla="val 16667"/>
              <a:gd name="adj2" fmla="val 0"/>
            </a:avLst>
          </a:prstGeom>
          <a:noFill/>
          <a:ln>
            <a:noFill/>
          </a:ln>
        </p:spPr>
      </p:pic>
      <p:sp>
        <p:nvSpPr>
          <p:cNvPr id="140" name="Google Shape;140;p8"/>
          <p:cNvSpPr/>
          <p:nvPr/>
        </p:nvSpPr>
        <p:spPr>
          <a:xfrm>
            <a:off x="750887" y="5538787"/>
            <a:ext cx="1846262" cy="688975"/>
          </a:xfrm>
          <a:prstGeom prst="roundRect">
            <a:avLst>
              <a:gd name="adj" fmla="val 558"/>
            </a:avLst>
          </a:prstGeom>
          <a:noFill/>
          <a:ln>
            <a:noFill/>
          </a:ln>
        </p:spPr>
        <p:txBody>
          <a:bodyPr spcFirstLastPara="1" wrap="square" lIns="252000" tIns="252000" rIns="252000" bIns="252000" anchor="ctr" anchorCtr="0">
            <a:normAutofit/>
          </a:bodyPr>
          <a:lstStyle/>
          <a:p>
            <a:pPr marL="0" marR="0" lvl="0" indent="0" algn="ctr" rtl="0">
              <a:lnSpc>
                <a:spcPct val="8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Palm Trees</a:t>
            </a:r>
            <a:endParaRPr dirty="0">
              <a:latin typeface="Twinkl" pitchFamily="2" charset="0"/>
            </a:endParaRPr>
          </a:p>
        </p:txBody>
      </p:sp>
      <p:sp>
        <p:nvSpPr>
          <p:cNvPr id="141" name="Google Shape;141;p8"/>
          <p:cNvSpPr/>
          <p:nvPr/>
        </p:nvSpPr>
        <p:spPr>
          <a:xfrm>
            <a:off x="6542087" y="5548312"/>
            <a:ext cx="1846262" cy="688975"/>
          </a:xfrm>
          <a:prstGeom prst="roundRect">
            <a:avLst>
              <a:gd name="adj" fmla="val 558"/>
            </a:avLst>
          </a:prstGeom>
          <a:noFill/>
          <a:ln>
            <a:noFill/>
          </a:ln>
        </p:spPr>
        <p:txBody>
          <a:bodyPr spcFirstLastPara="1" wrap="square" lIns="252000" tIns="252000" rIns="252000" bIns="252000" anchor="ctr" anchorCtr="0">
            <a:normAutofit/>
          </a:bodyPr>
          <a:lstStyle/>
          <a:p>
            <a:pPr marL="0" marR="0" lvl="0" indent="0" algn="ctr" rtl="0">
              <a:lnSpc>
                <a:spcPct val="8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Orchid</a:t>
            </a:r>
            <a:endParaRPr dirty="0">
              <a:latin typeface="Twinkl" pitchFamily="2" charset="0"/>
            </a:endParaRPr>
          </a:p>
        </p:txBody>
      </p:sp>
      <p:sp>
        <p:nvSpPr>
          <p:cNvPr id="142" name="Google Shape;142;p8"/>
          <p:cNvSpPr/>
          <p:nvPr/>
        </p:nvSpPr>
        <p:spPr>
          <a:xfrm>
            <a:off x="4611687" y="5538787"/>
            <a:ext cx="1846262" cy="688975"/>
          </a:xfrm>
          <a:prstGeom prst="roundRect">
            <a:avLst>
              <a:gd name="adj" fmla="val 558"/>
            </a:avLst>
          </a:prstGeom>
          <a:noFill/>
          <a:ln>
            <a:noFill/>
          </a:ln>
        </p:spPr>
        <p:txBody>
          <a:bodyPr spcFirstLastPara="1" wrap="square" lIns="252000" tIns="252000" rIns="252000" bIns="252000" anchor="ctr" anchorCtr="0">
            <a:normAutofit/>
          </a:bodyPr>
          <a:lstStyle/>
          <a:p>
            <a:pPr marL="0" marR="0" lvl="0" indent="0" algn="ctr" rtl="0">
              <a:lnSpc>
                <a:spcPct val="8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Bananas</a:t>
            </a:r>
            <a:endParaRPr dirty="0">
              <a:latin typeface="Twinkl" pitchFamily="2" charset="0"/>
            </a:endParaRPr>
          </a:p>
        </p:txBody>
      </p:sp>
      <p:sp>
        <p:nvSpPr>
          <p:cNvPr id="143" name="Google Shape;143;p8"/>
          <p:cNvSpPr/>
          <p:nvPr/>
        </p:nvSpPr>
        <p:spPr>
          <a:xfrm>
            <a:off x="2681287" y="5538787"/>
            <a:ext cx="1846262" cy="688975"/>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Bird-of-Paradise</a:t>
            </a:r>
            <a:endParaRPr dirty="0">
              <a:latin typeface="Twinkl" pitchFamily="2" charset="0"/>
            </a:endParaRPr>
          </a:p>
        </p:txBody>
      </p:sp>
      <p:sp>
        <p:nvSpPr>
          <p:cNvPr id="144" name="Google Shape;144;p8"/>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ealvaz</a:t>
            </a:r>
            <a:r>
              <a:rPr lang="en-US" sz="500" b="0" i="0" u="none" dirty="0">
                <a:solidFill>
                  <a:schemeClr val="dk1"/>
                </a:solidFill>
                <a:latin typeface="Twinkl" pitchFamily="2" charset="0"/>
                <a:ea typeface="Play"/>
                <a:cs typeface="Play"/>
                <a:sym typeface="Play"/>
              </a:rPr>
              <a:t>, Janitors, </a:t>
            </a:r>
            <a:r>
              <a:rPr lang="en-US" sz="500" b="0" i="0" u="none" dirty="0" err="1">
                <a:solidFill>
                  <a:schemeClr val="dk1"/>
                </a:solidFill>
                <a:latin typeface="Twinkl" pitchFamily="2" charset="0"/>
                <a:ea typeface="Play"/>
                <a:cs typeface="Play"/>
                <a:sym typeface="Play"/>
              </a:rPr>
              <a:t>RDPixelShop</a:t>
            </a:r>
            <a:r>
              <a:rPr lang="en-US" sz="500" b="0" i="0" u="none" dirty="0">
                <a:solidFill>
                  <a:schemeClr val="dk1"/>
                </a:solidFill>
                <a:latin typeface="Twinkl" pitchFamily="2" charset="0"/>
                <a:ea typeface="Play"/>
                <a:cs typeface="Play"/>
                <a:sym typeface="Play"/>
              </a:rPr>
              <a:t>, Rene </a:t>
            </a:r>
            <a:r>
              <a:rPr lang="en-US" sz="500" b="0" i="0" u="none" dirty="0" err="1">
                <a:solidFill>
                  <a:schemeClr val="dk1"/>
                </a:solidFill>
                <a:latin typeface="Twinkl" pitchFamily="2" charset="0"/>
                <a:ea typeface="Play"/>
                <a:cs typeface="Play"/>
                <a:sym typeface="Play"/>
              </a:rPr>
              <a:t>Mensen</a:t>
            </a:r>
            <a:r>
              <a:rPr lang="en-US" sz="500" b="0" i="0" u="none" dirty="0">
                <a:solidFill>
                  <a:schemeClr val="dk1"/>
                </a:solidFill>
                <a:latin typeface="Twinkl" pitchFamily="2" charset="0"/>
                <a:ea typeface="Play"/>
                <a:cs typeface="Play"/>
                <a:sym typeface="Play"/>
              </a:rPr>
              <a:t>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a:spLocks noGrp="1"/>
          </p:cNvSpPr>
          <p:nvPr>
            <p:ph type="title"/>
          </p:nvPr>
        </p:nvSpPr>
        <p:spPr>
          <a:xfrm>
            <a:off x="457200" y="485775"/>
            <a:ext cx="8220075" cy="1254125"/>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What Do Plants Need?</a:t>
            </a:r>
            <a:endParaRPr dirty="0"/>
          </a:p>
        </p:txBody>
      </p:sp>
      <p:sp>
        <p:nvSpPr>
          <p:cNvPr id="150" name="Google Shape;150;p9"/>
          <p:cNvSpPr/>
          <p:nvPr/>
        </p:nvSpPr>
        <p:spPr>
          <a:xfrm>
            <a:off x="755650" y="1601787"/>
            <a:ext cx="7632700" cy="1827212"/>
          </a:xfrm>
          <a:prstGeom prst="roundRect">
            <a:avLst>
              <a:gd name="adj" fmla="val 5366"/>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51" name="Google Shape;151;p9"/>
          <p:cNvSpPr>
            <a:spLocks noGrp="1"/>
          </p:cNvSpPr>
          <p:nvPr>
            <p:ph type="body" idx="1"/>
          </p:nvPr>
        </p:nvSpPr>
        <p:spPr>
          <a:xfrm>
            <a:off x="755650" y="1601787"/>
            <a:ext cx="7632700" cy="1827212"/>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800"/>
              <a:buFont typeface="Arial"/>
              <a:buNone/>
            </a:pPr>
            <a:r>
              <a:rPr lang="en-US" sz="2400" b="0" i="0" u="none" strike="noStrike" cap="none" dirty="0">
                <a:solidFill>
                  <a:srgbClr val="1C1C1C"/>
                </a:solidFill>
                <a:ea typeface="NTR"/>
                <a:sym typeface="NTR"/>
              </a:rPr>
              <a:t>Here are some plants that like to grow where it is cold. </a:t>
            </a:r>
            <a:endParaRPr sz="2400" dirty="0"/>
          </a:p>
          <a:p>
            <a:pPr marL="0" marR="0" lvl="0" indent="0" algn="ctr" rtl="0">
              <a:lnSpc>
                <a:spcPct val="100000"/>
              </a:lnSpc>
              <a:spcBef>
                <a:spcPts val="1000"/>
              </a:spcBef>
              <a:spcAft>
                <a:spcPts val="0"/>
              </a:spcAft>
              <a:buClr>
                <a:srgbClr val="1C1C1C"/>
              </a:buClr>
              <a:buSzPts val="1800"/>
              <a:buFont typeface="Arial"/>
              <a:buNone/>
            </a:pPr>
            <a:r>
              <a:rPr lang="en-US" sz="2400" b="0" i="0" u="none" strike="noStrike" cap="none" dirty="0">
                <a:solidFill>
                  <a:srgbClr val="1C1C1C"/>
                </a:solidFill>
                <a:ea typeface="NTR"/>
                <a:sym typeface="NTR"/>
              </a:rPr>
              <a:t>These plants do not grow well where it is warm. </a:t>
            </a:r>
            <a:endParaRPr sz="2400" dirty="0"/>
          </a:p>
        </p:txBody>
      </p:sp>
      <p:sp>
        <p:nvSpPr>
          <p:cNvPr id="152" name="Google Shape;152;p9"/>
          <p:cNvSpPr/>
          <p:nvPr/>
        </p:nvSpPr>
        <p:spPr>
          <a:xfrm>
            <a:off x="750887" y="3509962"/>
            <a:ext cx="1846262" cy="2582862"/>
          </a:xfrm>
          <a:prstGeom prst="roundRect">
            <a:avLst>
              <a:gd name="adj" fmla="val 353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53" name="Google Shape;153;p9"/>
          <p:cNvSpPr/>
          <p:nvPr/>
        </p:nvSpPr>
        <p:spPr>
          <a:xfrm>
            <a:off x="2681287" y="3509962"/>
            <a:ext cx="1846262" cy="2582862"/>
          </a:xfrm>
          <a:prstGeom prst="roundRect">
            <a:avLst>
              <a:gd name="adj" fmla="val 353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54" name="Google Shape;154;p9"/>
          <p:cNvSpPr/>
          <p:nvPr/>
        </p:nvSpPr>
        <p:spPr>
          <a:xfrm>
            <a:off x="4611687" y="3509962"/>
            <a:ext cx="1846262" cy="2582862"/>
          </a:xfrm>
          <a:prstGeom prst="roundRect">
            <a:avLst>
              <a:gd name="adj" fmla="val 353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55" name="Google Shape;155;p9"/>
          <p:cNvSpPr/>
          <p:nvPr/>
        </p:nvSpPr>
        <p:spPr>
          <a:xfrm>
            <a:off x="6542087" y="3509962"/>
            <a:ext cx="1846262" cy="2582862"/>
          </a:xfrm>
          <a:prstGeom prst="roundRect">
            <a:avLst>
              <a:gd name="adj" fmla="val 3539"/>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pic>
        <p:nvPicPr>
          <p:cNvPr id="156" name="Google Shape;156;p9"/>
          <p:cNvPicPr preferRelativeResize="0"/>
          <p:nvPr/>
        </p:nvPicPr>
        <p:blipFill rotWithShape="1">
          <a:blip r:embed="rId3">
            <a:alphaModFix/>
          </a:blip>
          <a:srcRect/>
          <a:stretch/>
        </p:blipFill>
        <p:spPr>
          <a:xfrm>
            <a:off x="755650" y="3510595"/>
            <a:ext cx="1841880" cy="2146413"/>
          </a:xfrm>
          <a:prstGeom prst="round2SameRect">
            <a:avLst>
              <a:gd name="adj1" fmla="val 16667"/>
              <a:gd name="adj2" fmla="val 0"/>
            </a:avLst>
          </a:prstGeom>
          <a:noFill/>
          <a:ln>
            <a:noFill/>
          </a:ln>
        </p:spPr>
      </p:pic>
      <p:sp>
        <p:nvSpPr>
          <p:cNvPr id="157" name="Google Shape;157;p9"/>
          <p:cNvSpPr/>
          <p:nvPr/>
        </p:nvSpPr>
        <p:spPr>
          <a:xfrm>
            <a:off x="750887" y="5538787"/>
            <a:ext cx="1846262" cy="688975"/>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Saxifrage</a:t>
            </a:r>
            <a:endParaRPr dirty="0">
              <a:latin typeface="Twinkl" pitchFamily="2" charset="0"/>
            </a:endParaRPr>
          </a:p>
        </p:txBody>
      </p:sp>
      <p:sp>
        <p:nvSpPr>
          <p:cNvPr id="158" name="Google Shape;158;p9"/>
          <p:cNvSpPr/>
          <p:nvPr/>
        </p:nvSpPr>
        <p:spPr>
          <a:xfrm>
            <a:off x="6542087" y="5548312"/>
            <a:ext cx="1846262" cy="688975"/>
          </a:xfrm>
          <a:prstGeom prst="roundRect">
            <a:avLst>
              <a:gd name="adj" fmla="val 558"/>
            </a:avLst>
          </a:prstGeom>
          <a:noFill/>
          <a:ln>
            <a:noFill/>
          </a:ln>
        </p:spPr>
        <p:txBody>
          <a:bodyPr spcFirstLastPara="1" wrap="square" lIns="252000" tIns="252000" rIns="252000" bIns="252000" anchor="ctr" anchorCtr="0">
            <a:normAutofit/>
          </a:bodyPr>
          <a:lstStyle/>
          <a:p>
            <a:pPr marL="0" marR="0" lvl="0" indent="0" algn="ctr" rtl="0">
              <a:lnSpc>
                <a:spcPct val="8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Snow Buttercup</a:t>
            </a:r>
            <a:endParaRPr dirty="0">
              <a:latin typeface="Twinkl" pitchFamily="2" charset="0"/>
            </a:endParaRPr>
          </a:p>
        </p:txBody>
      </p:sp>
      <p:sp>
        <p:nvSpPr>
          <p:cNvPr id="159" name="Google Shape;159;p9"/>
          <p:cNvSpPr/>
          <p:nvPr/>
        </p:nvSpPr>
        <p:spPr>
          <a:xfrm>
            <a:off x="4611687" y="5538787"/>
            <a:ext cx="1846262" cy="688975"/>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Fir Trees</a:t>
            </a:r>
            <a:endParaRPr dirty="0">
              <a:latin typeface="Twinkl" pitchFamily="2" charset="0"/>
            </a:endParaRPr>
          </a:p>
        </p:txBody>
      </p:sp>
      <p:sp>
        <p:nvSpPr>
          <p:cNvPr id="160" name="Google Shape;160;p9"/>
          <p:cNvSpPr/>
          <p:nvPr/>
        </p:nvSpPr>
        <p:spPr>
          <a:xfrm>
            <a:off x="2681287" y="5538787"/>
            <a:ext cx="1846262" cy="688975"/>
          </a:xfrm>
          <a:prstGeom prst="roundRect">
            <a:avLst>
              <a:gd name="adj" fmla="val 558"/>
            </a:avLst>
          </a:prstGeom>
          <a:noFill/>
          <a:ln>
            <a:noFill/>
          </a:ln>
        </p:spPr>
        <p:txBody>
          <a:bodyPr spcFirstLastPara="1" wrap="square" lIns="252000" tIns="252000" rIns="252000" bIns="252000" anchor="ctr" anchorCtr="0">
            <a:noAutofit/>
          </a:bodyPr>
          <a:lstStyle/>
          <a:p>
            <a:pPr marL="0" marR="0" lvl="0" indent="0" algn="ctr" rtl="0">
              <a:lnSpc>
                <a:spcPct val="100000"/>
              </a:lnSpc>
              <a:spcBef>
                <a:spcPts val="0"/>
              </a:spcBef>
              <a:spcAft>
                <a:spcPts val="0"/>
              </a:spcAft>
              <a:buClr>
                <a:srgbClr val="1C1C1C"/>
              </a:buClr>
              <a:buSzPts val="1400"/>
              <a:buFont typeface="NTR"/>
              <a:buNone/>
            </a:pPr>
            <a:r>
              <a:rPr lang="en-US" sz="1400" b="0" i="0" u="none" dirty="0">
                <a:solidFill>
                  <a:srgbClr val="1C1C1C"/>
                </a:solidFill>
                <a:latin typeface="Twinkl" pitchFamily="2" charset="0"/>
                <a:ea typeface="NTR"/>
                <a:cs typeface="NTR"/>
                <a:sym typeface="NTR"/>
              </a:rPr>
              <a:t>Arctic Willow</a:t>
            </a:r>
            <a:endParaRPr dirty="0">
              <a:latin typeface="Twinkl" pitchFamily="2" charset="0"/>
            </a:endParaRPr>
          </a:p>
        </p:txBody>
      </p:sp>
      <p:pic>
        <p:nvPicPr>
          <p:cNvPr id="161" name="Google Shape;161;p9"/>
          <p:cNvPicPr preferRelativeResize="0"/>
          <p:nvPr/>
        </p:nvPicPr>
        <p:blipFill rotWithShape="1">
          <a:blip r:embed="rId4">
            <a:alphaModFix/>
          </a:blip>
          <a:srcRect/>
          <a:stretch/>
        </p:blipFill>
        <p:spPr>
          <a:xfrm>
            <a:off x="2681133" y="3510594"/>
            <a:ext cx="1846660" cy="2146414"/>
          </a:xfrm>
          <a:prstGeom prst="round2SameRect">
            <a:avLst>
              <a:gd name="adj1" fmla="val 16667"/>
              <a:gd name="adj2" fmla="val 0"/>
            </a:avLst>
          </a:prstGeom>
          <a:noFill/>
          <a:ln>
            <a:noFill/>
          </a:ln>
        </p:spPr>
      </p:pic>
      <p:pic>
        <p:nvPicPr>
          <p:cNvPr id="162" name="Google Shape;162;p9"/>
          <p:cNvPicPr preferRelativeResize="0"/>
          <p:nvPr/>
        </p:nvPicPr>
        <p:blipFill rotWithShape="1">
          <a:blip r:embed="rId5">
            <a:alphaModFix/>
          </a:blip>
          <a:srcRect/>
          <a:stretch/>
        </p:blipFill>
        <p:spPr>
          <a:xfrm>
            <a:off x="4611382" y="3504524"/>
            <a:ext cx="1846690" cy="2152484"/>
          </a:xfrm>
          <a:prstGeom prst="round2SameRect">
            <a:avLst>
              <a:gd name="adj1" fmla="val 16667"/>
              <a:gd name="adj2" fmla="val 0"/>
            </a:avLst>
          </a:prstGeom>
          <a:noFill/>
          <a:ln>
            <a:noFill/>
          </a:ln>
        </p:spPr>
      </p:pic>
      <p:pic>
        <p:nvPicPr>
          <p:cNvPr id="163" name="Google Shape;163;p9"/>
          <p:cNvPicPr preferRelativeResize="0"/>
          <p:nvPr/>
        </p:nvPicPr>
        <p:blipFill rotWithShape="1">
          <a:blip r:embed="rId6">
            <a:alphaModFix/>
          </a:blip>
          <a:srcRect/>
          <a:stretch/>
        </p:blipFill>
        <p:spPr>
          <a:xfrm>
            <a:off x="6541631" y="3504505"/>
            <a:ext cx="1846718" cy="2146564"/>
          </a:xfrm>
          <a:prstGeom prst="round2SameRect">
            <a:avLst>
              <a:gd name="adj1" fmla="val 16667"/>
              <a:gd name="adj2" fmla="val 0"/>
            </a:avLst>
          </a:prstGeom>
          <a:noFill/>
          <a:ln>
            <a:noFill/>
          </a:ln>
        </p:spPr>
      </p:pic>
      <p:sp>
        <p:nvSpPr>
          <p:cNvPr id="164" name="Google Shape;164;p9"/>
          <p:cNvSpPr txBox="1"/>
          <p:nvPr/>
        </p:nvSpPr>
        <p:spPr>
          <a:xfrm>
            <a:off x="630237" y="6242050"/>
            <a:ext cx="7885112" cy="100012"/>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chemeClr val="dk1"/>
              </a:buClr>
              <a:buSzPts val="500"/>
              <a:buFont typeface="Play"/>
              <a:buNone/>
            </a:pPr>
            <a:r>
              <a:rPr lang="en-US" sz="500" b="0" i="0" u="none" dirty="0">
                <a:solidFill>
                  <a:schemeClr val="dk1"/>
                </a:solidFill>
                <a:latin typeface="Twinkl" pitchFamily="2" charset="0"/>
                <a:ea typeface="Play"/>
                <a:cs typeface="Play"/>
                <a:sym typeface="Play"/>
              </a:rPr>
              <a:t>Photos courtesy of </a:t>
            </a:r>
            <a:r>
              <a:rPr lang="en-US" sz="500" b="0" i="0" u="none" dirty="0" err="1">
                <a:solidFill>
                  <a:schemeClr val="dk1"/>
                </a:solidFill>
                <a:latin typeface="Twinkl" pitchFamily="2" charset="0"/>
                <a:ea typeface="Play"/>
                <a:cs typeface="Play"/>
                <a:sym typeface="Play"/>
              </a:rPr>
              <a:t>brian.gratwicke</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euphro</a:t>
            </a:r>
            <a:r>
              <a:rPr lang="en-US" sz="500" b="0" i="0" u="none" dirty="0">
                <a:solidFill>
                  <a:schemeClr val="dk1"/>
                </a:solidFill>
                <a:latin typeface="Twinkl" pitchFamily="2" charset="0"/>
                <a:ea typeface="Play"/>
                <a:cs typeface="Play"/>
                <a:sym typeface="Play"/>
              </a:rPr>
              <a:t>, john </a:t>
            </a:r>
            <a:r>
              <a:rPr lang="en-US" sz="500" b="0" i="0" u="none" dirty="0" err="1">
                <a:solidFill>
                  <a:schemeClr val="dk1"/>
                </a:solidFill>
                <a:latin typeface="Twinkl" pitchFamily="2" charset="0"/>
                <a:ea typeface="Play"/>
                <a:cs typeface="Play"/>
                <a:sym typeface="Play"/>
              </a:rPr>
              <a:t>farrell</a:t>
            </a:r>
            <a:r>
              <a:rPr lang="en-US" sz="500" b="0" i="0" u="none" dirty="0">
                <a:solidFill>
                  <a:schemeClr val="dk1"/>
                </a:solidFill>
                <a:latin typeface="Twinkl" pitchFamily="2" charset="0"/>
                <a:ea typeface="Play"/>
                <a:cs typeface="Play"/>
                <a:sym typeface="Play"/>
              </a:rPr>
              <a:t> </a:t>
            </a:r>
            <a:r>
              <a:rPr lang="en-US" sz="500" b="0" i="0" u="none" dirty="0" err="1">
                <a:solidFill>
                  <a:schemeClr val="dk1"/>
                </a:solidFill>
                <a:latin typeface="Twinkl" pitchFamily="2" charset="0"/>
                <a:ea typeface="Play"/>
                <a:cs typeface="Play"/>
                <a:sym typeface="Play"/>
              </a:rPr>
              <a:t>macdonald</a:t>
            </a:r>
            <a:r>
              <a:rPr lang="en-US" sz="500" b="0" i="0" u="none" dirty="0">
                <a:solidFill>
                  <a:schemeClr val="dk1"/>
                </a:solidFill>
                <a:latin typeface="Twinkl" pitchFamily="2" charset="0"/>
                <a:ea typeface="Play"/>
                <a:cs typeface="Play"/>
                <a:sym typeface="Play"/>
              </a:rPr>
              <a:t>, Rocky Mountain National Park (@flickr.com) - granted under creative commons </a:t>
            </a:r>
            <a:r>
              <a:rPr lang="en-US" sz="500" b="0" i="0" u="none" dirty="0" err="1">
                <a:solidFill>
                  <a:schemeClr val="dk1"/>
                </a:solidFill>
                <a:latin typeface="Twinkl" pitchFamily="2" charset="0"/>
                <a:ea typeface="Play"/>
                <a:cs typeface="Play"/>
                <a:sym typeface="Play"/>
              </a:rPr>
              <a:t>licence</a:t>
            </a:r>
            <a:r>
              <a:rPr lang="en-US" sz="500" b="0" i="0" u="none" dirty="0">
                <a:solidFill>
                  <a:schemeClr val="dk1"/>
                </a:solidFill>
                <a:latin typeface="Twinkl" pitchFamily="2" charset="0"/>
                <a:ea typeface="Play"/>
                <a:cs typeface="Play"/>
                <a:sym typeface="Play"/>
              </a:rPr>
              <a:t> – attribution</a:t>
            </a:r>
            <a:endParaRPr dirty="0">
              <a:latin typeface="Twinkl"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p:nvPr/>
        </p:nvSpPr>
        <p:spPr>
          <a:xfrm>
            <a:off x="755650" y="1601787"/>
            <a:ext cx="7632700" cy="1084262"/>
          </a:xfrm>
          <a:prstGeom prst="roundRect">
            <a:avLst>
              <a:gd name="adj" fmla="val 5523"/>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70" name="Google Shape;170;p10"/>
          <p:cNvSpPr>
            <a:spLocks noGrp="1"/>
          </p:cNvSpPr>
          <p:nvPr>
            <p:ph type="body" idx="1"/>
          </p:nvPr>
        </p:nvSpPr>
        <p:spPr>
          <a:xfrm>
            <a:off x="755650" y="1601787"/>
            <a:ext cx="7632700" cy="1084262"/>
          </a:xfrm>
          <a:prstGeom prst="roundRect">
            <a:avLst>
              <a:gd name="adj" fmla="val 16667"/>
            </a:avLst>
          </a:prstGeom>
          <a:noFill/>
          <a:ln>
            <a:noFill/>
          </a:ln>
        </p:spPr>
        <p:txBody>
          <a:bodyPr spcFirstLastPara="1" wrap="square" lIns="252000" tIns="252000" rIns="252000" bIns="252000" anchor="ctr"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2400" b="0" i="0" u="none" strike="noStrike" cap="none" dirty="0">
                <a:solidFill>
                  <a:srgbClr val="1C1C1C"/>
                </a:solidFill>
                <a:ea typeface="NTR"/>
                <a:sym typeface="NTR"/>
              </a:rPr>
              <a:t>We know plants need the right temperature to grow well.  </a:t>
            </a:r>
            <a:endParaRPr sz="2400" dirty="0"/>
          </a:p>
          <a:p>
            <a:pPr marL="0" marR="0" lvl="0" indent="0" algn="ctr" rtl="0">
              <a:lnSpc>
                <a:spcPct val="90000"/>
              </a:lnSpc>
              <a:spcBef>
                <a:spcPts val="1000"/>
              </a:spcBef>
              <a:spcAft>
                <a:spcPts val="0"/>
              </a:spcAft>
              <a:buClr>
                <a:srgbClr val="1C1C1C"/>
              </a:buClr>
              <a:buSzPts val="1800"/>
              <a:buFont typeface="Arial"/>
              <a:buNone/>
            </a:pPr>
            <a:r>
              <a:rPr lang="en-US" sz="2400" b="0" i="0" u="none" strike="noStrike" cap="none" dirty="0">
                <a:solidFill>
                  <a:srgbClr val="1C1C1C"/>
                </a:solidFill>
                <a:ea typeface="NTR"/>
                <a:sym typeface="NTR"/>
              </a:rPr>
              <a:t>What other things do they need? How do we know? </a:t>
            </a:r>
            <a:endParaRPr sz="2400" dirty="0"/>
          </a:p>
        </p:txBody>
      </p:sp>
      <p:sp>
        <p:nvSpPr>
          <p:cNvPr id="171" name="Google Shape;171;p10"/>
          <p:cNvSpPr>
            <a:spLocks noGrp="1"/>
          </p:cNvSpPr>
          <p:nvPr>
            <p:ph type="title"/>
          </p:nvPr>
        </p:nvSpPr>
        <p:spPr>
          <a:xfrm>
            <a:off x="457200" y="485775"/>
            <a:ext cx="8220075" cy="1246187"/>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sym typeface="Arial"/>
              </a:rPr>
              <a:t>What Do Plants Need?</a:t>
            </a:r>
            <a:endParaRPr dirty="0"/>
          </a:p>
        </p:txBody>
      </p:sp>
      <p:pic>
        <p:nvPicPr>
          <p:cNvPr id="172" name="Google Shape;172;p10"/>
          <p:cNvPicPr preferRelativeResize="0"/>
          <p:nvPr/>
        </p:nvPicPr>
        <p:blipFill rotWithShape="1">
          <a:blip r:embed="rId3">
            <a:alphaModFix/>
          </a:blip>
          <a:srcRect/>
          <a:stretch/>
        </p:blipFill>
        <p:spPr>
          <a:xfrm>
            <a:off x="7480300" y="612775"/>
            <a:ext cx="1238250" cy="863600"/>
          </a:xfrm>
          <a:prstGeom prst="rect">
            <a:avLst/>
          </a:prstGeom>
          <a:noFill/>
          <a:ln>
            <a:noFill/>
          </a:ln>
        </p:spPr>
      </p:pic>
      <p:sp>
        <p:nvSpPr>
          <p:cNvPr id="173" name="Google Shape;173;p10"/>
          <p:cNvSpPr/>
          <p:nvPr/>
        </p:nvSpPr>
        <p:spPr>
          <a:xfrm>
            <a:off x="3343275" y="2847975"/>
            <a:ext cx="2457450" cy="3244850"/>
          </a:xfrm>
          <a:prstGeom prst="roundRect">
            <a:avLst>
              <a:gd name="adj" fmla="val 16667"/>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74" name="Google Shape;174;p10"/>
          <p:cNvSpPr/>
          <p:nvPr/>
        </p:nvSpPr>
        <p:spPr>
          <a:xfrm>
            <a:off x="5930900" y="2836862"/>
            <a:ext cx="2457450" cy="3244850"/>
          </a:xfrm>
          <a:prstGeom prst="roundRect">
            <a:avLst>
              <a:gd name="adj" fmla="val 16667"/>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sp>
        <p:nvSpPr>
          <p:cNvPr id="175" name="Google Shape;175;p10"/>
          <p:cNvSpPr/>
          <p:nvPr/>
        </p:nvSpPr>
        <p:spPr>
          <a:xfrm>
            <a:off x="755650" y="2847975"/>
            <a:ext cx="2457450" cy="3244850"/>
          </a:xfrm>
          <a:prstGeom prst="roundRect">
            <a:avLst>
              <a:gd name="adj" fmla="val 16667"/>
            </a:avLst>
          </a:prstGeom>
          <a:solidFill>
            <a:srgbClr val="C1F66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Twinkl" pitchFamily="2" charset="0"/>
              <a:ea typeface="NTR"/>
              <a:cs typeface="NTR"/>
              <a:sym typeface="NTR"/>
            </a:endParaRPr>
          </a:p>
        </p:txBody>
      </p:sp>
      <p:pic>
        <p:nvPicPr>
          <p:cNvPr id="176" name="Google Shape;176;p10"/>
          <p:cNvPicPr preferRelativeResize="0"/>
          <p:nvPr/>
        </p:nvPicPr>
        <p:blipFill rotWithShape="1">
          <a:blip r:embed="rId4">
            <a:alphaModFix/>
          </a:blip>
          <a:srcRect/>
          <a:stretch/>
        </p:blipFill>
        <p:spPr>
          <a:xfrm>
            <a:off x="1849437" y="2898775"/>
            <a:ext cx="269875" cy="3143250"/>
          </a:xfrm>
          <a:prstGeom prst="rect">
            <a:avLst/>
          </a:prstGeom>
          <a:noFill/>
          <a:ln>
            <a:noFill/>
          </a:ln>
        </p:spPr>
      </p:pic>
      <p:pic>
        <p:nvPicPr>
          <p:cNvPr id="177" name="Google Shape;177;p10"/>
          <p:cNvPicPr preferRelativeResize="0"/>
          <p:nvPr/>
        </p:nvPicPr>
        <p:blipFill rotWithShape="1">
          <a:blip r:embed="rId5">
            <a:alphaModFix/>
          </a:blip>
          <a:srcRect/>
          <a:stretch/>
        </p:blipFill>
        <p:spPr>
          <a:xfrm>
            <a:off x="3497262" y="3387725"/>
            <a:ext cx="2149475" cy="2165350"/>
          </a:xfrm>
          <a:prstGeom prst="rect">
            <a:avLst/>
          </a:prstGeom>
          <a:noFill/>
          <a:ln>
            <a:noFill/>
          </a:ln>
        </p:spPr>
      </p:pic>
      <p:pic>
        <p:nvPicPr>
          <p:cNvPr id="178" name="Google Shape;178;p10"/>
          <p:cNvPicPr preferRelativeResize="0"/>
          <p:nvPr/>
        </p:nvPicPr>
        <p:blipFill rotWithShape="1">
          <a:blip r:embed="rId6">
            <a:alphaModFix/>
          </a:blip>
          <a:srcRect/>
          <a:stretch/>
        </p:blipFill>
        <p:spPr>
          <a:xfrm>
            <a:off x="6051550" y="3259137"/>
            <a:ext cx="2216150" cy="2422525"/>
          </a:xfrm>
          <a:prstGeom prst="rect">
            <a:avLst/>
          </a:prstGeom>
          <a:noFill/>
          <a:ln>
            <a:noFill/>
          </a:ln>
        </p:spPr>
      </p:pic>
      <p:pic>
        <p:nvPicPr>
          <p:cNvPr id="179" name="Google Shape;179;p10"/>
          <p:cNvPicPr preferRelativeResize="0"/>
          <p:nvPr/>
        </p:nvPicPr>
        <p:blipFill rotWithShape="1">
          <a:blip r:embed="rId7">
            <a:alphaModFix/>
          </a:blip>
          <a:srcRect/>
          <a:stretch/>
        </p:blipFill>
        <p:spPr>
          <a:xfrm>
            <a:off x="3332162" y="2849562"/>
            <a:ext cx="2457450" cy="3243262"/>
          </a:xfrm>
          <a:prstGeom prst="rect">
            <a:avLst/>
          </a:prstGeom>
          <a:noFill/>
          <a:ln>
            <a:noFill/>
          </a:ln>
        </p:spPr>
      </p:pic>
      <p:pic>
        <p:nvPicPr>
          <p:cNvPr id="180" name="Google Shape;180;p10"/>
          <p:cNvPicPr preferRelativeResize="0"/>
          <p:nvPr/>
        </p:nvPicPr>
        <p:blipFill rotWithShape="1">
          <a:blip r:embed="rId7">
            <a:alphaModFix/>
          </a:blip>
          <a:srcRect/>
          <a:stretch/>
        </p:blipFill>
        <p:spPr>
          <a:xfrm>
            <a:off x="5919787" y="2849562"/>
            <a:ext cx="2457450" cy="32432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9"/>
                                        </p:tgtEl>
                                      </p:cBhvr>
                                    </p:animEffect>
                                    <p:set>
                                      <p:cBhvr>
                                        <p:cTn id="7" dur="1" fill="hold">
                                          <p:stCondLst>
                                            <p:cond delay="500"/>
                                          </p:stCondLst>
                                        </p:cTn>
                                        <p:tgtEl>
                                          <p:spTgt spid="17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0"/>
                                        </p:tgtEl>
                                      </p:cBhvr>
                                    </p:animEffect>
                                    <p:set>
                                      <p:cBhvr>
                                        <p:cTn id="12" dur="1" fill="hold">
                                          <p:stCondLst>
                                            <p:cond delay="500"/>
                                          </p:stCondLst>
                                        </p:cTn>
                                        <p:tgtEl>
                                          <p:spTgt spid="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030CE9F1AD1E4ABBE372968E480E59" ma:contentTypeVersion="11" ma:contentTypeDescription="Create a new document." ma:contentTypeScope="" ma:versionID="06ccbafb39898e3a7ce75de400d999cf">
  <xsd:schema xmlns:xsd="http://www.w3.org/2001/XMLSchema" xmlns:xs="http://www.w3.org/2001/XMLSchema" xmlns:p="http://schemas.microsoft.com/office/2006/metadata/properties" xmlns:ns2="fa08773e-41cf-4b2d-b282-4ae876ec34f1" xmlns:ns3="d398d1f3-79df-4f13-aa44-18efcfcefdde" targetNamespace="http://schemas.microsoft.com/office/2006/metadata/properties" ma:root="true" ma:fieldsID="65c8d838bc9ed303f57bf0421c1a7401" ns2:_="" ns3:_="">
    <xsd:import namespace="fa08773e-41cf-4b2d-b282-4ae876ec34f1"/>
    <xsd:import namespace="d398d1f3-79df-4f13-aa44-18efcfcefd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8773e-41cf-4b2d-b282-4ae876ec34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98d1f3-79df-4f13-aa44-18efcfcefd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D2160D-B438-4B02-8F29-9DA93BE384EB}">
  <ds:schemaRefs>
    <ds:schemaRef ds:uri="fa08773e-41cf-4b2d-b282-4ae876ec34f1"/>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d398d1f3-79df-4f13-aa44-18efcfcefdde"/>
    <ds:schemaRef ds:uri="http://www.w3.org/XML/1998/namespace"/>
  </ds:schemaRefs>
</ds:datastoreItem>
</file>

<file path=customXml/itemProps2.xml><?xml version="1.0" encoding="utf-8"?>
<ds:datastoreItem xmlns:ds="http://schemas.openxmlformats.org/officeDocument/2006/customXml" ds:itemID="{59EC9916-D658-482B-97F9-A71259816C04}">
  <ds:schemaRefs>
    <ds:schemaRef ds:uri="http://schemas.microsoft.com/sharepoint/v3/contenttype/forms"/>
  </ds:schemaRefs>
</ds:datastoreItem>
</file>

<file path=customXml/itemProps3.xml><?xml version="1.0" encoding="utf-8"?>
<ds:datastoreItem xmlns:ds="http://schemas.openxmlformats.org/officeDocument/2006/customXml" ds:itemID="{F404538D-2B74-4164-8E91-CADC9870C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08773e-41cf-4b2d-b282-4ae876ec34f1"/>
    <ds:schemaRef ds:uri="d398d1f3-79df-4f13-aa44-18efcfcefd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TotalTime>
  <Words>1105</Words>
  <Application>Microsoft Office PowerPoint</Application>
  <PresentationFormat>On-screen Show (4:3)</PresentationFormat>
  <Paragraphs>165</Paragraphs>
  <Slides>26</Slides>
  <Notes>26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Sassoon Infant Rg</vt:lpstr>
      <vt:lpstr>Sassoon Infant Md</vt:lpstr>
      <vt:lpstr>Twinkl</vt:lpstr>
      <vt:lpstr>Arial</vt:lpstr>
      <vt:lpstr>Play</vt:lpstr>
      <vt:lpstr>NTR</vt:lpstr>
      <vt:lpstr>Office Theme</vt:lpstr>
      <vt:lpstr>3_Office Theme</vt:lpstr>
      <vt:lpstr>2_Office Theme</vt:lpstr>
      <vt:lpstr>1_Office Theme</vt:lpstr>
      <vt:lpstr>PowerPoint Presentation</vt:lpstr>
      <vt:lpstr>PowerPoint Presentation</vt:lpstr>
      <vt:lpstr>PowerPoint Presentation</vt:lpstr>
      <vt:lpstr>Task 1 Comparing Seeds and Bulbs</vt:lpstr>
      <vt:lpstr>What Do Plants Need?</vt:lpstr>
      <vt:lpstr>What Do Plants Need?</vt:lpstr>
      <vt:lpstr>What Do Plants Need?</vt:lpstr>
      <vt:lpstr>What Do Plants Need?</vt:lpstr>
      <vt:lpstr>What Do Plants Need?</vt:lpstr>
      <vt:lpstr>What Do Plants Need?</vt:lpstr>
      <vt:lpstr>Plants We Eat</vt:lpstr>
      <vt:lpstr>Plants We Eat: Fruit</vt:lpstr>
      <vt:lpstr>Plants We Eat: Vegetables</vt:lpstr>
      <vt:lpstr>Plants We Eat: Root Vegetables</vt:lpstr>
      <vt:lpstr>Plants We Eat: Stem Vegetables</vt:lpstr>
      <vt:lpstr>Plants We Eat: Leaf Vegetables</vt:lpstr>
      <vt:lpstr>Plants We Eat: Flower Vegetables</vt:lpstr>
      <vt:lpstr>Plants We Eat: Grains and Cereals</vt:lpstr>
      <vt:lpstr>Plants We Eat: Nuts, Seeds and Legumes </vt:lpstr>
      <vt:lpstr>Plants We Eat</vt:lpstr>
      <vt:lpstr>From Farm to Fork</vt:lpstr>
      <vt:lpstr>From Farm to Fork</vt:lpstr>
      <vt:lpstr>From Farm to Fork</vt:lpstr>
      <vt:lpstr>From Farm to Fork</vt:lpstr>
      <vt:lpstr>Task 2 On the Farm</vt:lpstr>
      <vt:lpstr>Food, Glorious Food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dc:title>
  <dc:creator>Twinkl</dc:creator>
  <cp:lastModifiedBy>Sarah Brewster</cp:lastModifiedBy>
  <cp:revision>5</cp:revision>
  <dcterms:created xsi:type="dcterms:W3CDTF">2014-10-01T16:09:27Z</dcterms:created>
  <dcterms:modified xsi:type="dcterms:W3CDTF">2021-05-13T20:46:07Z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0x010100EB030CE9F1AD1E4ABBE372968E480E59</vt:lpwstr>
  </property>
</Properties>
</file>