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8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Term 4 Week 5</a:t>
            </a:r>
            <a:br>
              <a:rPr lang="en-GB" sz="4400" dirty="0" smtClean="0">
                <a:latin typeface="Comic Sans MS" panose="030F0702030302020204" pitchFamily="66" charset="0"/>
              </a:rPr>
            </a:br>
            <a:r>
              <a:rPr lang="en-GB" sz="4400" dirty="0" smtClean="0">
                <a:latin typeface="Comic Sans MS" panose="030F0702030302020204" pitchFamily="66" charset="0"/>
              </a:rPr>
              <a:t> GPS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Year 2</a:t>
            </a:r>
          </a:p>
          <a:p>
            <a:r>
              <a:rPr lang="en-GB" dirty="0">
                <a:latin typeface="Comic Sans MS" panose="030F0702030302020204" pitchFamily="66" charset="0"/>
              </a:rPr>
              <a:t>L.I: I can use </a:t>
            </a:r>
            <a:r>
              <a:rPr lang="en-GB" dirty="0" smtClean="0">
                <a:latin typeface="Comic Sans MS" panose="030F0702030302020204" pitchFamily="66" charset="0"/>
              </a:rPr>
              <a:t>commas when I am writing a list.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L.I: I can </a:t>
            </a:r>
            <a:r>
              <a:rPr lang="en-GB" dirty="0" smtClean="0">
                <a:latin typeface="Comic Sans MS" panose="030F0702030302020204" pitchFamily="66" charset="0"/>
              </a:rPr>
              <a:t>form </a:t>
            </a:r>
            <a:r>
              <a:rPr lang="en-GB" dirty="0">
                <a:latin typeface="Comic Sans MS" panose="030F0702030302020204" pitchFamily="66" charset="0"/>
              </a:rPr>
              <a:t>adjectives using </a:t>
            </a:r>
            <a:r>
              <a:rPr lang="en-GB" dirty="0" smtClean="0">
                <a:latin typeface="Comic Sans MS" panose="030F0702030302020204" pitchFamily="66" charset="0"/>
              </a:rPr>
              <a:t>suffixes </a:t>
            </a:r>
            <a:r>
              <a:rPr lang="en-GB" dirty="0">
                <a:latin typeface="Comic Sans MS" panose="030F0702030302020204" pitchFamily="66" charset="0"/>
              </a:rPr>
              <a:t>–</a:t>
            </a:r>
            <a:r>
              <a:rPr lang="en-GB" dirty="0" err="1">
                <a:latin typeface="Comic Sans MS" panose="030F0702030302020204" pitchFamily="66" charset="0"/>
              </a:rPr>
              <a:t>ful</a:t>
            </a:r>
            <a:r>
              <a:rPr lang="en-GB" dirty="0">
                <a:latin typeface="Comic Sans MS" panose="030F0702030302020204" pitchFamily="66" charset="0"/>
              </a:rPr>
              <a:t>, - </a:t>
            </a:r>
            <a:r>
              <a:rPr lang="en-GB" dirty="0" smtClean="0">
                <a:latin typeface="Comic Sans MS" panose="030F0702030302020204" pitchFamily="66" charset="0"/>
              </a:rPr>
              <a:t>less.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5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Task 2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L.I</a:t>
            </a:r>
            <a:r>
              <a:rPr lang="en-GB" sz="2000" dirty="0">
                <a:latin typeface="Comic Sans MS" panose="030F0702030302020204" pitchFamily="66" charset="0"/>
              </a:rPr>
              <a:t>: I can form adjectives using </a:t>
            </a:r>
            <a:r>
              <a:rPr lang="en-GB" sz="2000" dirty="0" smtClean="0">
                <a:latin typeface="Comic Sans MS" panose="030F0702030302020204" pitchFamily="66" charset="0"/>
              </a:rPr>
              <a:t>suffixes </a:t>
            </a:r>
            <a:r>
              <a:rPr lang="en-GB" sz="2000" dirty="0">
                <a:latin typeface="Comic Sans MS" panose="030F0702030302020204" pitchFamily="66" charset="0"/>
              </a:rPr>
              <a:t>–</a:t>
            </a:r>
            <a:r>
              <a:rPr lang="en-GB" sz="2000" dirty="0" err="1">
                <a:latin typeface="Comic Sans MS" panose="030F0702030302020204" pitchFamily="66" charset="0"/>
              </a:rPr>
              <a:t>ful</a:t>
            </a:r>
            <a:r>
              <a:rPr lang="en-GB" sz="2000" dirty="0">
                <a:latin typeface="Comic Sans MS" panose="030F0702030302020204" pitchFamily="66" charset="0"/>
              </a:rPr>
              <a:t>, - less.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Which of these words make a new word when you add –less?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674" y="2557463"/>
            <a:ext cx="590065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Spot the words with a suffix in the sentence below.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2" y="2854325"/>
            <a:ext cx="95154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993" y="564482"/>
            <a:ext cx="8350154" cy="53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5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09" y="1069676"/>
            <a:ext cx="8301163" cy="50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Task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To use -</a:t>
            </a:r>
            <a:r>
              <a:rPr lang="en-GB" sz="3200" dirty="0" err="1" smtClean="0">
                <a:latin typeface="Comic Sans MS" panose="030F0702030302020204" pitchFamily="66" charset="0"/>
              </a:rPr>
              <a:t>ful</a:t>
            </a:r>
            <a:r>
              <a:rPr lang="en-GB" sz="3200" dirty="0" smtClean="0">
                <a:latin typeface="Comic Sans MS" panose="030F0702030302020204" pitchFamily="66" charset="0"/>
              </a:rPr>
              <a:t> and -less to make new words.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3490" y="2560638"/>
            <a:ext cx="237452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Task 1  L.I</a:t>
            </a:r>
            <a:r>
              <a:rPr lang="en-GB" dirty="0">
                <a:latin typeface="Comic Sans MS" panose="030F0702030302020204" pitchFamily="66" charset="0"/>
              </a:rPr>
              <a:t>: To use commas to separate items in a list(in a sentence).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09" y="2557463"/>
            <a:ext cx="825547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068" y="982132"/>
            <a:ext cx="9720530" cy="51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53" y="1077419"/>
            <a:ext cx="9964945" cy="47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019" y="753490"/>
            <a:ext cx="10437962" cy="51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547" y="906664"/>
            <a:ext cx="10092905" cy="47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4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92" y="982132"/>
            <a:ext cx="10023894" cy="49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2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663" y="734861"/>
            <a:ext cx="9832673" cy="52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Rewrite the sentences using commas.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6609" y="2560638"/>
            <a:ext cx="280828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6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84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Garamond</vt:lpstr>
      <vt:lpstr>Organic</vt:lpstr>
      <vt:lpstr>Term 4 Week 5  GPS </vt:lpstr>
      <vt:lpstr>Task 1  L.I: To use commas to separate items in a list(in a sentence).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</vt:lpstr>
      <vt:lpstr>Task 2 L.I: I can form adjectives using suffixes –ful, - less. Which of these words make a new word when you add –less?</vt:lpstr>
      <vt:lpstr>Spot the words with a suffix in the sentence below.</vt:lpstr>
      <vt:lpstr>PowerPoint Presentation</vt:lpstr>
      <vt:lpstr>PowerPoint Presentation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English</dc:title>
  <dc:creator>Sarah Brewster</dc:creator>
  <cp:lastModifiedBy>Sarah Brewster</cp:lastModifiedBy>
  <cp:revision>10</cp:revision>
  <dcterms:created xsi:type="dcterms:W3CDTF">2021-01-10T23:30:46Z</dcterms:created>
  <dcterms:modified xsi:type="dcterms:W3CDTF">2021-04-17T12:39:16Z</dcterms:modified>
</cp:coreProperties>
</file>