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70" r:id="rId10"/>
    <p:sldId id="268" r:id="rId11"/>
    <p:sldId id="271" r:id="rId12"/>
    <p:sldId id="269" r:id="rId13"/>
    <p:sldId id="260" r:id="rId14"/>
    <p:sldId id="258" r:id="rId15"/>
    <p:sldId id="263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40165-419C-40EA-A11C-AA3D664172F7}" v="62" dt="2021-02-21T12:43:14.647"/>
    <p1510:client id="{A8FD4604-0BA0-498C-A6C9-E8DA3F19C806}" v="230" dt="2021-02-21T12:54:39.426"/>
    <p1510:client id="{F2E0F9D9-D707-4D7D-8E85-970195961348}" v="8" dt="2021-02-21T13:44:18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622" autoAdjust="0"/>
  </p:normalViewPr>
  <p:slideViewPr>
    <p:cSldViewPr snapToGrid="0">
      <p:cViewPr varScale="1">
        <p:scale>
          <a:sx n="70" d="100"/>
          <a:sy n="70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Leigh" userId="S::jleigh@ryeprimary.co.uk::e4f4807f-66d5-481e-b3f0-b6b1ecabfb89" providerId="AD" clId="Web-{F2E0F9D9-D707-4D7D-8E85-970195961348}"/>
    <pc:docChg chg="modSld">
      <pc:chgData name="Jenny Leigh" userId="S::jleigh@ryeprimary.co.uk::e4f4807f-66d5-481e-b3f0-b6b1ecabfb89" providerId="AD" clId="Web-{F2E0F9D9-D707-4D7D-8E85-970195961348}" dt="2021-02-21T13:44:18.141" v="6" actId="1076"/>
      <pc:docMkLst>
        <pc:docMk/>
      </pc:docMkLst>
      <pc:sldChg chg="addSp modSp">
        <pc:chgData name="Jenny Leigh" userId="S::jleigh@ryeprimary.co.uk::e4f4807f-66d5-481e-b3f0-b6b1ecabfb89" providerId="AD" clId="Web-{F2E0F9D9-D707-4D7D-8E85-970195961348}" dt="2021-02-21T13:44:18.141" v="6" actId="1076"/>
        <pc:sldMkLst>
          <pc:docMk/>
          <pc:sldMk cId="109857222" sldId="256"/>
        </pc:sldMkLst>
        <pc:picChg chg="add mod">
          <ac:chgData name="Jenny Leigh" userId="S::jleigh@ryeprimary.co.uk::e4f4807f-66d5-481e-b3f0-b6b1ecabfb89" providerId="AD" clId="Web-{F2E0F9D9-D707-4D7D-8E85-970195961348}" dt="2021-02-21T13:44:18.141" v="6" actId="1076"/>
          <ac:picMkLst>
            <pc:docMk/>
            <pc:sldMk cId="109857222" sldId="256"/>
            <ac:picMk id="4" creationId="{70246ABA-9B4B-4B3E-9DCC-89B494F80CF9}"/>
          </ac:picMkLst>
        </pc:picChg>
      </pc:sldChg>
    </pc:docChg>
  </pc:docChgLst>
  <pc:docChgLst>
    <pc:chgData name="Jenny Leigh" userId="S::jleigh@ryeprimary.co.uk::e4f4807f-66d5-481e-b3f0-b6b1ecabfb89" providerId="AD" clId="Web-{A8FD4604-0BA0-498C-A6C9-E8DA3F19C806}"/>
    <pc:docChg chg="modSld">
      <pc:chgData name="Jenny Leigh" userId="S::jleigh@ryeprimary.co.uk::e4f4807f-66d5-481e-b3f0-b6b1ecabfb89" providerId="AD" clId="Web-{A8FD4604-0BA0-498C-A6C9-E8DA3F19C806}" dt="2021-02-21T12:54:39.426" v="141" actId="20577"/>
      <pc:docMkLst>
        <pc:docMk/>
      </pc:docMkLst>
      <pc:sldChg chg="modSp">
        <pc:chgData name="Jenny Leigh" userId="S::jleigh@ryeprimary.co.uk::e4f4807f-66d5-481e-b3f0-b6b1ecabfb89" providerId="AD" clId="Web-{A8FD4604-0BA0-498C-A6C9-E8DA3F19C806}" dt="2021-02-21T12:54:39.426" v="141" actId="20577"/>
        <pc:sldMkLst>
          <pc:docMk/>
          <pc:sldMk cId="109857222" sldId="256"/>
        </pc:sldMkLst>
        <pc:spChg chg="mod">
          <ac:chgData name="Jenny Leigh" userId="S::jleigh@ryeprimary.co.uk::e4f4807f-66d5-481e-b3f0-b6b1ecabfb89" providerId="AD" clId="Web-{A8FD4604-0BA0-498C-A6C9-E8DA3F19C806}" dt="2021-02-21T12:54:39.426" v="14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Jenny Leigh" userId="S::jleigh@ryeprimary.co.uk::e4f4807f-66d5-481e-b3f0-b6b1ecabfb89" providerId="AD" clId="Web-{7FB40165-419C-40EA-A11C-AA3D664172F7}"/>
    <pc:docChg chg="addSld delSld modSld modMainMaster">
      <pc:chgData name="Jenny Leigh" userId="S::jleigh@ryeprimary.co.uk::e4f4807f-66d5-481e-b3f0-b6b1ecabfb89" providerId="AD" clId="Web-{7FB40165-419C-40EA-A11C-AA3D664172F7}" dt="2021-02-21T12:43:14.647" v="57"/>
      <pc:docMkLst>
        <pc:docMk/>
      </pc:docMkLst>
      <pc:sldChg chg="addSp delSp modSp mod setBg setClrOvrMap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109857222" sldId="256"/>
        </pc:sldMkLst>
        <pc:spChg chg="mod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nny Leigh" userId="S::jleigh@ryeprimary.co.uk::e4f4807f-66d5-481e-b3f0-b6b1ecabfb89" providerId="AD" clId="Web-{7FB40165-419C-40EA-A11C-AA3D664172F7}" dt="2021-02-21T12:41:16.273" v="42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9" creationId="{C1DD1A8A-57D5-4A81-AD04-532B043C5611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11" creationId="{007891EC-4501-44ED-A8C8-B11B6DB767AB}"/>
          </ac:spMkLst>
        </pc:spChg>
        <pc:picChg chg="add mod">
          <ac:chgData name="Jenny Leigh" userId="S::jleigh@ryeprimary.co.uk::e4f4807f-66d5-481e-b3f0-b6b1ecabfb89" providerId="AD" clId="Web-{7FB40165-419C-40EA-A11C-AA3D664172F7}" dt="2021-02-21T12:40:41.883" v="39"/>
          <ac:picMkLst>
            <pc:docMk/>
            <pc:sldMk cId="109857222" sldId="256"/>
            <ac:picMk id="5" creationId="{A1711B17-9A98-4FB2-88E3-DB5E2A803DB8}"/>
          </ac:picMkLst>
        </pc:picChg>
      </pc:sldChg>
      <pc:sldChg chg="addSp delSp modSp new del mod setBg">
        <pc:chgData name="Jenny Leigh" userId="S::jleigh@ryeprimary.co.uk::e4f4807f-66d5-481e-b3f0-b6b1ecabfb89" providerId="AD" clId="Web-{7FB40165-419C-40EA-A11C-AA3D664172F7}" dt="2021-02-21T12:42:40.007" v="51"/>
        <pc:sldMkLst>
          <pc:docMk/>
          <pc:sldMk cId="3493720122" sldId="257"/>
        </pc:sldMkLst>
        <pc:spChg chg="add del">
          <ac:chgData name="Jenny Leigh" userId="S::jleigh@ryeprimary.co.uk::e4f4807f-66d5-481e-b3f0-b6b1ecabfb89" providerId="AD" clId="Web-{7FB40165-419C-40EA-A11C-AA3D664172F7}" dt="2021-02-21T12:39:26.024" v="20"/>
          <ac:spMkLst>
            <pc:docMk/>
            <pc:sldMk cId="3493720122" sldId="257"/>
            <ac:spMk id="5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22.368" v="17"/>
          <ac:spMkLst>
            <pc:docMk/>
            <pc:sldMk cId="3493720122" sldId="257"/>
            <ac:spMk id="7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8:54.165" v="6"/>
          <ac:spMkLst>
            <pc:docMk/>
            <pc:sldMk cId="3493720122" sldId="257"/>
            <ac:spMk id="8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0" creationId="{ED55A19D-297C-4231-AD1F-08EF9B4AA8F4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2" creationId="{EBAB6C56-3D38-4923-996E-BD474BBB91E9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4" creationId="{20CD21DB-082D-417D-A5AB-FC838AF9D944}"/>
          </ac:spMkLst>
        </pc:spChg>
        <pc:picChg chg="add del mod">
          <ac:chgData name="Jenny Leigh" userId="S::jleigh@ryeprimary.co.uk::e4f4807f-66d5-481e-b3f0-b6b1ecabfb89" providerId="AD" clId="Web-{7FB40165-419C-40EA-A11C-AA3D664172F7}" dt="2021-02-21T12:34:50.246" v="3"/>
          <ac:picMkLst>
            <pc:docMk/>
            <pc:sldMk cId="3493720122" sldId="257"/>
            <ac:picMk id="2" creationId="{274272AD-15FF-4B65-82C3-2956D99B0422}"/>
          </ac:picMkLst>
        </pc:picChg>
        <pc:picChg chg="add del mod">
          <ac:chgData name="Jenny Leigh" userId="S::jleigh@ryeprimary.co.uk::e4f4807f-66d5-481e-b3f0-b6b1ecabfb89" providerId="AD" clId="Web-{7FB40165-419C-40EA-A11C-AA3D664172F7}" dt="2021-02-21T12:39:27.915" v="21"/>
          <ac:picMkLst>
            <pc:docMk/>
            <pc:sldMk cId="3493720122" sldId="257"/>
            <ac:picMk id="3" creationId="{DE647973-84CC-4A1C-835E-AE15EE12E8C7}"/>
          </ac:picMkLst>
        </pc:picChg>
        <pc:picChg chg="add mod">
          <ac:chgData name="Jenny Leigh" userId="S::jleigh@ryeprimary.co.uk::e4f4807f-66d5-481e-b3f0-b6b1ecabfb89" providerId="AD" clId="Web-{7FB40165-419C-40EA-A11C-AA3D664172F7}" dt="2021-02-21T12:41:57.679" v="47" actId="1076"/>
          <ac:picMkLst>
            <pc:docMk/>
            <pc:sldMk cId="3493720122" sldId="257"/>
            <ac:picMk id="4" creationId="{7904C11C-0887-48A8-8421-CE5983174847}"/>
          </ac:picMkLst>
        </pc:picChg>
      </pc:sldChg>
      <pc:sldChg chg="modSp add mod replId setBg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3534443267" sldId="258"/>
        </pc:sldMkLst>
        <pc:picChg chg="mod">
          <ac:chgData name="Jenny Leigh" userId="S::jleigh@ryeprimary.co.uk::e4f4807f-66d5-481e-b3f0-b6b1ecabfb89" providerId="AD" clId="Web-{7FB40165-419C-40EA-A11C-AA3D664172F7}" dt="2021-02-21T12:42:31.022" v="50" actId="14100"/>
          <ac:picMkLst>
            <pc:docMk/>
            <pc:sldMk cId="3534443267" sldId="258"/>
            <ac:picMk id="4" creationId="{7904C11C-0887-48A8-8421-CE5983174847}"/>
          </ac:picMkLst>
        </pc:picChg>
      </pc:sldChg>
      <pc:sldChg chg="modSp add del replId">
        <pc:chgData name="Jenny Leigh" userId="S::jleigh@ryeprimary.co.uk::e4f4807f-66d5-481e-b3f0-b6b1ecabfb89" providerId="AD" clId="Web-{7FB40165-419C-40EA-A11C-AA3D664172F7}" dt="2021-02-21T12:42:43.335" v="52"/>
        <pc:sldMkLst>
          <pc:docMk/>
          <pc:sldMk cId="146084744" sldId="259"/>
        </pc:sldMkLst>
        <pc:picChg chg="mod">
          <ac:chgData name="Jenny Leigh" userId="S::jleigh@ryeprimary.co.uk::e4f4807f-66d5-481e-b3f0-b6b1ecabfb89" providerId="AD" clId="Web-{7FB40165-419C-40EA-A11C-AA3D664172F7}" dt="2021-02-21T12:41:51.398" v="46" actId="1076"/>
          <ac:picMkLst>
            <pc:docMk/>
            <pc:sldMk cId="146084744" sldId="259"/>
            <ac:picMk id="4" creationId="{7904C11C-0887-48A8-8421-CE5983174847}"/>
          </ac:picMkLst>
        </pc:picChg>
      </pc:sldChg>
      <pc:sldChg chg="add mod replId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1497540231" sldId="259"/>
        </pc:sldMkLst>
      </pc:sldChg>
      <pc:sldChg chg="add mod replId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3219445925" sldId="260"/>
        </pc:sldMkLst>
      </pc:sldChg>
      <pc:sldMasterChg chg="mod setBg modSldLayout">
        <pc:chgData name="Jenny Leigh" userId="S::jleigh@ryeprimary.co.uk::e4f4807f-66d5-481e-b3f0-b6b1ecabfb89" providerId="AD" clId="Web-{7FB40165-419C-40EA-A11C-AA3D664172F7}" dt="2021-02-21T12:43:14.647" v="57"/>
        <pc:sldMasterMkLst>
          <pc:docMk/>
          <pc:sldMasterMk cId="2460954070" sldId="2147483660"/>
        </pc:sldMasterMkLst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dkfindout.com/uk/history/castle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8.wdp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8.wdp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12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7.wdp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ires of Cathedral at twilight">
            <a:extLst>
              <a:ext uri="{FF2B5EF4-FFF2-40B4-BE49-F238E27FC236}">
                <a16:creationId xmlns:a16="http://schemas.microsoft.com/office/drawing/2014/main" xmlns="" id="{A1711B17-9A98-4FB2-88E3-DB5E2A803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11500" dirty="0">
                <a:ln w="22225">
                  <a:solidFill>
                    <a:schemeClr val="tx1"/>
                  </a:solidFill>
                  <a:miter lim="800000"/>
                </a:ln>
                <a:noFill/>
                <a:cs typeface="Calibri Light"/>
              </a:rPr>
              <a:t>Towers, Tunnels and Turrets</a:t>
            </a:r>
            <a:endParaRPr lang="en-GB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dirty="0">
                <a:cs typeface="Calibri"/>
              </a:rPr>
              <a:t>Key Stage 1 – English</a:t>
            </a:r>
          </a:p>
          <a:p>
            <a:r>
              <a:rPr lang="en-GB" sz="2800" dirty="0">
                <a:cs typeface="Calibri"/>
              </a:rPr>
              <a:t>Non-Fiction</a:t>
            </a:r>
          </a:p>
          <a:p>
            <a:r>
              <a:rPr lang="en-GB" sz="2800" dirty="0">
                <a:cs typeface="Calibri"/>
              </a:rPr>
              <a:t>Term 4 Week 1 – </a:t>
            </a:r>
            <a:r>
              <a:rPr lang="en-GB" sz="2800" dirty="0" smtClean="0">
                <a:cs typeface="Calibri"/>
              </a:rPr>
              <a:t>Wednesday</a:t>
            </a:r>
            <a:r>
              <a:rPr lang="en-GB" sz="2800" dirty="0">
                <a:cs typeface="Calibri"/>
              </a:rPr>
              <a:t/>
            </a:r>
            <a:br>
              <a:rPr lang="en-GB" sz="2800" dirty="0">
                <a:cs typeface="Calibri"/>
              </a:rPr>
            </a:br>
            <a:r>
              <a:rPr lang="en-GB" sz="2800" dirty="0" smtClean="0">
                <a:cs typeface="Calibri"/>
              </a:rPr>
              <a:t>Features of an Information Text</a:t>
            </a:r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02660" y="5358295"/>
            <a:ext cx="94255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Use </a:t>
            </a:r>
            <a:r>
              <a:rPr lang="en-GB" sz="28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800" dirty="0" smtClean="0">
                <a:solidFill>
                  <a:schemeClr val="bg1"/>
                </a:solidFill>
              </a:rPr>
              <a:t>to explain what castles were built from.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Extend your sentence by using conjunctions and an explanation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(because, so)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590765"/>
            <a:ext cx="1181100" cy="115252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864" y="2034575"/>
            <a:ext cx="11482272" cy="278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4761" y="2373477"/>
            <a:ext cx="1255594" cy="875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943674" y="2528661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3437" y="1317641"/>
            <a:ext cx="2159516" cy="1071164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0430"/>
              <a:ext cx="918655" cy="221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383147" y="3757480"/>
            <a:ext cx="1425705" cy="1425741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64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6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1" r="62862"/>
          <a:stretch/>
        </p:blipFill>
        <p:spPr bwMode="auto">
          <a:xfrm>
            <a:off x="2430225" y="1194403"/>
            <a:ext cx="7331551" cy="446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02660" y="5576663"/>
            <a:ext cx="94255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Use </a:t>
            </a:r>
            <a:r>
              <a:rPr lang="en-GB" sz="28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800" dirty="0" smtClean="0">
                <a:solidFill>
                  <a:schemeClr val="bg1"/>
                </a:solidFill>
              </a:rPr>
              <a:t>to explain where castles were built.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Extend your sentence by using conjunctions and an explanation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(because, so)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590765"/>
            <a:ext cx="1181100" cy="11525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54061" y="1514115"/>
            <a:ext cx="1476995" cy="875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021847" y="1770497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894545" y="1416499"/>
            <a:ext cx="2159516" cy="1071164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0430"/>
              <a:ext cx="918655" cy="221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685907" y="4076779"/>
            <a:ext cx="1425705" cy="1425741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18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18215" y="1223493"/>
            <a:ext cx="11185649" cy="5678235"/>
            <a:chOff x="2383924" y="1822293"/>
            <a:chExt cx="6736080" cy="3419475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22"/>
            <a:stretch/>
          </p:blipFill>
          <p:spPr bwMode="auto">
            <a:xfrm>
              <a:off x="2383924" y="1822293"/>
              <a:ext cx="3328670" cy="3419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5"/>
            <a:stretch/>
          </p:blipFill>
          <p:spPr bwMode="auto">
            <a:xfrm>
              <a:off x="5712594" y="1822293"/>
              <a:ext cx="3407410" cy="3419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"/>
          <a:stretch/>
        </p:blipFill>
        <p:spPr bwMode="auto">
          <a:xfrm>
            <a:off x="867178" y="1030305"/>
            <a:ext cx="10457645" cy="571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5857" y="6127013"/>
            <a:ext cx="8391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u="sng" dirty="0">
                <a:hlinkClick r:id="rId7"/>
              </a:rPr>
              <a:t>https://www.dkfindout.com/uk/history/castles</a:t>
            </a:r>
            <a:r>
              <a:rPr lang="en-GB" u="sng" dirty="0">
                <a:hlinkClick r:id="rId7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8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34539" y="3630097"/>
            <a:ext cx="2893059" cy="16954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5516331" y="3228543"/>
            <a:ext cx="1592451" cy="20970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9697514" y="3284315"/>
            <a:ext cx="2467982" cy="19854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7606923" y="3228544"/>
            <a:ext cx="1592451" cy="209700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3425739" y="3228543"/>
            <a:ext cx="1592451" cy="2097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816315" y="4117822"/>
            <a:ext cx="701778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74787" y="4468711"/>
            <a:ext cx="701778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017350" y="3807861"/>
            <a:ext cx="701778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153315" y="4117822"/>
            <a:ext cx="701778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71" y="4010746"/>
            <a:ext cx="152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Main Heading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173" y="4900444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6846" y="3445431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7438" y="3447639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8030" y="3449847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6846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8003" y="4353435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8030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7514" y="5280920"/>
            <a:ext cx="246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Thinking Question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LI: To </a:t>
            </a:r>
            <a:r>
              <a:rPr lang="en-GB" b="1" u="sng" dirty="0" smtClean="0">
                <a:solidFill>
                  <a:schemeClr val="bg1"/>
                </a:solidFill>
              </a:rPr>
              <a:t>write a </a:t>
            </a:r>
            <a:r>
              <a:rPr lang="en-GB" b="1" u="sng" dirty="0">
                <a:solidFill>
                  <a:schemeClr val="bg1"/>
                </a:solidFill>
              </a:rPr>
              <a:t>non-fiction text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80">
                        <a14:foregroundMark x1="23577" y1="45968" x2="73984" y2="41532"/>
                        <a14:foregroundMark x1="33333" y1="36694" x2="33333" y2="36694"/>
                        <a14:foregroundMark x1="27642" y1="35887" x2="27642" y2="35887"/>
                        <a14:foregroundMark x1="39431" y1="36694" x2="39431" y2="36694"/>
                        <a14:foregroundMark x1="52033" y1="48790" x2="52033" y2="48790"/>
                        <a14:foregroundMark x1="52033" y1="50806" x2="50813" y2="57661"/>
                        <a14:foregroundMark x1="58537" y1="52016" x2="77236" y2="45565"/>
                        <a14:foregroundMark x1="71138" y1="28629" x2="85366" y2="44355"/>
                        <a14:foregroundMark x1="71138" y1="37500" x2="71138" y2="37500"/>
                        <a14:foregroundMark x1="50000" y1="30645" x2="50000" y2="30645"/>
                        <a14:foregroundMark x1="51626" y1="29839" x2="51626" y2="29839"/>
                        <a14:foregroundMark x1="53252" y1="28629" x2="53252" y2="28629"/>
                        <a14:foregroundMark x1="33333" y1="40726" x2="33333" y2="40726"/>
                        <a14:foregroundMark x1="28862" y1="39919" x2="28862" y2="3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5" y="154546"/>
            <a:ext cx="1068129" cy="107681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604" y="1252292"/>
            <a:ext cx="12062395" cy="5605708"/>
          </a:xfrm>
        </p:spPr>
        <p:txBody>
          <a:bodyPr>
            <a:normAutofit lnSpcReduction="10000"/>
          </a:bodyPr>
          <a:lstStyle/>
          <a:p>
            <a:pPr marL="1787525" lvl="0"/>
            <a:endParaRPr lang="en-GB" b="1" u="sng" dirty="0" smtClean="0">
              <a:solidFill>
                <a:schemeClr val="bg1"/>
              </a:solidFill>
            </a:endParaRPr>
          </a:p>
          <a:p>
            <a:pPr marL="1787525" lvl="0"/>
            <a:r>
              <a:rPr lang="en-GB" b="1" u="sng" dirty="0" smtClean="0">
                <a:solidFill>
                  <a:schemeClr val="bg1"/>
                </a:solidFill>
              </a:rPr>
              <a:t>I </a:t>
            </a:r>
            <a:r>
              <a:rPr lang="en-GB" b="1" u="sng" dirty="0">
                <a:solidFill>
                  <a:schemeClr val="bg1"/>
                </a:solidFill>
              </a:rPr>
              <a:t>can recognise the main heading, introduction, subheading and topic of an information text (non-chronological report</a:t>
            </a:r>
            <a:r>
              <a:rPr lang="en-GB" b="1" u="sng" dirty="0" smtClean="0">
                <a:solidFill>
                  <a:schemeClr val="bg1"/>
                </a:solidFill>
              </a:rPr>
              <a:t>)</a:t>
            </a:r>
            <a:br>
              <a:rPr lang="en-GB" b="1" u="sng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/>
            </a:r>
            <a:br>
              <a:rPr lang="en-GB" b="1" u="sng" dirty="0" smtClean="0">
                <a:solidFill>
                  <a:schemeClr val="bg1"/>
                </a:solidFill>
              </a:rPr>
            </a:br>
            <a:endParaRPr lang="en-GB" sz="1050" dirty="0" smtClean="0">
              <a:solidFill>
                <a:schemeClr val="bg1"/>
              </a:solidFill>
            </a:endParaRP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make up short sentences to express my thoughts loud.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1]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write a short phrase using the sounds I already know.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1]</a:t>
            </a:r>
            <a:br>
              <a:rPr lang="en-GB" sz="1600" dirty="0">
                <a:solidFill>
                  <a:srgbClr val="FFFF00"/>
                </a:solidFill>
                <a:latin typeface="Comic Sans MS" pitchFamily="66" charset="0"/>
              </a:rPr>
            </a:br>
            <a:endParaRPr lang="en-GB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discuss my favourite words and phrases.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 &amp; 3]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talk about the meaning of words I know and the meaning</a:t>
            </a:r>
            <a:br>
              <a:rPr lang="en-GB" sz="20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of new words.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 &amp; 3]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join my sentences together to write a 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non-chronological report.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 write for different purposes using ideas and language from things I’ve read.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3]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233045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</a:t>
            </a:r>
            <a:r>
              <a:rPr lang="en-GB" sz="800" dirty="0" smtClean="0">
                <a:solidFill>
                  <a:schemeClr val="bg1"/>
                </a:solidFill>
              </a:rPr>
              <a:t/>
            </a:r>
            <a:br>
              <a:rPr lang="en-GB" sz="800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Use the basics!!  Make sure you use capital letters</a:t>
            </a:r>
            <a:r>
              <a:rPr lang="en-GB" smtClean="0">
                <a:solidFill>
                  <a:schemeClr val="bg1"/>
                </a:solidFill>
              </a:rPr>
              <a:t>, </a:t>
            </a:r>
            <a:r>
              <a:rPr lang="en-GB" smtClean="0">
                <a:solidFill>
                  <a:schemeClr val="bg1"/>
                </a:solidFill>
              </a:rPr>
              <a:t>full stops </a:t>
            </a:r>
            <a:r>
              <a:rPr lang="en-GB" dirty="0" smtClean="0">
                <a:solidFill>
                  <a:schemeClr val="bg1"/>
                </a:solidFill>
              </a:rPr>
              <a:t>and question </a:t>
            </a:r>
            <a:r>
              <a:rPr lang="en-GB" smtClean="0">
                <a:solidFill>
                  <a:schemeClr val="bg1"/>
                </a:solidFill>
              </a:rPr>
              <a:t>marks </a:t>
            </a:r>
            <a:r>
              <a:rPr lang="en-GB" smtClean="0">
                <a:solidFill>
                  <a:schemeClr val="bg1"/>
                </a:solidFill>
              </a:rPr>
              <a:t>correctly.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" y="1373028"/>
            <a:ext cx="1666847" cy="1620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4345" y="5788809"/>
            <a:ext cx="1691943" cy="929631"/>
            <a:chOff x="594345" y="5788809"/>
            <a:chExt cx="1691943" cy="9296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8222">
                          <a14:foregroundMark x1="23111" y1="70667" x2="23111" y2="70667"/>
                          <a14:foregroundMark x1="11556" y1="46222" x2="11556" y2="46222"/>
                          <a14:foregroundMark x1="20444" y1="20000" x2="20444" y2="20000"/>
                          <a14:foregroundMark x1="86222" y1="47556" x2="86222" y2="47556"/>
                          <a14:foregroundMark x1="78667" y1="72000" x2="78667" y2="72000"/>
                          <a14:foregroundMark x1="58222" y1="80000" x2="58222" y2="80000"/>
                          <a14:foregroundMark x1="56444" y1="85333" x2="56444" y2="85333"/>
                          <a14:foregroundMark x1="53333" y1="91111" x2="53333" y2="91111"/>
                          <a14:foregroundMark x1="50667" y1="10222" x2="50667" y2="10222"/>
                          <a14:foregroundMark x1="76889" y1="21333" x2="76889" y2="2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5" y="5788809"/>
              <a:ext cx="926674" cy="9266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2286" y1="4167" x2="3143" y2="33631"/>
                          <a14:foregroundMark x1="3143" y1="45833" x2="8000" y2="71726"/>
                          <a14:foregroundMark x1="13429" y1="79167" x2="32286" y2="93155"/>
                          <a14:foregroundMark x1="40857" y1="93750" x2="68857" y2="92262"/>
                          <a14:foregroundMark x1="61143" y1="96429" x2="61143" y2="96429"/>
                          <a14:foregroundMark x1="70571" y1="94643" x2="94857" y2="70238"/>
                          <a14:foregroundMark x1="96286" y1="62202" x2="96286" y2="31845"/>
                          <a14:foregroundMark x1="93143" y1="30357" x2="67429" y2="5952"/>
                          <a14:foregroundMark x1="62857" y1="5952" x2="36000" y2="65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019" y="5983781"/>
              <a:ext cx="765269" cy="7346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005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LI: To write a non-fiction text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34539" y="3630097"/>
            <a:ext cx="2893059" cy="16954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5516331" y="3228543"/>
            <a:ext cx="1592451" cy="20970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/>
          <a:stretch>
            <a:fillRect/>
          </a:stretch>
        </p:blipFill>
        <p:spPr>
          <a:xfrm>
            <a:off x="9697514" y="3284315"/>
            <a:ext cx="2467982" cy="19854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7606923" y="3228544"/>
            <a:ext cx="1592451" cy="209700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3425739" y="3228543"/>
            <a:ext cx="1592451" cy="2097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816315" y="4117822"/>
            <a:ext cx="701778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74787" y="4468711"/>
            <a:ext cx="701778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017350" y="3807861"/>
            <a:ext cx="701778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153315" y="4117822"/>
            <a:ext cx="701778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71" y="4010746"/>
            <a:ext cx="152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Main Heading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173" y="4900444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6846" y="3445431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7438" y="3447639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8030" y="3449847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6846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8003" y="4353435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8030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7514" y="5280920"/>
            <a:ext cx="246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Thinking Question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4" y="1801091"/>
            <a:ext cx="1189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Can you remember the shape parts to write a non-fiction text?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1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765" y="1637547"/>
            <a:ext cx="6058470" cy="358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352587" y="4145400"/>
            <a:ext cx="5545296" cy="1070132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61992"/>
              <a:ext cx="1967301" cy="229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95357" y="1173287"/>
            <a:ext cx="5113202" cy="2261662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lang="en-GB" sz="2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Heading</a:t>
              </a: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Main Heading and Introduction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65" y="5111685"/>
            <a:ext cx="8339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could you use for your main heading?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" y="5642675"/>
            <a:ext cx="1181100" cy="1152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765" y="1637547"/>
            <a:ext cx="6058470" cy="358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352587" y="4145400"/>
            <a:ext cx="5545296" cy="1070132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61992"/>
              <a:ext cx="1967301" cy="229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95357" y="1173287"/>
            <a:ext cx="5113202" cy="2261662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lang="en-GB" sz="2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Heading</a:t>
              </a: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Main Heading and Introduction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5907" y="5622555"/>
            <a:ext cx="1026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Can you explain what your information page is about?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" y="5369457"/>
            <a:ext cx="1181100" cy="1152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1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7982" y="1038911"/>
            <a:ext cx="5576037" cy="478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28934" y="2373477"/>
            <a:ext cx="2579048" cy="2579113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28934" y="1061573"/>
            <a:ext cx="2579048" cy="1279261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4178"/>
              <a:ext cx="918655" cy="213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25839" y="1263236"/>
            <a:ext cx="1255594" cy="875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560859" y="1399716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285907" y="5868219"/>
            <a:ext cx="9666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Use </a:t>
            </a:r>
            <a:r>
              <a:rPr lang="en-GB" sz="28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800" dirty="0" smtClean="0">
                <a:solidFill>
                  <a:schemeClr val="bg1"/>
                </a:solidFill>
              </a:rPr>
              <a:t>to explain why castles were built.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You could use the information sheets from yesterday to help you.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713597"/>
            <a:ext cx="1181100" cy="1152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7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3.8|70.2|3.3|1.8|49.3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3|13.8|18.5|5.4|10.6|4.1|8.4|5.3|4.5|16.2|6.4|5.1|15.6|8.2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243</Words>
  <Application>Microsoft Office PowerPoint</Application>
  <PresentationFormat>Custom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Towers, Tunnels and Turrets</vt:lpstr>
      <vt:lpstr>LI: To write a non-fiction text </vt:lpstr>
      <vt:lpstr>LI: To write a non-fiction text</vt:lpstr>
      <vt:lpstr>PowerPoint Presentation</vt:lpstr>
      <vt:lpstr>Main Heading and Introduction</vt:lpstr>
      <vt:lpstr>Main Heading and Introduction</vt:lpstr>
      <vt:lpstr>PowerPoint Presentation</vt:lpstr>
      <vt:lpstr>Sub - Heading and Topic</vt:lpstr>
      <vt:lpstr>PowerPoint Presentation</vt:lpstr>
      <vt:lpstr>Sub - Heading and Topic</vt:lpstr>
      <vt:lpstr>PowerPoint Presentation</vt:lpstr>
      <vt:lpstr>Sub - Heading and Topic</vt:lpstr>
      <vt:lpstr>What is an information text?</vt:lpstr>
      <vt:lpstr>What is an information text?</vt:lpstr>
      <vt:lpstr>What is an information text?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Leigh</dc:creator>
  <cp:lastModifiedBy>JLeigh</cp:lastModifiedBy>
  <cp:revision>85</cp:revision>
  <dcterms:created xsi:type="dcterms:W3CDTF">2021-02-21T12:32:39Z</dcterms:created>
  <dcterms:modified xsi:type="dcterms:W3CDTF">2021-02-24T07:00:10Z</dcterms:modified>
</cp:coreProperties>
</file>