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62" r:id="rId5"/>
    <p:sldId id="264" r:id="rId6"/>
    <p:sldId id="265" r:id="rId7"/>
    <p:sldId id="266" r:id="rId8"/>
    <p:sldId id="267" r:id="rId9"/>
    <p:sldId id="270" r:id="rId10"/>
    <p:sldId id="268" r:id="rId11"/>
    <p:sldId id="271" r:id="rId12"/>
    <p:sldId id="269" r:id="rId13"/>
    <p:sldId id="260" r:id="rId14"/>
    <p:sldId id="258" r:id="rId15"/>
    <p:sldId id="263" r:id="rId16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FB40165-419C-40EA-A11C-AA3D664172F7}" v="62" dt="2021-02-21T12:43:14.647"/>
    <p1510:client id="{A8FD4604-0BA0-498C-A6C9-E8DA3F19C806}" v="230" dt="2021-02-21T12:54:39.426"/>
    <p1510:client id="{F2E0F9D9-D707-4D7D-8E85-970195961348}" v="8" dt="2021-02-21T13:44:18.14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85" autoAdjust="0"/>
    <p:restoredTop sz="94622" autoAdjust="0"/>
  </p:normalViewPr>
  <p:slideViewPr>
    <p:cSldViewPr snapToGrid="0">
      <p:cViewPr varScale="1">
        <p:scale>
          <a:sx n="70" d="100"/>
          <a:sy n="70" d="100"/>
        </p:scale>
        <p:origin x="-44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nny Leigh" userId="S::jleigh@ryeprimary.co.uk::e4f4807f-66d5-481e-b3f0-b6b1ecabfb89" providerId="AD" clId="Web-{F2E0F9D9-D707-4D7D-8E85-970195961348}"/>
    <pc:docChg chg="modSld">
      <pc:chgData name="Jenny Leigh" userId="S::jleigh@ryeprimary.co.uk::e4f4807f-66d5-481e-b3f0-b6b1ecabfb89" providerId="AD" clId="Web-{F2E0F9D9-D707-4D7D-8E85-970195961348}" dt="2021-02-21T13:44:18.141" v="6" actId="1076"/>
      <pc:docMkLst>
        <pc:docMk/>
      </pc:docMkLst>
      <pc:sldChg chg="addSp modSp">
        <pc:chgData name="Jenny Leigh" userId="S::jleigh@ryeprimary.co.uk::e4f4807f-66d5-481e-b3f0-b6b1ecabfb89" providerId="AD" clId="Web-{F2E0F9D9-D707-4D7D-8E85-970195961348}" dt="2021-02-21T13:44:18.141" v="6" actId="1076"/>
        <pc:sldMkLst>
          <pc:docMk/>
          <pc:sldMk cId="109857222" sldId="256"/>
        </pc:sldMkLst>
        <pc:picChg chg="add mod">
          <ac:chgData name="Jenny Leigh" userId="S::jleigh@ryeprimary.co.uk::e4f4807f-66d5-481e-b3f0-b6b1ecabfb89" providerId="AD" clId="Web-{F2E0F9D9-D707-4D7D-8E85-970195961348}" dt="2021-02-21T13:44:18.141" v="6" actId="1076"/>
          <ac:picMkLst>
            <pc:docMk/>
            <pc:sldMk cId="109857222" sldId="256"/>
            <ac:picMk id="4" creationId="{70246ABA-9B4B-4B3E-9DCC-89B494F80CF9}"/>
          </ac:picMkLst>
        </pc:picChg>
      </pc:sldChg>
    </pc:docChg>
  </pc:docChgLst>
  <pc:docChgLst>
    <pc:chgData name="Jenny Leigh" userId="S::jleigh@ryeprimary.co.uk::e4f4807f-66d5-481e-b3f0-b6b1ecabfb89" providerId="AD" clId="Web-{A8FD4604-0BA0-498C-A6C9-E8DA3F19C806}"/>
    <pc:docChg chg="modSld">
      <pc:chgData name="Jenny Leigh" userId="S::jleigh@ryeprimary.co.uk::e4f4807f-66d5-481e-b3f0-b6b1ecabfb89" providerId="AD" clId="Web-{A8FD4604-0BA0-498C-A6C9-E8DA3F19C806}" dt="2021-02-21T12:54:39.426" v="141" actId="20577"/>
      <pc:docMkLst>
        <pc:docMk/>
      </pc:docMkLst>
      <pc:sldChg chg="modSp">
        <pc:chgData name="Jenny Leigh" userId="S::jleigh@ryeprimary.co.uk::e4f4807f-66d5-481e-b3f0-b6b1ecabfb89" providerId="AD" clId="Web-{A8FD4604-0BA0-498C-A6C9-E8DA3F19C806}" dt="2021-02-21T12:54:39.426" v="141" actId="20577"/>
        <pc:sldMkLst>
          <pc:docMk/>
          <pc:sldMk cId="109857222" sldId="256"/>
        </pc:sldMkLst>
        <pc:spChg chg="mod">
          <ac:chgData name="Jenny Leigh" userId="S::jleigh@ryeprimary.co.uk::e4f4807f-66d5-481e-b3f0-b6b1ecabfb89" providerId="AD" clId="Web-{A8FD4604-0BA0-498C-A6C9-E8DA3F19C806}" dt="2021-02-21T12:54:39.426" v="141" actId="20577"/>
          <ac:spMkLst>
            <pc:docMk/>
            <pc:sldMk cId="109857222" sldId="256"/>
            <ac:spMk id="3" creationId="{00000000-0000-0000-0000-000000000000}"/>
          </ac:spMkLst>
        </pc:spChg>
      </pc:sldChg>
    </pc:docChg>
  </pc:docChgLst>
  <pc:docChgLst>
    <pc:chgData name="Jenny Leigh" userId="S::jleigh@ryeprimary.co.uk::e4f4807f-66d5-481e-b3f0-b6b1ecabfb89" providerId="AD" clId="Web-{7FB40165-419C-40EA-A11C-AA3D664172F7}"/>
    <pc:docChg chg="addSld delSld modSld modMainMaster">
      <pc:chgData name="Jenny Leigh" userId="S::jleigh@ryeprimary.co.uk::e4f4807f-66d5-481e-b3f0-b6b1ecabfb89" providerId="AD" clId="Web-{7FB40165-419C-40EA-A11C-AA3D664172F7}" dt="2021-02-21T12:43:14.647" v="57"/>
      <pc:docMkLst>
        <pc:docMk/>
      </pc:docMkLst>
      <pc:sldChg chg="addSp delSp modSp mod setBg setClrOvrMap">
        <pc:chgData name="Jenny Leigh" userId="S::jleigh@ryeprimary.co.uk::e4f4807f-66d5-481e-b3f0-b6b1ecabfb89" providerId="AD" clId="Web-{7FB40165-419C-40EA-A11C-AA3D664172F7}" dt="2021-02-21T12:43:14.647" v="57"/>
        <pc:sldMkLst>
          <pc:docMk/>
          <pc:sldMk cId="109857222" sldId="256"/>
        </pc:sldMkLst>
        <pc:spChg chg="mod">
          <ac:chgData name="Jenny Leigh" userId="S::jleigh@ryeprimary.co.uk::e4f4807f-66d5-481e-b3f0-b6b1ecabfb89" providerId="AD" clId="Web-{7FB40165-419C-40EA-A11C-AA3D664172F7}" dt="2021-02-21T12:40:41.883" v="39"/>
          <ac:spMkLst>
            <pc:docMk/>
            <pc:sldMk cId="109857222" sldId="256"/>
            <ac:spMk id="2" creationId="{00000000-0000-0000-0000-000000000000}"/>
          </ac:spMkLst>
        </pc:spChg>
        <pc:spChg chg="mod">
          <ac:chgData name="Jenny Leigh" userId="S::jleigh@ryeprimary.co.uk::e4f4807f-66d5-481e-b3f0-b6b1ecabfb89" providerId="AD" clId="Web-{7FB40165-419C-40EA-A11C-AA3D664172F7}" dt="2021-02-21T12:41:16.273" v="42" actId="20577"/>
          <ac:spMkLst>
            <pc:docMk/>
            <pc:sldMk cId="109857222" sldId="256"/>
            <ac:spMk id="3" creationId="{00000000-0000-0000-0000-000000000000}"/>
          </ac:spMkLst>
        </pc:spChg>
        <pc:spChg chg="add del">
          <ac:chgData name="Jenny Leigh" userId="S::jleigh@ryeprimary.co.uk::e4f4807f-66d5-481e-b3f0-b6b1ecabfb89" providerId="AD" clId="Web-{7FB40165-419C-40EA-A11C-AA3D664172F7}" dt="2021-02-21T12:40:41.883" v="39"/>
          <ac:spMkLst>
            <pc:docMk/>
            <pc:sldMk cId="109857222" sldId="256"/>
            <ac:spMk id="9" creationId="{C1DD1A8A-57D5-4A81-AD04-532B043C5611}"/>
          </ac:spMkLst>
        </pc:spChg>
        <pc:spChg chg="add del">
          <ac:chgData name="Jenny Leigh" userId="S::jleigh@ryeprimary.co.uk::e4f4807f-66d5-481e-b3f0-b6b1ecabfb89" providerId="AD" clId="Web-{7FB40165-419C-40EA-A11C-AA3D664172F7}" dt="2021-02-21T12:40:41.883" v="39"/>
          <ac:spMkLst>
            <pc:docMk/>
            <pc:sldMk cId="109857222" sldId="256"/>
            <ac:spMk id="11" creationId="{007891EC-4501-44ED-A8C8-B11B6DB767AB}"/>
          </ac:spMkLst>
        </pc:spChg>
        <pc:picChg chg="add mod">
          <ac:chgData name="Jenny Leigh" userId="S::jleigh@ryeprimary.co.uk::e4f4807f-66d5-481e-b3f0-b6b1ecabfb89" providerId="AD" clId="Web-{7FB40165-419C-40EA-A11C-AA3D664172F7}" dt="2021-02-21T12:40:41.883" v="39"/>
          <ac:picMkLst>
            <pc:docMk/>
            <pc:sldMk cId="109857222" sldId="256"/>
            <ac:picMk id="5" creationId="{A1711B17-9A98-4FB2-88E3-DB5E2A803DB8}"/>
          </ac:picMkLst>
        </pc:picChg>
      </pc:sldChg>
      <pc:sldChg chg="addSp delSp modSp new del mod setBg">
        <pc:chgData name="Jenny Leigh" userId="S::jleigh@ryeprimary.co.uk::e4f4807f-66d5-481e-b3f0-b6b1ecabfb89" providerId="AD" clId="Web-{7FB40165-419C-40EA-A11C-AA3D664172F7}" dt="2021-02-21T12:42:40.007" v="51"/>
        <pc:sldMkLst>
          <pc:docMk/>
          <pc:sldMk cId="3493720122" sldId="257"/>
        </pc:sldMkLst>
        <pc:spChg chg="add del">
          <ac:chgData name="Jenny Leigh" userId="S::jleigh@ryeprimary.co.uk::e4f4807f-66d5-481e-b3f0-b6b1ecabfb89" providerId="AD" clId="Web-{7FB40165-419C-40EA-A11C-AA3D664172F7}" dt="2021-02-21T12:39:26.024" v="20"/>
          <ac:spMkLst>
            <pc:docMk/>
            <pc:sldMk cId="3493720122" sldId="257"/>
            <ac:spMk id="5" creationId="{42A4FC2C-047E-45A5-965D-8E1E3BF09BC6}"/>
          </ac:spMkLst>
        </pc:spChg>
        <pc:spChg chg="add del">
          <ac:chgData name="Jenny Leigh" userId="S::jleigh@ryeprimary.co.uk::e4f4807f-66d5-481e-b3f0-b6b1ecabfb89" providerId="AD" clId="Web-{7FB40165-419C-40EA-A11C-AA3D664172F7}" dt="2021-02-21T12:39:22.368" v="17"/>
          <ac:spMkLst>
            <pc:docMk/>
            <pc:sldMk cId="3493720122" sldId="257"/>
            <ac:spMk id="7" creationId="{42A4FC2C-047E-45A5-965D-8E1E3BF09BC6}"/>
          </ac:spMkLst>
        </pc:spChg>
        <pc:spChg chg="add del">
          <ac:chgData name="Jenny Leigh" userId="S::jleigh@ryeprimary.co.uk::e4f4807f-66d5-481e-b3f0-b6b1ecabfb89" providerId="AD" clId="Web-{7FB40165-419C-40EA-A11C-AA3D664172F7}" dt="2021-02-21T12:38:54.165" v="6"/>
          <ac:spMkLst>
            <pc:docMk/>
            <pc:sldMk cId="3493720122" sldId="257"/>
            <ac:spMk id="8" creationId="{42A4FC2C-047E-45A5-965D-8E1E3BF09BC6}"/>
          </ac:spMkLst>
        </pc:spChg>
        <pc:spChg chg="add del">
          <ac:chgData name="Jenny Leigh" userId="S::jleigh@ryeprimary.co.uk::e4f4807f-66d5-481e-b3f0-b6b1ecabfb89" providerId="AD" clId="Web-{7FB40165-419C-40EA-A11C-AA3D664172F7}" dt="2021-02-21T12:39:15.274" v="15"/>
          <ac:spMkLst>
            <pc:docMk/>
            <pc:sldMk cId="3493720122" sldId="257"/>
            <ac:spMk id="10" creationId="{ED55A19D-297C-4231-AD1F-08EF9B4AA8F4}"/>
          </ac:spMkLst>
        </pc:spChg>
        <pc:spChg chg="add del">
          <ac:chgData name="Jenny Leigh" userId="S::jleigh@ryeprimary.co.uk::e4f4807f-66d5-481e-b3f0-b6b1ecabfb89" providerId="AD" clId="Web-{7FB40165-419C-40EA-A11C-AA3D664172F7}" dt="2021-02-21T12:39:15.274" v="15"/>
          <ac:spMkLst>
            <pc:docMk/>
            <pc:sldMk cId="3493720122" sldId="257"/>
            <ac:spMk id="12" creationId="{EBAB6C56-3D38-4923-996E-BD474BBB91E9}"/>
          </ac:spMkLst>
        </pc:spChg>
        <pc:spChg chg="add del">
          <ac:chgData name="Jenny Leigh" userId="S::jleigh@ryeprimary.co.uk::e4f4807f-66d5-481e-b3f0-b6b1ecabfb89" providerId="AD" clId="Web-{7FB40165-419C-40EA-A11C-AA3D664172F7}" dt="2021-02-21T12:39:15.274" v="15"/>
          <ac:spMkLst>
            <pc:docMk/>
            <pc:sldMk cId="3493720122" sldId="257"/>
            <ac:spMk id="14" creationId="{20CD21DB-082D-417D-A5AB-FC838AF9D944}"/>
          </ac:spMkLst>
        </pc:spChg>
        <pc:picChg chg="add del mod">
          <ac:chgData name="Jenny Leigh" userId="S::jleigh@ryeprimary.co.uk::e4f4807f-66d5-481e-b3f0-b6b1ecabfb89" providerId="AD" clId="Web-{7FB40165-419C-40EA-A11C-AA3D664172F7}" dt="2021-02-21T12:34:50.246" v="3"/>
          <ac:picMkLst>
            <pc:docMk/>
            <pc:sldMk cId="3493720122" sldId="257"/>
            <ac:picMk id="2" creationId="{274272AD-15FF-4B65-82C3-2956D99B0422}"/>
          </ac:picMkLst>
        </pc:picChg>
        <pc:picChg chg="add del mod">
          <ac:chgData name="Jenny Leigh" userId="S::jleigh@ryeprimary.co.uk::e4f4807f-66d5-481e-b3f0-b6b1ecabfb89" providerId="AD" clId="Web-{7FB40165-419C-40EA-A11C-AA3D664172F7}" dt="2021-02-21T12:39:27.915" v="21"/>
          <ac:picMkLst>
            <pc:docMk/>
            <pc:sldMk cId="3493720122" sldId="257"/>
            <ac:picMk id="3" creationId="{DE647973-84CC-4A1C-835E-AE15EE12E8C7}"/>
          </ac:picMkLst>
        </pc:picChg>
        <pc:picChg chg="add mod">
          <ac:chgData name="Jenny Leigh" userId="S::jleigh@ryeprimary.co.uk::e4f4807f-66d5-481e-b3f0-b6b1ecabfb89" providerId="AD" clId="Web-{7FB40165-419C-40EA-A11C-AA3D664172F7}" dt="2021-02-21T12:41:57.679" v="47" actId="1076"/>
          <ac:picMkLst>
            <pc:docMk/>
            <pc:sldMk cId="3493720122" sldId="257"/>
            <ac:picMk id="4" creationId="{7904C11C-0887-48A8-8421-CE5983174847}"/>
          </ac:picMkLst>
        </pc:picChg>
      </pc:sldChg>
      <pc:sldChg chg="modSp add mod replId setBg">
        <pc:chgData name="Jenny Leigh" userId="S::jleigh@ryeprimary.co.uk::e4f4807f-66d5-481e-b3f0-b6b1ecabfb89" providerId="AD" clId="Web-{7FB40165-419C-40EA-A11C-AA3D664172F7}" dt="2021-02-21T12:43:14.647" v="57"/>
        <pc:sldMkLst>
          <pc:docMk/>
          <pc:sldMk cId="3534443267" sldId="258"/>
        </pc:sldMkLst>
        <pc:picChg chg="mod">
          <ac:chgData name="Jenny Leigh" userId="S::jleigh@ryeprimary.co.uk::e4f4807f-66d5-481e-b3f0-b6b1ecabfb89" providerId="AD" clId="Web-{7FB40165-419C-40EA-A11C-AA3D664172F7}" dt="2021-02-21T12:42:31.022" v="50" actId="14100"/>
          <ac:picMkLst>
            <pc:docMk/>
            <pc:sldMk cId="3534443267" sldId="258"/>
            <ac:picMk id="4" creationId="{7904C11C-0887-48A8-8421-CE5983174847}"/>
          </ac:picMkLst>
        </pc:picChg>
      </pc:sldChg>
      <pc:sldChg chg="modSp add del replId">
        <pc:chgData name="Jenny Leigh" userId="S::jleigh@ryeprimary.co.uk::e4f4807f-66d5-481e-b3f0-b6b1ecabfb89" providerId="AD" clId="Web-{7FB40165-419C-40EA-A11C-AA3D664172F7}" dt="2021-02-21T12:42:43.335" v="52"/>
        <pc:sldMkLst>
          <pc:docMk/>
          <pc:sldMk cId="146084744" sldId="259"/>
        </pc:sldMkLst>
        <pc:picChg chg="mod">
          <ac:chgData name="Jenny Leigh" userId="S::jleigh@ryeprimary.co.uk::e4f4807f-66d5-481e-b3f0-b6b1ecabfb89" providerId="AD" clId="Web-{7FB40165-419C-40EA-A11C-AA3D664172F7}" dt="2021-02-21T12:41:51.398" v="46" actId="1076"/>
          <ac:picMkLst>
            <pc:docMk/>
            <pc:sldMk cId="146084744" sldId="259"/>
            <ac:picMk id="4" creationId="{7904C11C-0887-48A8-8421-CE5983174847}"/>
          </ac:picMkLst>
        </pc:picChg>
      </pc:sldChg>
      <pc:sldChg chg="add mod replId">
        <pc:chgData name="Jenny Leigh" userId="S::jleigh@ryeprimary.co.uk::e4f4807f-66d5-481e-b3f0-b6b1ecabfb89" providerId="AD" clId="Web-{7FB40165-419C-40EA-A11C-AA3D664172F7}" dt="2021-02-21T12:43:14.647" v="57"/>
        <pc:sldMkLst>
          <pc:docMk/>
          <pc:sldMk cId="1497540231" sldId="259"/>
        </pc:sldMkLst>
      </pc:sldChg>
      <pc:sldChg chg="add mod replId">
        <pc:chgData name="Jenny Leigh" userId="S::jleigh@ryeprimary.co.uk::e4f4807f-66d5-481e-b3f0-b6b1ecabfb89" providerId="AD" clId="Web-{7FB40165-419C-40EA-A11C-AA3D664172F7}" dt="2021-02-21T12:43:14.647" v="57"/>
        <pc:sldMkLst>
          <pc:docMk/>
          <pc:sldMk cId="3219445925" sldId="260"/>
        </pc:sldMkLst>
      </pc:sldChg>
      <pc:sldMasterChg chg="mod setBg modSldLayout">
        <pc:chgData name="Jenny Leigh" userId="S::jleigh@ryeprimary.co.uk::e4f4807f-66d5-481e-b3f0-b6b1ecabfb89" providerId="AD" clId="Web-{7FB40165-419C-40EA-A11C-AA3D664172F7}" dt="2021-02-21T12:43:14.647" v="57"/>
        <pc:sldMasterMkLst>
          <pc:docMk/>
          <pc:sldMasterMk cId="2460954070" sldId="2147483660"/>
        </pc:sldMasterMkLst>
        <pc:sldLayoutChg chg="mod">
          <pc:chgData name="Jenny Leigh" userId="S::jleigh@ryeprimary.co.uk::e4f4807f-66d5-481e-b3f0-b6b1ecabfb89" providerId="AD" clId="Web-{7FB40165-419C-40EA-A11C-AA3D664172F7}" dt="2021-02-21T12:43:14.647" v="57"/>
          <pc:sldLayoutMkLst>
            <pc:docMk/>
            <pc:sldMasterMk cId="2460954070" sldId="2147483660"/>
            <pc:sldLayoutMk cId="2385387890" sldId="2147483661"/>
          </pc:sldLayoutMkLst>
        </pc:sldLayoutChg>
        <pc:sldLayoutChg chg="mod">
          <pc:chgData name="Jenny Leigh" userId="S::jleigh@ryeprimary.co.uk::e4f4807f-66d5-481e-b3f0-b6b1ecabfb89" providerId="AD" clId="Web-{7FB40165-419C-40EA-A11C-AA3D664172F7}" dt="2021-02-21T12:43:14.647" v="57"/>
          <pc:sldLayoutMkLst>
            <pc:docMk/>
            <pc:sldMasterMk cId="2460954070" sldId="2147483660"/>
            <pc:sldLayoutMk cId="949138452" sldId="2147483662"/>
          </pc:sldLayoutMkLst>
        </pc:sldLayoutChg>
        <pc:sldLayoutChg chg="mod">
          <pc:chgData name="Jenny Leigh" userId="S::jleigh@ryeprimary.co.uk::e4f4807f-66d5-481e-b3f0-b6b1ecabfb89" providerId="AD" clId="Web-{7FB40165-419C-40EA-A11C-AA3D664172F7}" dt="2021-02-21T12:43:14.647" v="57"/>
          <pc:sldLayoutMkLst>
            <pc:docMk/>
            <pc:sldMasterMk cId="2460954070" sldId="2147483660"/>
            <pc:sldLayoutMk cId="2591524520" sldId="2147483663"/>
          </pc:sldLayoutMkLst>
        </pc:sldLayoutChg>
        <pc:sldLayoutChg chg="mod">
          <pc:chgData name="Jenny Leigh" userId="S::jleigh@ryeprimary.co.uk::e4f4807f-66d5-481e-b3f0-b6b1ecabfb89" providerId="AD" clId="Web-{7FB40165-419C-40EA-A11C-AA3D664172F7}" dt="2021-02-21T12:43:14.647" v="57"/>
          <pc:sldLayoutMkLst>
            <pc:docMk/>
            <pc:sldMasterMk cId="2460954070" sldId="2147483660"/>
            <pc:sldLayoutMk cId="1203092039" sldId="2147483664"/>
          </pc:sldLayoutMkLst>
        </pc:sldLayoutChg>
        <pc:sldLayoutChg chg="mod">
          <pc:chgData name="Jenny Leigh" userId="S::jleigh@ryeprimary.co.uk::e4f4807f-66d5-481e-b3f0-b6b1ecabfb89" providerId="AD" clId="Web-{7FB40165-419C-40EA-A11C-AA3D664172F7}" dt="2021-02-21T12:43:14.647" v="57"/>
          <pc:sldLayoutMkLst>
            <pc:docMk/>
            <pc:sldMasterMk cId="2460954070" sldId="2147483660"/>
            <pc:sldLayoutMk cId="3733172339" sldId="2147483665"/>
          </pc:sldLayoutMkLst>
        </pc:sldLayoutChg>
        <pc:sldLayoutChg chg="mod">
          <pc:chgData name="Jenny Leigh" userId="S::jleigh@ryeprimary.co.uk::e4f4807f-66d5-481e-b3f0-b6b1ecabfb89" providerId="AD" clId="Web-{7FB40165-419C-40EA-A11C-AA3D664172F7}" dt="2021-02-21T12:43:14.647" v="57"/>
          <pc:sldLayoutMkLst>
            <pc:docMk/>
            <pc:sldMasterMk cId="2460954070" sldId="2147483660"/>
            <pc:sldLayoutMk cId="3210312558" sldId="2147483666"/>
          </pc:sldLayoutMkLst>
        </pc:sldLayoutChg>
        <pc:sldLayoutChg chg="mod">
          <pc:chgData name="Jenny Leigh" userId="S::jleigh@ryeprimary.co.uk::e4f4807f-66d5-481e-b3f0-b6b1ecabfb89" providerId="AD" clId="Web-{7FB40165-419C-40EA-A11C-AA3D664172F7}" dt="2021-02-21T12:43:14.647" v="57"/>
          <pc:sldLayoutMkLst>
            <pc:docMk/>
            <pc:sldMasterMk cId="2460954070" sldId="2147483660"/>
            <pc:sldLayoutMk cId="3146388984" sldId="2147483667"/>
          </pc:sldLayoutMkLst>
        </pc:sldLayoutChg>
        <pc:sldLayoutChg chg="mod">
          <pc:chgData name="Jenny Leigh" userId="S::jleigh@ryeprimary.co.uk::e4f4807f-66d5-481e-b3f0-b6b1ecabfb89" providerId="AD" clId="Web-{7FB40165-419C-40EA-A11C-AA3D664172F7}" dt="2021-02-21T12:43:14.647" v="57"/>
          <pc:sldLayoutMkLst>
            <pc:docMk/>
            <pc:sldMasterMk cId="2460954070" sldId="2147483660"/>
            <pc:sldLayoutMk cId="3171841454" sldId="2147483668"/>
          </pc:sldLayoutMkLst>
        </pc:sldLayoutChg>
        <pc:sldLayoutChg chg="mod">
          <pc:chgData name="Jenny Leigh" userId="S::jleigh@ryeprimary.co.uk::e4f4807f-66d5-481e-b3f0-b6b1ecabfb89" providerId="AD" clId="Web-{7FB40165-419C-40EA-A11C-AA3D664172F7}" dt="2021-02-21T12:43:14.647" v="57"/>
          <pc:sldLayoutMkLst>
            <pc:docMk/>
            <pc:sldMasterMk cId="2460954070" sldId="2147483660"/>
            <pc:sldLayoutMk cId="1718958274" sldId="2147483669"/>
          </pc:sldLayoutMkLst>
        </pc:sldLayoutChg>
        <pc:sldLayoutChg chg="mod">
          <pc:chgData name="Jenny Leigh" userId="S::jleigh@ryeprimary.co.uk::e4f4807f-66d5-481e-b3f0-b6b1ecabfb89" providerId="AD" clId="Web-{7FB40165-419C-40EA-A11C-AA3D664172F7}" dt="2021-02-21T12:43:14.647" v="57"/>
          <pc:sldLayoutMkLst>
            <pc:docMk/>
            <pc:sldMasterMk cId="2460954070" sldId="2147483660"/>
            <pc:sldLayoutMk cId="2202905451" sldId="2147483670"/>
          </pc:sldLayoutMkLst>
        </pc:sldLayoutChg>
        <pc:sldLayoutChg chg="mod">
          <pc:chgData name="Jenny Leigh" userId="S::jleigh@ryeprimary.co.uk::e4f4807f-66d5-481e-b3f0-b6b1ecabfb89" providerId="AD" clId="Web-{7FB40165-419C-40EA-A11C-AA3D664172F7}" dt="2021-02-21T12:43:14.647" v="57"/>
          <pc:sldLayoutMkLst>
            <pc:docMk/>
            <pc:sldMasterMk cId="2460954070" sldId="2147483660"/>
            <pc:sldLayoutMk cId="3479445657" sldId="2147483671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microsoft.com/office/2007/relationships/hdphoto" Target="../media/hdphoto7.wdp"/><Relationship Id="rId3" Type="http://schemas.openxmlformats.org/officeDocument/2006/relationships/audio" Target="../media/media10.wav"/><Relationship Id="rId7" Type="http://schemas.openxmlformats.org/officeDocument/2006/relationships/image" Target="../media/image7.png"/><Relationship Id="rId12" Type="http://schemas.openxmlformats.org/officeDocument/2006/relationships/image" Target="../media/image17.png"/><Relationship Id="rId2" Type="http://schemas.microsoft.com/office/2007/relationships/media" Target="../media/media10.wav"/><Relationship Id="rId1" Type="http://schemas.openxmlformats.org/officeDocument/2006/relationships/tags" Target="../tags/tag9.xml"/><Relationship Id="rId6" Type="http://schemas.microsoft.com/office/2007/relationships/hdphoto" Target="../media/hdphoto2.wdp"/><Relationship Id="rId11" Type="http://schemas.openxmlformats.org/officeDocument/2006/relationships/image" Target="../media/image25.png"/><Relationship Id="rId5" Type="http://schemas.openxmlformats.org/officeDocument/2006/relationships/image" Target="../media/image4.png"/><Relationship Id="rId15" Type="http://schemas.openxmlformats.org/officeDocument/2006/relationships/image" Target="../media/image2.png"/><Relationship Id="rId10" Type="http://schemas.microsoft.com/office/2007/relationships/hdphoto" Target="../media/hdphoto10.wdp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21.png"/><Relationship Id="rId1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7.png"/><Relationship Id="rId3" Type="http://schemas.openxmlformats.org/officeDocument/2006/relationships/audio" Target="../media/media11.wav"/><Relationship Id="rId7" Type="http://schemas.microsoft.com/office/2007/relationships/hdphoto" Target="../media/hdphoto6.wdp"/><Relationship Id="rId12" Type="http://schemas.openxmlformats.org/officeDocument/2006/relationships/image" Target="../media/image16.png"/><Relationship Id="rId2" Type="http://schemas.microsoft.com/office/2007/relationships/media" Target="../media/media11.wav"/><Relationship Id="rId16" Type="http://schemas.openxmlformats.org/officeDocument/2006/relationships/image" Target="../media/image26.png"/><Relationship Id="rId1" Type="http://schemas.openxmlformats.org/officeDocument/2006/relationships/tags" Target="../tags/tag10.xml"/><Relationship Id="rId6" Type="http://schemas.openxmlformats.org/officeDocument/2006/relationships/image" Target="../media/image13.png"/><Relationship Id="rId11" Type="http://schemas.microsoft.com/office/2007/relationships/hdphoto" Target="../media/hdphoto8.wdp"/><Relationship Id="rId5" Type="http://schemas.openxmlformats.org/officeDocument/2006/relationships/image" Target="../media/image12.png"/><Relationship Id="rId15" Type="http://schemas.microsoft.com/office/2007/relationships/hdphoto" Target="../media/hdphoto9.wdp"/><Relationship Id="rId10" Type="http://schemas.openxmlformats.org/officeDocument/2006/relationships/image" Target="../media/image15.png"/><Relationship Id="rId4" Type="http://schemas.openxmlformats.org/officeDocument/2006/relationships/slideLayout" Target="../slideLayouts/slideLayout2.xml"/><Relationship Id="rId9" Type="http://schemas.microsoft.com/office/2007/relationships/hdphoto" Target="../media/hdphoto7.wdp"/><Relationship Id="rId1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microsoft.com/office/2007/relationships/hdphoto" Target="../media/hdphoto7.wdp"/><Relationship Id="rId3" Type="http://schemas.openxmlformats.org/officeDocument/2006/relationships/audio" Target="../media/media12.wav"/><Relationship Id="rId7" Type="http://schemas.microsoft.com/office/2007/relationships/hdphoto" Target="../media/hdphoto2.wdp"/><Relationship Id="rId12" Type="http://schemas.openxmlformats.org/officeDocument/2006/relationships/image" Target="../media/image17.png"/><Relationship Id="rId2" Type="http://schemas.microsoft.com/office/2007/relationships/media" Target="../media/media12.wav"/><Relationship Id="rId1" Type="http://schemas.openxmlformats.org/officeDocument/2006/relationships/tags" Target="../tags/tag11.xml"/><Relationship Id="rId6" Type="http://schemas.openxmlformats.org/officeDocument/2006/relationships/image" Target="../media/image4.png"/><Relationship Id="rId11" Type="http://schemas.microsoft.com/office/2007/relationships/hdphoto" Target="../media/hdphoto10.wdp"/><Relationship Id="rId5" Type="http://schemas.openxmlformats.org/officeDocument/2006/relationships/image" Target="../media/image12.png"/><Relationship Id="rId15" Type="http://schemas.openxmlformats.org/officeDocument/2006/relationships/image" Target="../media/image2.png"/><Relationship Id="rId10" Type="http://schemas.openxmlformats.org/officeDocument/2006/relationships/image" Target="../media/image21.png"/><Relationship Id="rId4" Type="http://schemas.openxmlformats.org/officeDocument/2006/relationships/slideLayout" Target="../slideLayouts/slideLayout2.xml"/><Relationship Id="rId9" Type="http://schemas.microsoft.com/office/2007/relationships/hdphoto" Target="../media/hdphoto1.wdp"/><Relationship Id="rId1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microsoft.com/office/2007/relationships/hdphoto" Target="../media/hdphoto1.wdp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hyperlink" Target="https://www.dkfindout.com/uk/history/castles/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hdphoto" Target="../media/hdphoto2.wdp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10" Type="http://schemas.microsoft.com/office/2007/relationships/hdphoto" Target="../media/hdphoto5.wdp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2.png"/><Relationship Id="rId3" Type="http://schemas.openxmlformats.org/officeDocument/2006/relationships/audio" Target="../media/media2.wav"/><Relationship Id="rId7" Type="http://schemas.openxmlformats.org/officeDocument/2006/relationships/image" Target="../media/image4.png"/><Relationship Id="rId12" Type="http://schemas.microsoft.com/office/2007/relationships/hdphoto" Target="../media/hdphoto4.wdp"/><Relationship Id="rId2" Type="http://schemas.microsoft.com/office/2007/relationships/media" Target="../media/media2.wav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0" Type="http://schemas.microsoft.com/office/2007/relationships/hdphoto" Target="../media/hdphoto3.wdp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microsoft.com/office/2007/relationships/hdphoto" Target="../media/hdphoto5.wdp"/><Relationship Id="rId3" Type="http://schemas.openxmlformats.org/officeDocument/2006/relationships/audio" Target="../media/media3.wav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2" Type="http://schemas.microsoft.com/office/2007/relationships/media" Target="../media/media3.wav"/><Relationship Id="rId1" Type="http://schemas.openxmlformats.org/officeDocument/2006/relationships/tags" Target="../tags/tag2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8.png"/><Relationship Id="rId1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7.png"/><Relationship Id="rId3" Type="http://schemas.openxmlformats.org/officeDocument/2006/relationships/audio" Target="../media/media4.wav"/><Relationship Id="rId7" Type="http://schemas.microsoft.com/office/2007/relationships/hdphoto" Target="../media/hdphoto6.wdp"/><Relationship Id="rId12" Type="http://schemas.openxmlformats.org/officeDocument/2006/relationships/image" Target="../media/image16.png"/><Relationship Id="rId2" Type="http://schemas.microsoft.com/office/2007/relationships/media" Target="../media/media4.wav"/><Relationship Id="rId16" Type="http://schemas.openxmlformats.org/officeDocument/2006/relationships/image" Target="../media/image19.png"/><Relationship Id="rId1" Type="http://schemas.openxmlformats.org/officeDocument/2006/relationships/tags" Target="../tags/tag3.xml"/><Relationship Id="rId6" Type="http://schemas.openxmlformats.org/officeDocument/2006/relationships/image" Target="../media/image13.png"/><Relationship Id="rId11" Type="http://schemas.microsoft.com/office/2007/relationships/hdphoto" Target="../media/hdphoto8.wdp"/><Relationship Id="rId5" Type="http://schemas.openxmlformats.org/officeDocument/2006/relationships/image" Target="../media/image12.png"/><Relationship Id="rId15" Type="http://schemas.microsoft.com/office/2007/relationships/hdphoto" Target="../media/hdphoto9.wdp"/><Relationship Id="rId10" Type="http://schemas.openxmlformats.org/officeDocument/2006/relationships/image" Target="../media/image15.png"/><Relationship Id="rId4" Type="http://schemas.openxmlformats.org/officeDocument/2006/relationships/slideLayout" Target="../slideLayouts/slideLayout2.xml"/><Relationship Id="rId9" Type="http://schemas.microsoft.com/office/2007/relationships/hdphoto" Target="../media/hdphoto7.wdp"/><Relationship Id="rId1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audio" Target="../media/media5.wav"/><Relationship Id="rId7" Type="http://schemas.microsoft.com/office/2007/relationships/hdphoto" Target="../media/hdphoto8.wdp"/><Relationship Id="rId12" Type="http://schemas.microsoft.com/office/2007/relationships/hdphoto" Target="../media/hdphoto1.wdp"/><Relationship Id="rId2" Type="http://schemas.microsoft.com/office/2007/relationships/media" Target="../media/media5.wav"/><Relationship Id="rId1" Type="http://schemas.openxmlformats.org/officeDocument/2006/relationships/tags" Target="../tags/tag4.xml"/><Relationship Id="rId6" Type="http://schemas.openxmlformats.org/officeDocument/2006/relationships/image" Target="../media/image15.png"/><Relationship Id="rId11" Type="http://schemas.openxmlformats.org/officeDocument/2006/relationships/image" Target="../media/image7.png"/><Relationship Id="rId5" Type="http://schemas.openxmlformats.org/officeDocument/2006/relationships/image" Target="../media/image20.png"/><Relationship Id="rId15" Type="http://schemas.openxmlformats.org/officeDocument/2006/relationships/image" Target="../media/image2.png"/><Relationship Id="rId10" Type="http://schemas.microsoft.com/office/2007/relationships/hdphoto" Target="../media/hdphoto2.wdp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4.png"/><Relationship Id="rId14" Type="http://schemas.microsoft.com/office/2007/relationships/hdphoto" Target="../media/hdphoto10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audio" Target="../media/media6.wav"/><Relationship Id="rId7" Type="http://schemas.microsoft.com/office/2007/relationships/hdphoto" Target="../media/hdphoto8.wdp"/><Relationship Id="rId12" Type="http://schemas.microsoft.com/office/2007/relationships/hdphoto" Target="../media/hdphoto1.wdp"/><Relationship Id="rId2" Type="http://schemas.microsoft.com/office/2007/relationships/media" Target="../media/media6.wav"/><Relationship Id="rId1" Type="http://schemas.openxmlformats.org/officeDocument/2006/relationships/tags" Target="../tags/tag5.xml"/><Relationship Id="rId6" Type="http://schemas.openxmlformats.org/officeDocument/2006/relationships/image" Target="../media/image15.png"/><Relationship Id="rId11" Type="http://schemas.openxmlformats.org/officeDocument/2006/relationships/image" Target="../media/image7.png"/><Relationship Id="rId5" Type="http://schemas.openxmlformats.org/officeDocument/2006/relationships/image" Target="../media/image20.png"/><Relationship Id="rId15" Type="http://schemas.openxmlformats.org/officeDocument/2006/relationships/image" Target="../media/image2.png"/><Relationship Id="rId10" Type="http://schemas.microsoft.com/office/2007/relationships/hdphoto" Target="../media/hdphoto2.wdp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4.png"/><Relationship Id="rId14" Type="http://schemas.microsoft.com/office/2007/relationships/hdphoto" Target="../media/hdphoto10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7.png"/><Relationship Id="rId3" Type="http://schemas.openxmlformats.org/officeDocument/2006/relationships/audio" Target="../media/media7.wav"/><Relationship Id="rId7" Type="http://schemas.microsoft.com/office/2007/relationships/hdphoto" Target="../media/hdphoto6.wdp"/><Relationship Id="rId12" Type="http://schemas.openxmlformats.org/officeDocument/2006/relationships/image" Target="../media/image16.png"/><Relationship Id="rId2" Type="http://schemas.microsoft.com/office/2007/relationships/media" Target="../media/media7.wav"/><Relationship Id="rId16" Type="http://schemas.openxmlformats.org/officeDocument/2006/relationships/image" Target="../media/image22.png"/><Relationship Id="rId1" Type="http://schemas.openxmlformats.org/officeDocument/2006/relationships/tags" Target="../tags/tag6.xml"/><Relationship Id="rId6" Type="http://schemas.openxmlformats.org/officeDocument/2006/relationships/image" Target="../media/image13.png"/><Relationship Id="rId11" Type="http://schemas.microsoft.com/office/2007/relationships/hdphoto" Target="../media/hdphoto8.wdp"/><Relationship Id="rId5" Type="http://schemas.openxmlformats.org/officeDocument/2006/relationships/image" Target="../media/image12.png"/><Relationship Id="rId15" Type="http://schemas.microsoft.com/office/2007/relationships/hdphoto" Target="../media/hdphoto9.wdp"/><Relationship Id="rId10" Type="http://schemas.openxmlformats.org/officeDocument/2006/relationships/image" Target="../media/image15.png"/><Relationship Id="rId4" Type="http://schemas.openxmlformats.org/officeDocument/2006/relationships/slideLayout" Target="../slideLayouts/slideLayout2.xml"/><Relationship Id="rId9" Type="http://schemas.microsoft.com/office/2007/relationships/hdphoto" Target="../media/hdphoto7.wdp"/><Relationship Id="rId1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1.png"/><Relationship Id="rId3" Type="http://schemas.openxmlformats.org/officeDocument/2006/relationships/audio" Target="../media/media8.wav"/><Relationship Id="rId7" Type="http://schemas.microsoft.com/office/2007/relationships/hdphoto" Target="../media/hdphoto7.wdp"/><Relationship Id="rId12" Type="http://schemas.microsoft.com/office/2007/relationships/hdphoto" Target="../media/hdphoto1.wdp"/><Relationship Id="rId2" Type="http://schemas.microsoft.com/office/2007/relationships/media" Target="../media/media8.wav"/><Relationship Id="rId1" Type="http://schemas.openxmlformats.org/officeDocument/2006/relationships/tags" Target="../tags/tag7.xml"/><Relationship Id="rId6" Type="http://schemas.openxmlformats.org/officeDocument/2006/relationships/image" Target="../media/image14.png"/><Relationship Id="rId11" Type="http://schemas.openxmlformats.org/officeDocument/2006/relationships/image" Target="../media/image7.png"/><Relationship Id="rId5" Type="http://schemas.openxmlformats.org/officeDocument/2006/relationships/image" Target="../media/image23.png"/><Relationship Id="rId15" Type="http://schemas.openxmlformats.org/officeDocument/2006/relationships/image" Target="../media/image2.png"/><Relationship Id="rId10" Type="http://schemas.microsoft.com/office/2007/relationships/hdphoto" Target="../media/hdphoto2.wdp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4.png"/><Relationship Id="rId14" Type="http://schemas.microsoft.com/office/2007/relationships/hdphoto" Target="../media/hdphoto10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7.png"/><Relationship Id="rId3" Type="http://schemas.openxmlformats.org/officeDocument/2006/relationships/audio" Target="../media/media9.wav"/><Relationship Id="rId7" Type="http://schemas.microsoft.com/office/2007/relationships/hdphoto" Target="../media/hdphoto6.wdp"/><Relationship Id="rId12" Type="http://schemas.openxmlformats.org/officeDocument/2006/relationships/image" Target="../media/image16.png"/><Relationship Id="rId2" Type="http://schemas.microsoft.com/office/2007/relationships/media" Target="../media/media9.wav"/><Relationship Id="rId16" Type="http://schemas.openxmlformats.org/officeDocument/2006/relationships/image" Target="../media/image24.png"/><Relationship Id="rId1" Type="http://schemas.openxmlformats.org/officeDocument/2006/relationships/tags" Target="../tags/tag8.xml"/><Relationship Id="rId6" Type="http://schemas.openxmlformats.org/officeDocument/2006/relationships/image" Target="../media/image13.png"/><Relationship Id="rId11" Type="http://schemas.microsoft.com/office/2007/relationships/hdphoto" Target="../media/hdphoto8.wdp"/><Relationship Id="rId5" Type="http://schemas.openxmlformats.org/officeDocument/2006/relationships/image" Target="../media/image12.png"/><Relationship Id="rId15" Type="http://schemas.microsoft.com/office/2007/relationships/hdphoto" Target="../media/hdphoto9.wdp"/><Relationship Id="rId10" Type="http://schemas.openxmlformats.org/officeDocument/2006/relationships/image" Target="../media/image15.png"/><Relationship Id="rId4" Type="http://schemas.openxmlformats.org/officeDocument/2006/relationships/slideLayout" Target="../slideLayouts/slideLayout2.xml"/><Relationship Id="rId9" Type="http://schemas.microsoft.com/office/2007/relationships/hdphoto" Target="../media/hdphoto7.wdp"/><Relationship Id="rId1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pires of Cathedral at twilight">
            <a:extLst>
              <a:ext uri="{FF2B5EF4-FFF2-40B4-BE49-F238E27FC236}">
                <a16:creationId xmlns:a16="http://schemas.microsoft.com/office/drawing/2014/main" xmlns="" id="{A1711B17-9A98-4FB2-88E3-DB5E2A803DB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40000"/>
          </a:blip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5200" y="965200"/>
            <a:ext cx="10261600" cy="3564869"/>
          </a:xfrm>
        </p:spPr>
        <p:txBody>
          <a:bodyPr>
            <a:normAutofit/>
          </a:bodyPr>
          <a:lstStyle/>
          <a:p>
            <a:pPr algn="l"/>
            <a:r>
              <a:rPr lang="en-GB" sz="11500" dirty="0">
                <a:ln w="22225">
                  <a:solidFill>
                    <a:schemeClr val="tx1"/>
                  </a:solidFill>
                  <a:miter lim="800000"/>
                </a:ln>
                <a:noFill/>
                <a:cs typeface="Calibri Light"/>
              </a:rPr>
              <a:t>Towers, Tunnels and Turrets</a:t>
            </a:r>
            <a:endParaRPr lang="en-GB" sz="11500" dirty="0">
              <a:ln w="22225">
                <a:solidFill>
                  <a:schemeClr val="tx1"/>
                </a:solidFill>
                <a:miter lim="800000"/>
              </a:ln>
              <a:noFill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65200" y="4572002"/>
            <a:ext cx="10261600" cy="120299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 sz="2800" dirty="0">
                <a:cs typeface="Calibri"/>
              </a:rPr>
              <a:t>Key Stage 1 – English</a:t>
            </a:r>
          </a:p>
          <a:p>
            <a:r>
              <a:rPr lang="en-GB" sz="2800" dirty="0">
                <a:cs typeface="Calibri"/>
              </a:rPr>
              <a:t>Non-Fiction</a:t>
            </a:r>
          </a:p>
          <a:p>
            <a:r>
              <a:rPr lang="en-GB" sz="2800" dirty="0">
                <a:cs typeface="Calibri"/>
              </a:rPr>
              <a:t>Term 4 Week 1 – </a:t>
            </a:r>
            <a:r>
              <a:rPr lang="en-GB" sz="2800" dirty="0" smtClean="0">
                <a:cs typeface="Calibri"/>
              </a:rPr>
              <a:t>Wednesday</a:t>
            </a:r>
            <a:r>
              <a:rPr lang="en-GB" sz="2800" dirty="0">
                <a:cs typeface="Calibri"/>
              </a:rPr>
              <a:t/>
            </a:r>
            <a:br>
              <a:rPr lang="en-GB" sz="2800" dirty="0">
                <a:cs typeface="Calibri"/>
              </a:rPr>
            </a:br>
            <a:r>
              <a:rPr lang="en-GB" sz="2800" dirty="0" smtClean="0">
                <a:cs typeface="Calibri"/>
              </a:rPr>
              <a:t>Features of an Information Text</a:t>
            </a:r>
            <a:endParaRPr lang="en-GB" sz="2800" dirty="0">
              <a:cs typeface="Calibri"/>
            </a:endParaRPr>
          </a:p>
        </p:txBody>
      </p:sp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86782" y="604482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2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43111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itle 1"/>
          <p:cNvSpPr>
            <a:spLocks noGrp="1"/>
          </p:cNvSpPr>
          <p:nvPr>
            <p:ph type="title"/>
          </p:nvPr>
        </p:nvSpPr>
        <p:spPr>
          <a:xfrm>
            <a:off x="838200" y="43150"/>
            <a:ext cx="10515600" cy="1325563"/>
          </a:xfrm>
        </p:spPr>
        <p:txBody>
          <a:bodyPr/>
          <a:lstStyle/>
          <a:p>
            <a:pPr algn="ctr"/>
            <a:r>
              <a:rPr lang="en-GB" b="1" u="sng" dirty="0" smtClean="0">
                <a:solidFill>
                  <a:schemeClr val="bg1"/>
                </a:solidFill>
              </a:rPr>
              <a:t>Sub - Heading and Topic</a:t>
            </a:r>
            <a:endParaRPr lang="en-GB" b="1" u="sng" dirty="0">
              <a:solidFill>
                <a:schemeClr val="bg1"/>
              </a:solidFill>
            </a:endParaRPr>
          </a:p>
        </p:txBody>
      </p:sp>
      <p:pic>
        <p:nvPicPr>
          <p:cNvPr id="45" name="Picture 44"/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422" r="99578">
                        <a14:foregroundMark x1="26160" y1="36929" x2="24473" y2="64315"/>
                        <a14:foregroundMark x1="32489" y1="58091" x2="56118" y2="60166"/>
                        <a14:foregroundMark x1="68354" y1="67635" x2="26582" y2="74689"/>
                        <a14:foregroundMark x1="64557" y1="56432" x2="64557" y2="56432"/>
                        <a14:foregroundMark x1="65823" y1="51037" x2="65823" y2="51037"/>
                        <a14:foregroundMark x1="68776" y1="61411" x2="68776" y2="61411"/>
                        <a14:foregroundMark x1="52321" y1="63900" x2="52321" y2="63900"/>
                        <a14:foregroundMark x1="54852" y1="67220" x2="54852" y2="67220"/>
                        <a14:foregroundMark x1="55274" y1="72199" x2="55274" y2="72199"/>
                        <a14:foregroundMark x1="35865" y1="67635" x2="35865" y2="67635"/>
                        <a14:foregroundMark x1="35865" y1="71784" x2="35865" y2="71784"/>
                        <a14:foregroundMark x1="35865" y1="71784" x2="35865" y2="71784"/>
                        <a14:foregroundMark x1="38397" y1="71369" x2="38397" y2="71369"/>
                        <a14:foregroundMark x1="37975" y1="68465" x2="37975" y2="68465"/>
                        <a14:foregroundMark x1="38397" y1="67220" x2="38397" y2="67220"/>
                        <a14:foregroundMark x1="48101" y1="38174" x2="48101" y2="38174"/>
                        <a14:foregroundMark x1="46835" y1="35685" x2="46835" y2="35685"/>
                        <a14:foregroundMark x1="54008" y1="35685" x2="54008" y2="356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8055" y="0"/>
            <a:ext cx="1317441" cy="1280414"/>
          </a:xfrm>
          <a:prstGeom prst="rect">
            <a:avLst/>
          </a:prstGeom>
        </p:spPr>
      </p:pic>
      <p:pic>
        <p:nvPicPr>
          <p:cNvPr id="46" name="Picture 45"/>
          <p:cNvPicPr/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99187">
                        <a14:foregroundMark x1="19512" y1="42339" x2="78455" y2="39113"/>
                        <a14:foregroundMark x1="50813" y1="29032" x2="50813" y2="29032"/>
                        <a14:foregroundMark x1="52033" y1="35081" x2="52033" y2="35081"/>
                        <a14:foregroundMark x1="53252" y1="46774" x2="53252" y2="46774"/>
                        <a14:foregroundMark x1="52033" y1="51210" x2="51626" y2="52016"/>
                        <a14:foregroundMark x1="54065" y1="56452" x2="54065" y2="56452"/>
                        <a14:foregroundMark x1="60569" y1="51613" x2="60569" y2="51613"/>
                        <a14:foregroundMark x1="64228" y1="48387" x2="64228" y2="48387"/>
                        <a14:foregroundMark x1="77642" y1="45968" x2="77642" y2="45968"/>
                        <a14:foregroundMark x1="72764" y1="36694" x2="72764" y2="36694"/>
                        <a14:foregroundMark x1="70325" y1="43145" x2="70325" y2="43145"/>
                        <a14:foregroundMark x1="44715" y1="45968" x2="44715" y2="45968"/>
                        <a14:foregroundMark x1="41870" y1="45968" x2="41870" y2="45968"/>
                        <a14:foregroundMark x1="39431" y1="44355" x2="39431" y2="44355"/>
                        <a14:foregroundMark x1="31707" y1="36290" x2="31707" y2="36290"/>
                        <a14:foregroundMark x1="28455" y1="37500" x2="28455" y2="37500"/>
                        <a14:foregroundMark x1="30081" y1="38306" x2="30081" y2="38306"/>
                        <a14:foregroundMark x1="35366" y1="39919" x2="35366" y2="39919"/>
                        <a14:foregroundMark x1="37398" y1="39919" x2="37398" y2="39919"/>
                        <a14:foregroundMark x1="39431" y1="36694" x2="39431" y2="36694"/>
                        <a14:foregroundMark x1="39431" y1="48790" x2="39431" y2="487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9" y="0"/>
            <a:ext cx="1329257" cy="1280414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1402660" y="5358295"/>
            <a:ext cx="9425529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chemeClr val="bg1"/>
                </a:solidFill>
              </a:rPr>
              <a:t>Use </a:t>
            </a:r>
            <a:r>
              <a:rPr lang="en-GB" sz="2800" b="1" u="sng" dirty="0" smtClean="0">
                <a:solidFill>
                  <a:schemeClr val="bg1"/>
                </a:solidFill>
              </a:rPr>
              <a:t>your own words </a:t>
            </a:r>
            <a:r>
              <a:rPr lang="en-GB" sz="2800" dirty="0" smtClean="0">
                <a:solidFill>
                  <a:schemeClr val="bg1"/>
                </a:solidFill>
              </a:rPr>
              <a:t>to explain what castles were built from.</a:t>
            </a:r>
            <a:br>
              <a:rPr lang="en-GB" sz="2800" dirty="0" smtClean="0">
                <a:solidFill>
                  <a:schemeClr val="bg1"/>
                </a:solidFill>
              </a:rPr>
            </a:br>
            <a:r>
              <a:rPr lang="en-GB" sz="2800" dirty="0" smtClean="0">
                <a:solidFill>
                  <a:schemeClr val="bg1"/>
                </a:solidFill>
              </a:rPr>
              <a:t>Extend your sentence by using conjunctions and an explanation</a:t>
            </a:r>
            <a:br>
              <a:rPr lang="en-GB" sz="2800" dirty="0" smtClean="0">
                <a:solidFill>
                  <a:schemeClr val="bg1"/>
                </a:solidFill>
              </a:rPr>
            </a:br>
            <a:r>
              <a:rPr lang="en-GB" sz="2800" dirty="0" smtClean="0">
                <a:solidFill>
                  <a:schemeClr val="bg1"/>
                </a:solidFill>
              </a:rPr>
              <a:t>(because, so)</a:t>
            </a:r>
            <a:br>
              <a:rPr lang="en-GB" sz="2800" dirty="0" smtClean="0">
                <a:solidFill>
                  <a:schemeClr val="bg1"/>
                </a:solidFill>
              </a:rPr>
            </a:br>
            <a:endParaRPr lang="en-GB" sz="2800" dirty="0">
              <a:solidFill>
                <a:schemeClr val="bg1"/>
              </a:solidFill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9587" l="0" r="100000">
                        <a14:foregroundMark x1="22984" y1="60331" x2="78226" y2="62397"/>
                        <a14:foregroundMark x1="74597" y1="54545" x2="53629" y2="54545"/>
                        <a14:foregroundMark x1="29435" y1="57438" x2="29435" y2="57438"/>
                        <a14:foregroundMark x1="29435" y1="55785" x2="29435" y2="55785"/>
                        <a14:foregroundMark x1="21774" y1="57025" x2="27016" y2="62810"/>
                        <a14:foregroundMark x1="74194" y1="59917" x2="74194" y2="59917"/>
                        <a14:foregroundMark x1="81048" y1="59917" x2="81048" y2="59917"/>
                        <a14:foregroundMark x1="33468" y1="53306" x2="33468" y2="53306"/>
                        <a14:foregroundMark x1="46371" y1="76033" x2="46371" y2="76033"/>
                        <a14:foregroundMark x1="58871" y1="77273" x2="58871" y2="77273"/>
                        <a14:foregroundMark x1="19355" y1="61570" x2="19355" y2="61570"/>
                        <a14:foregroundMark x1="66935" y1="59504" x2="66935" y2="59504"/>
                        <a14:foregroundMark x1="69355" y1="59504" x2="69355" y2="595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58" y="5590765"/>
            <a:ext cx="1181100" cy="1152525"/>
          </a:xfrm>
          <a:prstGeom prst="rect">
            <a:avLst/>
          </a:prstGeom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4864" y="2034575"/>
            <a:ext cx="11482272" cy="278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624761" y="2373477"/>
            <a:ext cx="1255594" cy="87593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Oval 46"/>
          <p:cNvSpPr/>
          <p:nvPr/>
        </p:nvSpPr>
        <p:spPr>
          <a:xfrm>
            <a:off x="6943674" y="2528661"/>
            <a:ext cx="477673" cy="56556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>
          <a:xfrm>
            <a:off x="283437" y="1317641"/>
            <a:ext cx="2159516" cy="1071164"/>
            <a:chOff x="0" y="3314701"/>
            <a:chExt cx="1195388" cy="592937"/>
          </a:xfrm>
        </p:grpSpPr>
        <p:pic>
          <p:nvPicPr>
            <p:cNvPr id="1027" name="Picture 9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266" b="32979" l="0" r="98805">
                          <a14:foregroundMark x1="9562" y1="2660" x2="9562" y2="2660"/>
                          <a14:foregroundMark x1="7570" y1="2926" x2="5179" y2="4787"/>
                          <a14:foregroundMark x1="3586" y1="9043" x2="3586" y2="21277"/>
                          <a14:foregroundMark x1="3586" y1="25000" x2="5578" y2="29255"/>
                          <a14:foregroundMark x1="17131" y1="2128" x2="85259" y2="1596"/>
                          <a14:foregroundMark x1="90438" y1="3191" x2="90438" y2="3191"/>
                          <a14:foregroundMark x1="95219" y1="5585" x2="95219" y2="5585"/>
                          <a14:foregroundMark x1="3984" y1="23138" x2="3984" y2="23138"/>
                          <a14:foregroundMark x1="38645" y1="31117" x2="38645" y2="3111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6888"/>
            <a:stretch>
              <a:fillRect/>
            </a:stretch>
          </p:blipFill>
          <p:spPr bwMode="auto">
            <a:xfrm>
              <a:off x="0" y="3314701"/>
              <a:ext cx="1195388" cy="5929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Rectangle 10"/>
            <p:cNvSpPr>
              <a:spLocks noChangeArrowheads="1"/>
            </p:cNvSpPr>
            <p:nvPr/>
          </p:nvSpPr>
          <p:spPr bwMode="auto">
            <a:xfrm>
              <a:off x="138366" y="3500430"/>
              <a:ext cx="918655" cy="2214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20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Sub-Heading</a:t>
              </a:r>
              <a:endPara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4" name="Group 13"/>
          <p:cNvGrpSpPr>
            <a:grpSpLocks noChangeAspect="1"/>
          </p:cNvGrpSpPr>
          <p:nvPr/>
        </p:nvGrpSpPr>
        <p:grpSpPr>
          <a:xfrm>
            <a:off x="5383147" y="3757480"/>
            <a:ext cx="1425705" cy="1425741"/>
            <a:chOff x="30729" y="4167395"/>
            <a:chExt cx="1195388" cy="1195418"/>
          </a:xfrm>
        </p:grpSpPr>
        <p:pic>
          <p:nvPicPr>
            <p:cNvPr id="1026" name="Picture 8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33511" b="99468" l="797" r="9920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109" b="134"/>
            <a:stretch>
              <a:fillRect/>
            </a:stretch>
          </p:blipFill>
          <p:spPr bwMode="auto">
            <a:xfrm>
              <a:off x="30729" y="4167395"/>
              <a:ext cx="1195388" cy="11954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ctangle 10"/>
            <p:cNvSpPr>
              <a:spLocks noChangeArrowheads="1"/>
            </p:cNvSpPr>
            <p:nvPr/>
          </p:nvSpPr>
          <p:spPr bwMode="auto">
            <a:xfrm>
              <a:off x="167194" y="4629582"/>
              <a:ext cx="918655" cy="2710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32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Topic</a:t>
              </a:r>
              <a:endParaRPr kumimoji="0" lang="en-GB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1316252" y="5961436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36478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94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604" y="1"/>
            <a:ext cx="983279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33022" y1="79522" x2="33022" y2="79522"/>
                        <a14:foregroundMark x1="44860" y1="91126" x2="44860" y2="91126"/>
                        <a14:backgroundMark x1="35826" y1="18089" x2="35826" y2="18089"/>
                        <a14:backgroundMark x1="31776" y1="32082" x2="36449" y2="51536"/>
                        <a14:backgroundMark x1="40498" y1="51536" x2="63551" y2="51536"/>
                        <a14:backgroundMark x1="41745" y1="14676" x2="72274" y2="48464"/>
                        <a14:backgroundMark x1="32710" y1="62116" x2="69782" y2="62799"/>
                        <a14:backgroundMark x1="51713" y1="65529" x2="51713" y2="65529"/>
                        <a14:backgroundMark x1="48910" y1="41980" x2="48910" y2="41980"/>
                        <a14:backgroundMark x1="48287" y1="35836" x2="48287" y2="35836"/>
                        <a14:backgroundMark x1="46417" y1="29010" x2="46417" y2="29010"/>
                        <a14:backgroundMark x1="41433" y1="23208" x2="41433" y2="23208"/>
                        <a14:backgroundMark x1="39875" y1="25256" x2="38318" y2="31058"/>
                        <a14:backgroundMark x1="38318" y1="32423" x2="39875" y2="35836"/>
                        <a14:backgroundMark x1="55140" y1="20137" x2="61994" y2="25939"/>
                        <a14:backgroundMark x1="49844" y1="19795" x2="49844" y2="19795"/>
                        <a14:backgroundMark x1="44860" y1="32423" x2="44860" y2="32423"/>
                        <a14:backgroundMark x1="53583" y1="36519" x2="53583" y2="36519"/>
                        <a14:backgroundMark x1="14019" y1="22526" x2="14019" y2="22526"/>
                        <a14:backgroundMark x1="17134" y1="29010" x2="17134" y2="29010"/>
                        <a14:backgroundMark x1="17134" y1="29010" x2="17134" y2="29010"/>
                        <a14:backgroundMark x1="21495" y1="31741" x2="24299" y2="50171"/>
                        <a14:backgroundMark x1="9346" y1="54949" x2="23364" y2="63140"/>
                        <a14:backgroundMark x1="16199" y1="26962" x2="32087" y2="21843"/>
                        <a14:backgroundMark x1="51713" y1="15700" x2="80997" y2="31058"/>
                        <a14:backgroundMark x1="80374" y1="25939" x2="82866" y2="57679"/>
                        <a14:backgroundMark x1="25234" y1="83276" x2="29283" y2="90444"/>
                        <a14:backgroundMark x1="41121" y1="93515" x2="42368" y2="948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447622" y="4876842"/>
            <a:ext cx="1416675" cy="1296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43111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92365" y="2538797"/>
            <a:ext cx="1195388" cy="1195418"/>
            <a:chOff x="30729" y="4167395"/>
            <a:chExt cx="1195388" cy="1195418"/>
          </a:xfrm>
        </p:grpSpPr>
        <p:pic>
          <p:nvPicPr>
            <p:cNvPr id="1026" name="Picture 8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33511" b="99468" l="797" r="9920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109" b="134"/>
            <a:stretch>
              <a:fillRect/>
            </a:stretch>
          </p:blipFill>
          <p:spPr bwMode="auto">
            <a:xfrm>
              <a:off x="30729" y="4167395"/>
              <a:ext cx="1195388" cy="11954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ctangle 10"/>
            <p:cNvSpPr>
              <a:spLocks noChangeArrowheads="1"/>
            </p:cNvSpPr>
            <p:nvPr/>
          </p:nvSpPr>
          <p:spPr bwMode="auto">
            <a:xfrm>
              <a:off x="167194" y="4565049"/>
              <a:ext cx="918655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20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Topic</a:t>
              </a:r>
              <a:endPara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0" y="1359169"/>
            <a:ext cx="2171700" cy="419095"/>
            <a:chOff x="30729" y="2266953"/>
            <a:chExt cx="2171700" cy="419095"/>
          </a:xfrm>
        </p:grpSpPr>
        <p:pic>
          <p:nvPicPr>
            <p:cNvPr id="1028" name="Picture 7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71711" b="99013" l="439" r="9912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1053"/>
            <a:stretch>
              <a:fillRect/>
            </a:stretch>
          </p:blipFill>
          <p:spPr bwMode="auto">
            <a:xfrm>
              <a:off x="30729" y="2266953"/>
              <a:ext cx="2171700" cy="4190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Rectangle 10"/>
            <p:cNvSpPr>
              <a:spLocks noChangeArrowheads="1"/>
            </p:cNvSpPr>
            <p:nvPr/>
          </p:nvSpPr>
          <p:spPr bwMode="auto">
            <a:xfrm>
              <a:off x="119076" y="2345695"/>
              <a:ext cx="1967301" cy="2616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1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Introduction</a:t>
              </a:r>
              <a:endParaRPr kumimoji="0" lang="en-GB" sz="1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9297" y="-6527"/>
            <a:ext cx="2282640" cy="1009653"/>
            <a:chOff x="-110940" y="457201"/>
            <a:chExt cx="2282640" cy="1009653"/>
          </a:xfrm>
        </p:grpSpPr>
        <p:pic>
          <p:nvPicPr>
            <p:cNvPr id="1029" name="Picture 6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69737" l="0" r="60307">
                          <a14:foregroundMark x1="2193" y1="48355" x2="2193" y2="4835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0263"/>
            <a:stretch>
              <a:fillRect/>
            </a:stretch>
          </p:blipFill>
          <p:spPr bwMode="auto">
            <a:xfrm>
              <a:off x="0" y="457201"/>
              <a:ext cx="2171700" cy="10096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Rectangle 10"/>
            <p:cNvSpPr>
              <a:spLocks noChangeArrowheads="1"/>
            </p:cNvSpPr>
            <p:nvPr/>
          </p:nvSpPr>
          <p:spPr bwMode="auto">
            <a:xfrm>
              <a:off x="-110940" y="1000576"/>
              <a:ext cx="918655" cy="430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sz="1100" dirty="0" smtClean="0">
                  <a:solidFill>
                    <a:schemeClr val="bg1"/>
                  </a:solidFill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Main</a:t>
              </a:r>
              <a:r>
                <a:rPr kumimoji="0" lang="en-GB" sz="11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-Heading</a:t>
              </a:r>
              <a:endParaRPr kumimoji="0" lang="en-GB" sz="1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92365" y="1977532"/>
            <a:ext cx="1195388" cy="592937"/>
            <a:chOff x="0" y="3314701"/>
            <a:chExt cx="1195388" cy="592937"/>
          </a:xfrm>
        </p:grpSpPr>
        <p:pic>
          <p:nvPicPr>
            <p:cNvPr id="1027" name="Picture 9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266" b="32979" l="0" r="98805">
                          <a14:foregroundMark x1="9562" y1="2660" x2="9562" y2="2660"/>
                          <a14:foregroundMark x1="7570" y1="2926" x2="5179" y2="4787"/>
                          <a14:foregroundMark x1="3586" y1="9043" x2="3586" y2="21277"/>
                          <a14:foregroundMark x1="3586" y1="25000" x2="5578" y2="29255"/>
                          <a14:foregroundMark x1="17131" y1="2128" x2="85259" y2="1596"/>
                          <a14:foregroundMark x1="90438" y1="3191" x2="90438" y2="3191"/>
                          <a14:foregroundMark x1="95219" y1="5585" x2="95219" y2="5585"/>
                          <a14:foregroundMark x1="3984" y1="23138" x2="3984" y2="23138"/>
                          <a14:foregroundMark x1="38645" y1="31117" x2="38645" y2="3111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6888"/>
            <a:stretch>
              <a:fillRect/>
            </a:stretch>
          </p:blipFill>
          <p:spPr bwMode="auto">
            <a:xfrm>
              <a:off x="0" y="3314701"/>
              <a:ext cx="1195388" cy="5929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Rectangle 10"/>
            <p:cNvSpPr>
              <a:spLocks noChangeArrowheads="1"/>
            </p:cNvSpPr>
            <p:nvPr/>
          </p:nvSpPr>
          <p:spPr bwMode="auto">
            <a:xfrm>
              <a:off x="138366" y="3480364"/>
              <a:ext cx="918655" cy="2616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1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Sub-Heading</a:t>
              </a:r>
              <a:endParaRPr kumimoji="0" lang="en-GB" sz="1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0953809" y="536848"/>
            <a:ext cx="1195388" cy="1195418"/>
            <a:chOff x="30729" y="4167395"/>
            <a:chExt cx="1195388" cy="1195418"/>
          </a:xfrm>
        </p:grpSpPr>
        <p:pic>
          <p:nvPicPr>
            <p:cNvPr id="27" name="Picture 8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33511" b="99468" l="797" r="9920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109" b="134"/>
            <a:stretch>
              <a:fillRect/>
            </a:stretch>
          </p:blipFill>
          <p:spPr bwMode="auto">
            <a:xfrm>
              <a:off x="30729" y="4167395"/>
              <a:ext cx="1195388" cy="11954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Rectangle 10"/>
            <p:cNvSpPr>
              <a:spLocks noChangeArrowheads="1"/>
            </p:cNvSpPr>
            <p:nvPr/>
          </p:nvSpPr>
          <p:spPr bwMode="auto">
            <a:xfrm>
              <a:off x="167194" y="4565049"/>
              <a:ext cx="918655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20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Topic</a:t>
              </a:r>
              <a:endPara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10953809" y="-24417"/>
            <a:ext cx="1195388" cy="592937"/>
            <a:chOff x="0" y="3314701"/>
            <a:chExt cx="1195388" cy="592937"/>
          </a:xfrm>
        </p:grpSpPr>
        <p:pic>
          <p:nvPicPr>
            <p:cNvPr id="30" name="Picture 9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266" b="32979" l="0" r="98805">
                          <a14:foregroundMark x1="9562" y1="2660" x2="9562" y2="2660"/>
                          <a14:foregroundMark x1="7570" y1="2926" x2="5179" y2="4787"/>
                          <a14:foregroundMark x1="3586" y1="9043" x2="3586" y2="21277"/>
                          <a14:foregroundMark x1="3586" y1="25000" x2="5578" y2="29255"/>
                          <a14:foregroundMark x1="17131" y1="2128" x2="85259" y2="1596"/>
                          <a14:foregroundMark x1="90438" y1="3191" x2="90438" y2="3191"/>
                          <a14:foregroundMark x1="95219" y1="5585" x2="95219" y2="5585"/>
                          <a14:foregroundMark x1="3984" y1="23138" x2="3984" y2="23138"/>
                          <a14:foregroundMark x1="38645" y1="31117" x2="38645" y2="3111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6888"/>
            <a:stretch>
              <a:fillRect/>
            </a:stretch>
          </p:blipFill>
          <p:spPr bwMode="auto">
            <a:xfrm>
              <a:off x="0" y="3314701"/>
              <a:ext cx="1195388" cy="5929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Rectangle 10"/>
            <p:cNvSpPr>
              <a:spLocks noChangeArrowheads="1"/>
            </p:cNvSpPr>
            <p:nvPr/>
          </p:nvSpPr>
          <p:spPr bwMode="auto">
            <a:xfrm>
              <a:off x="138366" y="3480364"/>
              <a:ext cx="918655" cy="2616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1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Sub-Heading</a:t>
              </a:r>
              <a:endParaRPr kumimoji="0" lang="en-GB" sz="1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10982887" y="2566213"/>
            <a:ext cx="1195388" cy="1195418"/>
            <a:chOff x="30729" y="4167395"/>
            <a:chExt cx="1195388" cy="1195418"/>
          </a:xfrm>
        </p:grpSpPr>
        <p:pic>
          <p:nvPicPr>
            <p:cNvPr id="33" name="Picture 8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33511" b="99468" l="797" r="9920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109" b="134"/>
            <a:stretch>
              <a:fillRect/>
            </a:stretch>
          </p:blipFill>
          <p:spPr bwMode="auto">
            <a:xfrm>
              <a:off x="30729" y="4167395"/>
              <a:ext cx="1195388" cy="11954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Rectangle 10"/>
            <p:cNvSpPr>
              <a:spLocks noChangeArrowheads="1"/>
            </p:cNvSpPr>
            <p:nvPr/>
          </p:nvSpPr>
          <p:spPr bwMode="auto">
            <a:xfrm>
              <a:off x="167194" y="4565049"/>
              <a:ext cx="918655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20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Topic</a:t>
              </a:r>
              <a:endPara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10982887" y="2004948"/>
            <a:ext cx="1195388" cy="592937"/>
            <a:chOff x="0" y="3314701"/>
            <a:chExt cx="1195388" cy="592937"/>
          </a:xfrm>
        </p:grpSpPr>
        <p:pic>
          <p:nvPicPr>
            <p:cNvPr id="36" name="Picture 9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266" b="32979" l="0" r="98805">
                          <a14:foregroundMark x1="9562" y1="2660" x2="9562" y2="2660"/>
                          <a14:foregroundMark x1="7570" y1="2926" x2="5179" y2="4787"/>
                          <a14:foregroundMark x1="3586" y1="9043" x2="3586" y2="21277"/>
                          <a14:foregroundMark x1="3586" y1="25000" x2="5578" y2="29255"/>
                          <a14:foregroundMark x1="17131" y1="2128" x2="85259" y2="1596"/>
                          <a14:foregroundMark x1="90438" y1="3191" x2="90438" y2="3191"/>
                          <a14:foregroundMark x1="95219" y1="5585" x2="95219" y2="5585"/>
                          <a14:foregroundMark x1="3984" y1="23138" x2="3984" y2="23138"/>
                          <a14:foregroundMark x1="38645" y1="31117" x2="38645" y2="3111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6888"/>
            <a:stretch>
              <a:fillRect/>
            </a:stretch>
          </p:blipFill>
          <p:spPr bwMode="auto">
            <a:xfrm>
              <a:off x="0" y="3314701"/>
              <a:ext cx="1195388" cy="5929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Rectangle 10"/>
            <p:cNvSpPr>
              <a:spLocks noChangeArrowheads="1"/>
            </p:cNvSpPr>
            <p:nvPr/>
          </p:nvSpPr>
          <p:spPr bwMode="auto">
            <a:xfrm>
              <a:off x="138366" y="3480364"/>
              <a:ext cx="918655" cy="2616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1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Sub-Heading</a:t>
              </a:r>
              <a:endParaRPr kumimoji="0" lang="en-GB" sz="1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92365" y="5411249"/>
            <a:ext cx="1195388" cy="1195418"/>
            <a:chOff x="30729" y="4167395"/>
            <a:chExt cx="1195388" cy="1195418"/>
          </a:xfrm>
        </p:grpSpPr>
        <p:pic>
          <p:nvPicPr>
            <p:cNvPr id="39" name="Picture 8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33511" b="99468" l="797" r="9920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109" b="134"/>
            <a:stretch>
              <a:fillRect/>
            </a:stretch>
          </p:blipFill>
          <p:spPr bwMode="auto">
            <a:xfrm>
              <a:off x="30729" y="4167395"/>
              <a:ext cx="1195388" cy="11954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Rectangle 10"/>
            <p:cNvSpPr>
              <a:spLocks noChangeArrowheads="1"/>
            </p:cNvSpPr>
            <p:nvPr/>
          </p:nvSpPr>
          <p:spPr bwMode="auto">
            <a:xfrm>
              <a:off x="167194" y="4565049"/>
              <a:ext cx="918655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20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Topic</a:t>
              </a:r>
              <a:endPara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92365" y="4849984"/>
            <a:ext cx="1195388" cy="592937"/>
            <a:chOff x="0" y="3314701"/>
            <a:chExt cx="1195388" cy="592937"/>
          </a:xfrm>
        </p:grpSpPr>
        <p:pic>
          <p:nvPicPr>
            <p:cNvPr id="42" name="Picture 9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266" b="32979" l="0" r="98805">
                          <a14:foregroundMark x1="9562" y1="2660" x2="9562" y2="2660"/>
                          <a14:foregroundMark x1="7570" y1="2926" x2="5179" y2="4787"/>
                          <a14:foregroundMark x1="3586" y1="9043" x2="3586" y2="21277"/>
                          <a14:foregroundMark x1="3586" y1="25000" x2="5578" y2="29255"/>
                          <a14:foregroundMark x1="17131" y1="2128" x2="85259" y2="1596"/>
                          <a14:foregroundMark x1="90438" y1="3191" x2="90438" y2="3191"/>
                          <a14:foregroundMark x1="95219" y1="5585" x2="95219" y2="5585"/>
                          <a14:foregroundMark x1="3984" y1="23138" x2="3984" y2="23138"/>
                          <a14:foregroundMark x1="38645" y1="31117" x2="38645" y2="3111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6888"/>
            <a:stretch>
              <a:fillRect/>
            </a:stretch>
          </p:blipFill>
          <p:spPr bwMode="auto">
            <a:xfrm>
              <a:off x="0" y="3314701"/>
              <a:ext cx="1195388" cy="5929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" name="Rectangle 10"/>
            <p:cNvSpPr>
              <a:spLocks noChangeArrowheads="1"/>
            </p:cNvSpPr>
            <p:nvPr/>
          </p:nvSpPr>
          <p:spPr bwMode="auto">
            <a:xfrm>
              <a:off x="138366" y="3480364"/>
              <a:ext cx="918655" cy="2616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1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Sub-Heading</a:t>
              </a:r>
              <a:endParaRPr kumimoji="0" lang="en-GB" sz="1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10954450" y="5611304"/>
            <a:ext cx="1195388" cy="1195418"/>
            <a:chOff x="30729" y="4167395"/>
            <a:chExt cx="1195388" cy="1195418"/>
          </a:xfrm>
        </p:grpSpPr>
        <p:pic>
          <p:nvPicPr>
            <p:cNvPr id="54" name="Picture 8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33511" b="99468" l="797" r="9920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109" b="134"/>
            <a:stretch>
              <a:fillRect/>
            </a:stretch>
          </p:blipFill>
          <p:spPr bwMode="auto">
            <a:xfrm>
              <a:off x="30729" y="4167395"/>
              <a:ext cx="1195388" cy="11954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5" name="Rectangle 10"/>
            <p:cNvSpPr>
              <a:spLocks noChangeArrowheads="1"/>
            </p:cNvSpPr>
            <p:nvPr/>
          </p:nvSpPr>
          <p:spPr bwMode="auto">
            <a:xfrm>
              <a:off x="167194" y="4565049"/>
              <a:ext cx="918655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20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Topic</a:t>
              </a:r>
              <a:endPara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10954450" y="5050039"/>
            <a:ext cx="1195388" cy="592937"/>
            <a:chOff x="0" y="3314701"/>
            <a:chExt cx="1195388" cy="592937"/>
          </a:xfrm>
        </p:grpSpPr>
        <p:pic>
          <p:nvPicPr>
            <p:cNvPr id="57" name="Picture 9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266" b="32979" l="0" r="98805">
                          <a14:foregroundMark x1="9562" y1="2660" x2="9562" y2="2660"/>
                          <a14:foregroundMark x1="7570" y1="2926" x2="5179" y2="4787"/>
                          <a14:foregroundMark x1="3586" y1="9043" x2="3586" y2="21277"/>
                          <a14:foregroundMark x1="3586" y1="25000" x2="5578" y2="29255"/>
                          <a14:foregroundMark x1="17131" y1="2128" x2="85259" y2="1596"/>
                          <a14:foregroundMark x1="90438" y1="3191" x2="90438" y2="3191"/>
                          <a14:foregroundMark x1="95219" y1="5585" x2="95219" y2="5585"/>
                          <a14:foregroundMark x1="3984" y1="23138" x2="3984" y2="23138"/>
                          <a14:foregroundMark x1="38645" y1="31117" x2="38645" y2="3111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6888"/>
            <a:stretch>
              <a:fillRect/>
            </a:stretch>
          </p:blipFill>
          <p:spPr bwMode="auto">
            <a:xfrm>
              <a:off x="0" y="3314701"/>
              <a:ext cx="1195388" cy="5929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8" name="Rectangle 10"/>
            <p:cNvSpPr>
              <a:spLocks noChangeArrowheads="1"/>
            </p:cNvSpPr>
            <p:nvPr/>
          </p:nvSpPr>
          <p:spPr bwMode="auto">
            <a:xfrm>
              <a:off x="138366" y="3480364"/>
              <a:ext cx="918655" cy="2616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1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Sub-Heading</a:t>
              </a:r>
              <a:endParaRPr kumimoji="0" lang="en-GB" sz="1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59" name="Picture 4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404" b="100000" l="0" r="100000">
                        <a14:foregroundMark x1="52956" y1="24438" x2="52956" y2="24438"/>
                        <a14:foregroundMark x1="57069" y1="39607" x2="57069" y2="39607"/>
                        <a14:foregroundMark x1="53470" y1="50843" x2="51414" y2="50843"/>
                        <a14:foregroundMark x1="50643" y1="49438" x2="58355" y2="27528"/>
                        <a14:foregroundMark x1="48072" y1="25843" x2="41645" y2="25843"/>
                        <a14:foregroundMark x1="49357" y1="62360" x2="49357" y2="62360"/>
                        <a14:foregroundMark x1="29306" y1="84270" x2="29306" y2="84270"/>
                        <a14:foregroundMark x1="41131" y1="94944" x2="41131" y2="94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2887" y="3914916"/>
            <a:ext cx="1033428" cy="945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462397" y="3914916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69618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85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541" r="62862"/>
          <a:stretch/>
        </p:blipFill>
        <p:spPr bwMode="auto">
          <a:xfrm>
            <a:off x="2430225" y="1194403"/>
            <a:ext cx="7331551" cy="4469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43111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itle 1"/>
          <p:cNvSpPr>
            <a:spLocks noGrp="1"/>
          </p:cNvSpPr>
          <p:nvPr>
            <p:ph type="title"/>
          </p:nvPr>
        </p:nvSpPr>
        <p:spPr>
          <a:xfrm>
            <a:off x="838200" y="43150"/>
            <a:ext cx="10515600" cy="1325563"/>
          </a:xfrm>
        </p:spPr>
        <p:txBody>
          <a:bodyPr/>
          <a:lstStyle/>
          <a:p>
            <a:pPr algn="ctr"/>
            <a:r>
              <a:rPr lang="en-GB" b="1" u="sng" dirty="0" smtClean="0">
                <a:solidFill>
                  <a:schemeClr val="bg1"/>
                </a:solidFill>
              </a:rPr>
              <a:t>Sub - Heading and Topic</a:t>
            </a:r>
            <a:endParaRPr lang="en-GB" b="1" u="sng" dirty="0">
              <a:solidFill>
                <a:schemeClr val="bg1"/>
              </a:solidFill>
            </a:endParaRPr>
          </a:p>
        </p:txBody>
      </p:sp>
      <p:pic>
        <p:nvPicPr>
          <p:cNvPr id="45" name="Picture 44"/>
          <p:cNvPicPr/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422" r="99578">
                        <a14:foregroundMark x1="26160" y1="36929" x2="24473" y2="64315"/>
                        <a14:foregroundMark x1="32489" y1="58091" x2="56118" y2="60166"/>
                        <a14:foregroundMark x1="68354" y1="67635" x2="26582" y2="74689"/>
                        <a14:foregroundMark x1="64557" y1="56432" x2="64557" y2="56432"/>
                        <a14:foregroundMark x1="65823" y1="51037" x2="65823" y2="51037"/>
                        <a14:foregroundMark x1="68776" y1="61411" x2="68776" y2="61411"/>
                        <a14:foregroundMark x1="52321" y1="63900" x2="52321" y2="63900"/>
                        <a14:foregroundMark x1="54852" y1="67220" x2="54852" y2="67220"/>
                        <a14:foregroundMark x1="55274" y1="72199" x2="55274" y2="72199"/>
                        <a14:foregroundMark x1="35865" y1="67635" x2="35865" y2="67635"/>
                        <a14:foregroundMark x1="35865" y1="71784" x2="35865" y2="71784"/>
                        <a14:foregroundMark x1="35865" y1="71784" x2="35865" y2="71784"/>
                        <a14:foregroundMark x1="38397" y1="71369" x2="38397" y2="71369"/>
                        <a14:foregroundMark x1="37975" y1="68465" x2="37975" y2="68465"/>
                        <a14:foregroundMark x1="38397" y1="67220" x2="38397" y2="67220"/>
                        <a14:foregroundMark x1="48101" y1="38174" x2="48101" y2="38174"/>
                        <a14:foregroundMark x1="46835" y1="35685" x2="46835" y2="35685"/>
                        <a14:foregroundMark x1="54008" y1="35685" x2="54008" y2="356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8055" y="0"/>
            <a:ext cx="1317441" cy="1280414"/>
          </a:xfrm>
          <a:prstGeom prst="rect">
            <a:avLst/>
          </a:prstGeom>
        </p:spPr>
      </p:pic>
      <p:pic>
        <p:nvPicPr>
          <p:cNvPr id="46" name="Picture 45"/>
          <p:cNvPicPr/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99187">
                        <a14:foregroundMark x1="19512" y1="42339" x2="78455" y2="39113"/>
                        <a14:foregroundMark x1="50813" y1="29032" x2="50813" y2="29032"/>
                        <a14:foregroundMark x1="52033" y1="35081" x2="52033" y2="35081"/>
                        <a14:foregroundMark x1="53252" y1="46774" x2="53252" y2="46774"/>
                        <a14:foregroundMark x1="52033" y1="51210" x2="51626" y2="52016"/>
                        <a14:foregroundMark x1="54065" y1="56452" x2="54065" y2="56452"/>
                        <a14:foregroundMark x1="60569" y1="51613" x2="60569" y2="51613"/>
                        <a14:foregroundMark x1="64228" y1="48387" x2="64228" y2="48387"/>
                        <a14:foregroundMark x1="77642" y1="45968" x2="77642" y2="45968"/>
                        <a14:foregroundMark x1="72764" y1="36694" x2="72764" y2="36694"/>
                        <a14:foregroundMark x1="70325" y1="43145" x2="70325" y2="43145"/>
                        <a14:foregroundMark x1="44715" y1="45968" x2="44715" y2="45968"/>
                        <a14:foregroundMark x1="41870" y1="45968" x2="41870" y2="45968"/>
                        <a14:foregroundMark x1="39431" y1="44355" x2="39431" y2="44355"/>
                        <a14:foregroundMark x1="31707" y1="36290" x2="31707" y2="36290"/>
                        <a14:foregroundMark x1="28455" y1="37500" x2="28455" y2="37500"/>
                        <a14:foregroundMark x1="30081" y1="38306" x2="30081" y2="38306"/>
                        <a14:foregroundMark x1="35366" y1="39919" x2="35366" y2="39919"/>
                        <a14:foregroundMark x1="37398" y1="39919" x2="37398" y2="39919"/>
                        <a14:foregroundMark x1="39431" y1="36694" x2="39431" y2="36694"/>
                        <a14:foregroundMark x1="39431" y1="48790" x2="39431" y2="487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9" y="0"/>
            <a:ext cx="1329257" cy="1280414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1402660" y="5576663"/>
            <a:ext cx="9425529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chemeClr val="bg1"/>
                </a:solidFill>
              </a:rPr>
              <a:t>Use </a:t>
            </a:r>
            <a:r>
              <a:rPr lang="en-GB" sz="2800" b="1" u="sng" dirty="0" smtClean="0">
                <a:solidFill>
                  <a:schemeClr val="bg1"/>
                </a:solidFill>
              </a:rPr>
              <a:t>your own words </a:t>
            </a:r>
            <a:r>
              <a:rPr lang="en-GB" sz="2800" dirty="0" smtClean="0">
                <a:solidFill>
                  <a:schemeClr val="bg1"/>
                </a:solidFill>
              </a:rPr>
              <a:t>to explain where castles were built.</a:t>
            </a:r>
            <a:br>
              <a:rPr lang="en-GB" sz="2800" dirty="0" smtClean="0">
                <a:solidFill>
                  <a:schemeClr val="bg1"/>
                </a:solidFill>
              </a:rPr>
            </a:br>
            <a:r>
              <a:rPr lang="en-GB" sz="2800" dirty="0" smtClean="0">
                <a:solidFill>
                  <a:schemeClr val="bg1"/>
                </a:solidFill>
              </a:rPr>
              <a:t>Extend your sentence by using conjunctions and an explanation</a:t>
            </a:r>
            <a:br>
              <a:rPr lang="en-GB" sz="2800" dirty="0" smtClean="0">
                <a:solidFill>
                  <a:schemeClr val="bg1"/>
                </a:solidFill>
              </a:rPr>
            </a:br>
            <a:r>
              <a:rPr lang="en-GB" sz="2800" dirty="0" smtClean="0">
                <a:solidFill>
                  <a:schemeClr val="bg1"/>
                </a:solidFill>
              </a:rPr>
              <a:t>(because, so)</a:t>
            </a:r>
            <a:br>
              <a:rPr lang="en-GB" sz="2800" dirty="0" smtClean="0">
                <a:solidFill>
                  <a:schemeClr val="bg1"/>
                </a:solidFill>
              </a:rPr>
            </a:br>
            <a:endParaRPr lang="en-GB" sz="2800" dirty="0">
              <a:solidFill>
                <a:schemeClr val="bg1"/>
              </a:solidFill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9587" l="0" r="100000">
                        <a14:foregroundMark x1="22984" y1="60331" x2="78226" y2="62397"/>
                        <a14:foregroundMark x1="74597" y1="54545" x2="53629" y2="54545"/>
                        <a14:foregroundMark x1="29435" y1="57438" x2="29435" y2="57438"/>
                        <a14:foregroundMark x1="29435" y1="55785" x2="29435" y2="55785"/>
                        <a14:foregroundMark x1="21774" y1="57025" x2="27016" y2="62810"/>
                        <a14:foregroundMark x1="74194" y1="59917" x2="74194" y2="59917"/>
                        <a14:foregroundMark x1="81048" y1="59917" x2="81048" y2="59917"/>
                        <a14:foregroundMark x1="33468" y1="53306" x2="33468" y2="53306"/>
                        <a14:foregroundMark x1="46371" y1="76033" x2="46371" y2="76033"/>
                        <a14:foregroundMark x1="58871" y1="77273" x2="58871" y2="77273"/>
                        <a14:foregroundMark x1="19355" y1="61570" x2="19355" y2="61570"/>
                        <a14:foregroundMark x1="66935" y1="59504" x2="66935" y2="59504"/>
                        <a14:foregroundMark x1="69355" y1="59504" x2="69355" y2="595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58" y="5590765"/>
            <a:ext cx="1181100" cy="1152525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3054061" y="1514115"/>
            <a:ext cx="1476995" cy="87593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Oval 46"/>
          <p:cNvSpPr/>
          <p:nvPr/>
        </p:nvSpPr>
        <p:spPr>
          <a:xfrm>
            <a:off x="8021847" y="1770497"/>
            <a:ext cx="477673" cy="56556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>
          <a:xfrm>
            <a:off x="894545" y="1416499"/>
            <a:ext cx="2159516" cy="1071164"/>
            <a:chOff x="0" y="3314701"/>
            <a:chExt cx="1195388" cy="592937"/>
          </a:xfrm>
        </p:grpSpPr>
        <p:pic>
          <p:nvPicPr>
            <p:cNvPr id="1027" name="Picture 9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266" b="32979" l="0" r="98805">
                          <a14:foregroundMark x1="9562" y1="2660" x2="9562" y2="2660"/>
                          <a14:foregroundMark x1="7570" y1="2926" x2="5179" y2="4787"/>
                          <a14:foregroundMark x1="3586" y1="9043" x2="3586" y2="21277"/>
                          <a14:foregroundMark x1="3586" y1="25000" x2="5578" y2="29255"/>
                          <a14:foregroundMark x1="17131" y1="2128" x2="85259" y2="1596"/>
                          <a14:foregroundMark x1="90438" y1="3191" x2="90438" y2="3191"/>
                          <a14:foregroundMark x1="95219" y1="5585" x2="95219" y2="5585"/>
                          <a14:foregroundMark x1="3984" y1="23138" x2="3984" y2="23138"/>
                          <a14:foregroundMark x1="38645" y1="31117" x2="38645" y2="3111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6888"/>
            <a:stretch>
              <a:fillRect/>
            </a:stretch>
          </p:blipFill>
          <p:spPr bwMode="auto">
            <a:xfrm>
              <a:off x="0" y="3314701"/>
              <a:ext cx="1195388" cy="5929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Rectangle 10"/>
            <p:cNvSpPr>
              <a:spLocks noChangeArrowheads="1"/>
            </p:cNvSpPr>
            <p:nvPr/>
          </p:nvSpPr>
          <p:spPr bwMode="auto">
            <a:xfrm>
              <a:off x="138366" y="3500430"/>
              <a:ext cx="918655" cy="2214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20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Sub-Heading</a:t>
              </a:r>
              <a:endPara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4" name="Group 13"/>
          <p:cNvGrpSpPr>
            <a:grpSpLocks noChangeAspect="1"/>
          </p:cNvGrpSpPr>
          <p:nvPr/>
        </p:nvGrpSpPr>
        <p:grpSpPr>
          <a:xfrm>
            <a:off x="8685907" y="4076779"/>
            <a:ext cx="1425705" cy="1425741"/>
            <a:chOff x="30729" y="4167395"/>
            <a:chExt cx="1195388" cy="1195418"/>
          </a:xfrm>
        </p:grpSpPr>
        <p:pic>
          <p:nvPicPr>
            <p:cNvPr id="1026" name="Picture 8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33511" b="99468" l="797" r="9920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109" b="134"/>
            <a:stretch>
              <a:fillRect/>
            </a:stretch>
          </p:blipFill>
          <p:spPr bwMode="auto">
            <a:xfrm>
              <a:off x="30729" y="4167395"/>
              <a:ext cx="1195388" cy="11954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ctangle 10"/>
            <p:cNvSpPr>
              <a:spLocks noChangeArrowheads="1"/>
            </p:cNvSpPr>
            <p:nvPr/>
          </p:nvSpPr>
          <p:spPr bwMode="auto">
            <a:xfrm>
              <a:off x="167194" y="4629582"/>
              <a:ext cx="918655" cy="2710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32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Topic</a:t>
              </a:r>
              <a:endParaRPr kumimoji="0" lang="en-GB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1359486" y="5862227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41874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08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3150"/>
            <a:ext cx="10515600" cy="1325563"/>
          </a:xfrm>
        </p:spPr>
        <p:txBody>
          <a:bodyPr/>
          <a:lstStyle/>
          <a:p>
            <a:pPr algn="ctr"/>
            <a:r>
              <a:rPr lang="en-GB" b="1" u="sng" dirty="0" smtClean="0">
                <a:solidFill>
                  <a:schemeClr val="bg1"/>
                </a:solidFill>
              </a:rPr>
              <a:t>What is an information text?</a:t>
            </a:r>
            <a:endParaRPr lang="en-GB" b="1" u="sng" dirty="0">
              <a:solidFill>
                <a:schemeClr val="bg1"/>
              </a:solidFill>
            </a:endParaRPr>
          </a:p>
        </p:txBody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418215" y="1223493"/>
            <a:ext cx="11185649" cy="5678235"/>
            <a:chOff x="2383924" y="1822293"/>
            <a:chExt cx="6736080" cy="3419475"/>
          </a:xfrm>
        </p:grpSpPr>
        <p:pic>
          <p:nvPicPr>
            <p:cNvPr id="8" name="Picture 7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9722"/>
            <a:stretch/>
          </p:blipFill>
          <p:spPr bwMode="auto">
            <a:xfrm>
              <a:off x="2383924" y="1822293"/>
              <a:ext cx="3328670" cy="341947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Picture 8"/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055"/>
            <a:stretch/>
          </p:blipFill>
          <p:spPr bwMode="auto">
            <a:xfrm>
              <a:off x="5712594" y="1822293"/>
              <a:ext cx="3407410" cy="341947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11" name="Picture 10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422" r="99578">
                        <a14:foregroundMark x1="26160" y1="36929" x2="24473" y2="64315"/>
                        <a14:foregroundMark x1="32489" y1="58091" x2="56118" y2="60166"/>
                        <a14:foregroundMark x1="68354" y1="67635" x2="26582" y2="74689"/>
                        <a14:foregroundMark x1="64557" y1="56432" x2="64557" y2="56432"/>
                        <a14:foregroundMark x1="65823" y1="51037" x2="65823" y2="51037"/>
                        <a14:foregroundMark x1="68776" y1="61411" x2="68776" y2="61411"/>
                        <a14:foregroundMark x1="52321" y1="63900" x2="52321" y2="63900"/>
                        <a14:foregroundMark x1="54852" y1="67220" x2="54852" y2="67220"/>
                        <a14:foregroundMark x1="55274" y1="72199" x2="55274" y2="72199"/>
                        <a14:foregroundMark x1="35865" y1="67635" x2="35865" y2="67635"/>
                        <a14:foregroundMark x1="35865" y1="71784" x2="35865" y2="71784"/>
                        <a14:foregroundMark x1="35865" y1="71784" x2="35865" y2="71784"/>
                        <a14:foregroundMark x1="38397" y1="71369" x2="38397" y2="71369"/>
                        <a14:foregroundMark x1="37975" y1="68465" x2="37975" y2="68465"/>
                        <a14:foregroundMark x1="38397" y1="67220" x2="38397" y2="67220"/>
                        <a14:foregroundMark x1="48101" y1="38174" x2="48101" y2="38174"/>
                        <a14:foregroundMark x1="46835" y1="35685" x2="46835" y2="35685"/>
                        <a14:foregroundMark x1="54008" y1="35685" x2="54008" y2="356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8055" y="0"/>
            <a:ext cx="1317441" cy="1280414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9187">
                        <a14:foregroundMark x1="19512" y1="42339" x2="78455" y2="39113"/>
                        <a14:foregroundMark x1="50813" y1="29032" x2="50813" y2="29032"/>
                        <a14:foregroundMark x1="52033" y1="35081" x2="52033" y2="35081"/>
                        <a14:foregroundMark x1="53252" y1="46774" x2="53252" y2="46774"/>
                        <a14:foregroundMark x1="52033" y1="51210" x2="51626" y2="52016"/>
                        <a14:foregroundMark x1="54065" y1="56452" x2="54065" y2="56452"/>
                        <a14:foregroundMark x1="60569" y1="51613" x2="60569" y2="51613"/>
                        <a14:foregroundMark x1="64228" y1="48387" x2="64228" y2="48387"/>
                        <a14:foregroundMark x1="77642" y1="45968" x2="77642" y2="45968"/>
                        <a14:foregroundMark x1="72764" y1="36694" x2="72764" y2="36694"/>
                        <a14:foregroundMark x1="70325" y1="43145" x2="70325" y2="43145"/>
                        <a14:foregroundMark x1="44715" y1="45968" x2="44715" y2="45968"/>
                        <a14:foregroundMark x1="41870" y1="45968" x2="41870" y2="45968"/>
                        <a14:foregroundMark x1="39431" y1="44355" x2="39431" y2="44355"/>
                        <a14:foregroundMark x1="31707" y1="36290" x2="31707" y2="36290"/>
                        <a14:foregroundMark x1="28455" y1="37500" x2="28455" y2="37500"/>
                        <a14:foregroundMark x1="30081" y1="38306" x2="30081" y2="38306"/>
                        <a14:foregroundMark x1="35366" y1="39919" x2="35366" y2="39919"/>
                        <a14:foregroundMark x1="37398" y1="39919" x2="37398" y2="39919"/>
                        <a14:foregroundMark x1="39431" y1="36694" x2="39431" y2="36694"/>
                        <a14:foregroundMark x1="39431" y1="48790" x2="39431" y2="487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9" y="0"/>
            <a:ext cx="1329257" cy="1280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024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38"/>
          <a:stretch/>
        </p:blipFill>
        <p:spPr bwMode="auto">
          <a:xfrm>
            <a:off x="867178" y="1030305"/>
            <a:ext cx="10457645" cy="57182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3150"/>
            <a:ext cx="10515600" cy="1325563"/>
          </a:xfrm>
        </p:spPr>
        <p:txBody>
          <a:bodyPr/>
          <a:lstStyle/>
          <a:p>
            <a:pPr algn="ctr"/>
            <a:r>
              <a:rPr lang="en-GB" b="1" u="sng" dirty="0" smtClean="0">
                <a:solidFill>
                  <a:schemeClr val="bg1"/>
                </a:solidFill>
              </a:rPr>
              <a:t>What is an information text?</a:t>
            </a:r>
            <a:endParaRPr lang="en-GB" b="1" u="sng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422" r="99578">
                        <a14:foregroundMark x1="26160" y1="36929" x2="24473" y2="64315"/>
                        <a14:foregroundMark x1="32489" y1="58091" x2="56118" y2="60166"/>
                        <a14:foregroundMark x1="68354" y1="67635" x2="26582" y2="74689"/>
                        <a14:foregroundMark x1="64557" y1="56432" x2="64557" y2="56432"/>
                        <a14:foregroundMark x1="65823" y1="51037" x2="65823" y2="51037"/>
                        <a14:foregroundMark x1="68776" y1="61411" x2="68776" y2="61411"/>
                        <a14:foregroundMark x1="52321" y1="63900" x2="52321" y2="63900"/>
                        <a14:foregroundMark x1="54852" y1="67220" x2="54852" y2="67220"/>
                        <a14:foregroundMark x1="55274" y1="72199" x2="55274" y2="72199"/>
                        <a14:foregroundMark x1="35865" y1="67635" x2="35865" y2="67635"/>
                        <a14:foregroundMark x1="35865" y1="71784" x2="35865" y2="71784"/>
                        <a14:foregroundMark x1="35865" y1="71784" x2="35865" y2="71784"/>
                        <a14:foregroundMark x1="38397" y1="71369" x2="38397" y2="71369"/>
                        <a14:foregroundMark x1="37975" y1="68465" x2="37975" y2="68465"/>
                        <a14:foregroundMark x1="38397" y1="67220" x2="38397" y2="67220"/>
                        <a14:foregroundMark x1="48101" y1="38174" x2="48101" y2="38174"/>
                        <a14:foregroundMark x1="46835" y1="35685" x2="46835" y2="35685"/>
                        <a14:foregroundMark x1="54008" y1="35685" x2="54008" y2="356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8055" y="0"/>
            <a:ext cx="1317441" cy="1280414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9187">
                        <a14:foregroundMark x1="19512" y1="42339" x2="78455" y2="39113"/>
                        <a14:foregroundMark x1="50813" y1="29032" x2="50813" y2="29032"/>
                        <a14:foregroundMark x1="52033" y1="35081" x2="52033" y2="35081"/>
                        <a14:foregroundMark x1="53252" y1="46774" x2="53252" y2="46774"/>
                        <a14:foregroundMark x1="52033" y1="51210" x2="51626" y2="52016"/>
                        <a14:foregroundMark x1="54065" y1="56452" x2="54065" y2="56452"/>
                        <a14:foregroundMark x1="60569" y1="51613" x2="60569" y2="51613"/>
                        <a14:foregroundMark x1="64228" y1="48387" x2="64228" y2="48387"/>
                        <a14:foregroundMark x1="77642" y1="45968" x2="77642" y2="45968"/>
                        <a14:foregroundMark x1="72764" y1="36694" x2="72764" y2="36694"/>
                        <a14:foregroundMark x1="70325" y1="43145" x2="70325" y2="43145"/>
                        <a14:foregroundMark x1="44715" y1="45968" x2="44715" y2="45968"/>
                        <a14:foregroundMark x1="41870" y1="45968" x2="41870" y2="45968"/>
                        <a14:foregroundMark x1="39431" y1="44355" x2="39431" y2="44355"/>
                        <a14:foregroundMark x1="31707" y1="36290" x2="31707" y2="36290"/>
                        <a14:foregroundMark x1="28455" y1="37500" x2="28455" y2="37500"/>
                        <a14:foregroundMark x1="30081" y1="38306" x2="30081" y2="38306"/>
                        <a14:foregroundMark x1="35366" y1="39919" x2="35366" y2="39919"/>
                        <a14:foregroundMark x1="37398" y1="39919" x2="37398" y2="39919"/>
                        <a14:foregroundMark x1="39431" y1="36694" x2="39431" y2="36694"/>
                        <a14:foregroundMark x1="39431" y1="48790" x2="39431" y2="487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9" y="0"/>
            <a:ext cx="1329257" cy="128041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885857" y="6127013"/>
            <a:ext cx="8391080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GB" sz="3200" b="1" u="sng" dirty="0">
                <a:hlinkClick r:id="rId7"/>
              </a:rPr>
              <a:t>https://www.dkfindout.com/uk/history/castles</a:t>
            </a:r>
            <a:r>
              <a:rPr lang="en-GB" u="sng" dirty="0">
                <a:hlinkClick r:id="rId7"/>
              </a:rPr>
              <a:t>/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7855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3150"/>
            <a:ext cx="10515600" cy="1325563"/>
          </a:xfrm>
        </p:spPr>
        <p:txBody>
          <a:bodyPr/>
          <a:lstStyle/>
          <a:p>
            <a:pPr algn="ctr"/>
            <a:r>
              <a:rPr lang="en-GB" b="1" u="sng" dirty="0" smtClean="0">
                <a:solidFill>
                  <a:schemeClr val="bg1"/>
                </a:solidFill>
              </a:rPr>
              <a:t>What is an information text?</a:t>
            </a:r>
            <a:endParaRPr lang="en-GB" b="1" u="sng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422" r="99578">
                        <a14:foregroundMark x1="26160" y1="36929" x2="24473" y2="64315"/>
                        <a14:foregroundMark x1="32489" y1="58091" x2="56118" y2="60166"/>
                        <a14:foregroundMark x1="68354" y1="67635" x2="26582" y2="74689"/>
                        <a14:foregroundMark x1="64557" y1="56432" x2="64557" y2="56432"/>
                        <a14:foregroundMark x1="65823" y1="51037" x2="65823" y2="51037"/>
                        <a14:foregroundMark x1="68776" y1="61411" x2="68776" y2="61411"/>
                        <a14:foregroundMark x1="52321" y1="63900" x2="52321" y2="63900"/>
                        <a14:foregroundMark x1="54852" y1="67220" x2="54852" y2="67220"/>
                        <a14:foregroundMark x1="55274" y1="72199" x2="55274" y2="72199"/>
                        <a14:foregroundMark x1="35865" y1="67635" x2="35865" y2="67635"/>
                        <a14:foregroundMark x1="35865" y1="71784" x2="35865" y2="71784"/>
                        <a14:foregroundMark x1="35865" y1="71784" x2="35865" y2="71784"/>
                        <a14:foregroundMark x1="38397" y1="71369" x2="38397" y2="71369"/>
                        <a14:foregroundMark x1="37975" y1="68465" x2="37975" y2="68465"/>
                        <a14:foregroundMark x1="38397" y1="67220" x2="38397" y2="67220"/>
                        <a14:foregroundMark x1="48101" y1="38174" x2="48101" y2="38174"/>
                        <a14:foregroundMark x1="46835" y1="35685" x2="46835" y2="35685"/>
                        <a14:foregroundMark x1="54008" y1="35685" x2="54008" y2="356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8055" y="0"/>
            <a:ext cx="1317441" cy="1280414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9187">
                        <a14:foregroundMark x1="19512" y1="42339" x2="78455" y2="39113"/>
                        <a14:foregroundMark x1="50813" y1="29032" x2="50813" y2="29032"/>
                        <a14:foregroundMark x1="52033" y1="35081" x2="52033" y2="35081"/>
                        <a14:foregroundMark x1="53252" y1="46774" x2="53252" y2="46774"/>
                        <a14:foregroundMark x1="52033" y1="51210" x2="51626" y2="52016"/>
                        <a14:foregroundMark x1="54065" y1="56452" x2="54065" y2="56452"/>
                        <a14:foregroundMark x1="60569" y1="51613" x2="60569" y2="51613"/>
                        <a14:foregroundMark x1="64228" y1="48387" x2="64228" y2="48387"/>
                        <a14:foregroundMark x1="77642" y1="45968" x2="77642" y2="45968"/>
                        <a14:foregroundMark x1="72764" y1="36694" x2="72764" y2="36694"/>
                        <a14:foregroundMark x1="70325" y1="43145" x2="70325" y2="43145"/>
                        <a14:foregroundMark x1="44715" y1="45968" x2="44715" y2="45968"/>
                        <a14:foregroundMark x1="41870" y1="45968" x2="41870" y2="45968"/>
                        <a14:foregroundMark x1="39431" y1="44355" x2="39431" y2="44355"/>
                        <a14:foregroundMark x1="31707" y1="36290" x2="31707" y2="36290"/>
                        <a14:foregroundMark x1="28455" y1="37500" x2="28455" y2="37500"/>
                        <a14:foregroundMark x1="30081" y1="38306" x2="30081" y2="38306"/>
                        <a14:foregroundMark x1="35366" y1="39919" x2="35366" y2="39919"/>
                        <a14:foregroundMark x1="37398" y1="39919" x2="37398" y2="39919"/>
                        <a14:foregroundMark x1="39431" y1="36694" x2="39431" y2="36694"/>
                        <a14:foregroundMark x1="39431" y1="48790" x2="39431" y2="487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9" y="0"/>
            <a:ext cx="1329257" cy="1280414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6"/>
          <a:stretch>
            <a:fillRect/>
          </a:stretch>
        </p:blipFill>
        <p:spPr>
          <a:xfrm>
            <a:off x="34539" y="3630097"/>
            <a:ext cx="2893059" cy="1695450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7"/>
          <a:stretch>
            <a:fillRect/>
          </a:stretch>
        </p:blipFill>
        <p:spPr>
          <a:xfrm>
            <a:off x="5516331" y="3228543"/>
            <a:ext cx="1592451" cy="2097004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8"/>
          <a:stretch>
            <a:fillRect/>
          </a:stretch>
        </p:blipFill>
        <p:spPr>
          <a:xfrm>
            <a:off x="9697514" y="3284315"/>
            <a:ext cx="2467982" cy="1985461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7"/>
          <a:stretch>
            <a:fillRect/>
          </a:stretch>
        </p:blipFill>
        <p:spPr>
          <a:xfrm>
            <a:off x="7606923" y="3228544"/>
            <a:ext cx="1592451" cy="2097004"/>
          </a:xfrm>
          <a:prstGeom prst="rect">
            <a:avLst/>
          </a:prstGeom>
        </p:spPr>
      </p:pic>
      <p:pic>
        <p:nvPicPr>
          <p:cNvPr id="14" name="Picture 13"/>
          <p:cNvPicPr/>
          <p:nvPr/>
        </p:nvPicPr>
        <p:blipFill>
          <a:blip r:embed="rId7"/>
          <a:stretch>
            <a:fillRect/>
          </a:stretch>
        </p:blipFill>
        <p:spPr>
          <a:xfrm>
            <a:off x="3425739" y="3228543"/>
            <a:ext cx="1592451" cy="209700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7301" b="93379" l="6446" r="93902">
                        <a14:foregroundMark x1="70209" y1="41596" x2="68293" y2="57895"/>
                        <a14:foregroundMark x1="90418" y1="64686" x2="90418" y2="64686"/>
                        <a14:foregroundMark x1="88328" y1="70968" x2="88328" y2="70968"/>
                        <a14:foregroundMark x1="83798" y1="79287" x2="83798" y2="79287"/>
                        <a14:foregroundMark x1="74739" y1="83701" x2="74739" y2="83701"/>
                        <a14:foregroundMark x1="62369" y1="85399" x2="62369" y2="85399"/>
                        <a14:foregroundMark x1="37631" y1="67912" x2="37631" y2="67912"/>
                        <a14:foregroundMark x1="27003" y1="66893" x2="27003" y2="66893"/>
                        <a14:foregroundMark x1="17596" y1="61121" x2="17596" y2="61121"/>
                        <a14:foregroundMark x1="11672" y1="53990" x2="11672" y2="53990"/>
                        <a14:foregroundMark x1="9059" y1="45161" x2="9059" y2="45161"/>
                        <a14:foregroundMark x1="44077" y1="15959" x2="30662" y2="4295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200000">
            <a:off x="2816315" y="4117822"/>
            <a:ext cx="701778" cy="720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7301" b="93379" l="6446" r="93902">
                        <a14:foregroundMark x1="70209" y1="41596" x2="68293" y2="57895"/>
                        <a14:foregroundMark x1="90418" y1="64686" x2="90418" y2="64686"/>
                        <a14:foregroundMark x1="88328" y1="70968" x2="88328" y2="70968"/>
                        <a14:foregroundMark x1="83798" y1="79287" x2="83798" y2="79287"/>
                        <a14:foregroundMark x1="74739" y1="83701" x2="74739" y2="83701"/>
                        <a14:foregroundMark x1="62369" y1="85399" x2="62369" y2="85399"/>
                        <a14:foregroundMark x1="37631" y1="67912" x2="37631" y2="67912"/>
                        <a14:foregroundMark x1="27003" y1="66893" x2="27003" y2="66893"/>
                        <a14:foregroundMark x1="17596" y1="61121" x2="17596" y2="61121"/>
                        <a14:foregroundMark x1="11672" y1="53990" x2="11672" y2="53990"/>
                        <a14:foregroundMark x1="9059" y1="45161" x2="9059" y2="45161"/>
                        <a14:foregroundMark x1="44077" y1="15959" x2="30662" y2="4295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200000">
            <a:off x="4974787" y="4468711"/>
            <a:ext cx="701778" cy="7200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7301" b="93379" l="6446" r="93902">
                        <a14:foregroundMark x1="70209" y1="41596" x2="68293" y2="57895"/>
                        <a14:foregroundMark x1="90418" y1="64686" x2="90418" y2="64686"/>
                        <a14:foregroundMark x1="88328" y1="70968" x2="88328" y2="70968"/>
                        <a14:foregroundMark x1="83798" y1="79287" x2="83798" y2="79287"/>
                        <a14:foregroundMark x1="74739" y1="83701" x2="74739" y2="83701"/>
                        <a14:foregroundMark x1="62369" y1="85399" x2="62369" y2="85399"/>
                        <a14:foregroundMark x1="37631" y1="67912" x2="37631" y2="67912"/>
                        <a14:foregroundMark x1="27003" y1="66893" x2="27003" y2="66893"/>
                        <a14:foregroundMark x1="17596" y1="61121" x2="17596" y2="61121"/>
                        <a14:foregroundMark x1="11672" y1="53990" x2="11672" y2="53990"/>
                        <a14:foregroundMark x1="9059" y1="45161" x2="9059" y2="45161"/>
                        <a14:foregroundMark x1="44077" y1="15959" x2="30662" y2="4295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200000">
            <a:off x="7017350" y="3807861"/>
            <a:ext cx="701778" cy="7200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7301" b="93379" l="6446" r="93902">
                        <a14:foregroundMark x1="70209" y1="41596" x2="68293" y2="57895"/>
                        <a14:foregroundMark x1="90418" y1="64686" x2="90418" y2="64686"/>
                        <a14:foregroundMark x1="88328" y1="70968" x2="88328" y2="70968"/>
                        <a14:foregroundMark x1="83798" y1="79287" x2="83798" y2="79287"/>
                        <a14:foregroundMark x1="74739" y1="83701" x2="74739" y2="83701"/>
                        <a14:foregroundMark x1="62369" y1="85399" x2="62369" y2="85399"/>
                        <a14:foregroundMark x1="37631" y1="67912" x2="37631" y2="67912"/>
                        <a14:foregroundMark x1="27003" y1="66893" x2="27003" y2="66893"/>
                        <a14:foregroundMark x1="17596" y1="61121" x2="17596" y2="61121"/>
                        <a14:foregroundMark x1="11672" y1="53990" x2="11672" y2="53990"/>
                        <a14:foregroundMark x1="9059" y1="45161" x2="9059" y2="45161"/>
                        <a14:foregroundMark x1="44077" y1="15959" x2="30662" y2="4295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200000">
            <a:off x="9153315" y="4117822"/>
            <a:ext cx="701778" cy="72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75271" y="4010746"/>
            <a:ext cx="1520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Main Heading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79173" y="4900444"/>
            <a:ext cx="1410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Introduction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516846" y="3445431"/>
            <a:ext cx="1410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Sub-Heading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607438" y="3447639"/>
            <a:ext cx="1410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Sub-Heading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698030" y="3449847"/>
            <a:ext cx="1410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Sub-Heading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516846" y="4380078"/>
            <a:ext cx="1410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Topic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598003" y="4353435"/>
            <a:ext cx="1410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Topic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698030" y="4380078"/>
            <a:ext cx="1410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Topic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697514" y="5280920"/>
            <a:ext cx="2467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Thinking Question</a:t>
            </a:r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846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u="sng" dirty="0">
                <a:solidFill>
                  <a:schemeClr val="bg1"/>
                </a:solidFill>
              </a:rPr>
              <a:t>LI: To </a:t>
            </a:r>
            <a:r>
              <a:rPr lang="en-GB" b="1" u="sng" dirty="0" smtClean="0">
                <a:solidFill>
                  <a:schemeClr val="bg1"/>
                </a:solidFill>
              </a:rPr>
              <a:t>write a </a:t>
            </a:r>
            <a:r>
              <a:rPr lang="en-GB" b="1" u="sng" dirty="0">
                <a:solidFill>
                  <a:schemeClr val="bg1"/>
                </a:solidFill>
              </a:rPr>
              <a:t>non-fiction text</a:t>
            </a:r>
            <a:r>
              <a:rPr lang="en-GB" dirty="0">
                <a:solidFill>
                  <a:schemeClr val="bg1"/>
                </a:solidFill>
              </a:rPr>
              <a:t/>
            </a:r>
            <a:br>
              <a:rPr lang="en-GB" dirty="0">
                <a:solidFill>
                  <a:schemeClr val="bg1"/>
                </a:solidFill>
              </a:rPr>
            </a:br>
            <a:endParaRPr lang="en-GB" b="1" u="sng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8780">
                        <a14:foregroundMark x1="23577" y1="45968" x2="73984" y2="41532"/>
                        <a14:foregroundMark x1="33333" y1="36694" x2="33333" y2="36694"/>
                        <a14:foregroundMark x1="27642" y1="35887" x2="27642" y2="35887"/>
                        <a14:foregroundMark x1="39431" y1="36694" x2="39431" y2="36694"/>
                        <a14:foregroundMark x1="52033" y1="48790" x2="52033" y2="48790"/>
                        <a14:foregroundMark x1="52033" y1="50806" x2="50813" y2="57661"/>
                        <a14:foregroundMark x1="58537" y1="52016" x2="77236" y2="45565"/>
                        <a14:foregroundMark x1="71138" y1="28629" x2="85366" y2="44355"/>
                        <a14:foregroundMark x1="71138" y1="37500" x2="71138" y2="37500"/>
                        <a14:foregroundMark x1="50000" y1="30645" x2="50000" y2="30645"/>
                        <a14:foregroundMark x1="51626" y1="29839" x2="51626" y2="29839"/>
                        <a14:foregroundMark x1="53252" y1="28629" x2="53252" y2="28629"/>
                        <a14:foregroundMark x1="33333" y1="40726" x2="33333" y2="40726"/>
                        <a14:foregroundMark x1="28862" y1="39919" x2="28862" y2="399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05" y="154546"/>
            <a:ext cx="1068129" cy="1076813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29604" y="1252292"/>
            <a:ext cx="12062395" cy="5605708"/>
          </a:xfrm>
        </p:spPr>
        <p:txBody>
          <a:bodyPr>
            <a:normAutofit lnSpcReduction="10000"/>
          </a:bodyPr>
          <a:lstStyle/>
          <a:p>
            <a:pPr marL="1787525" lvl="0"/>
            <a:endParaRPr lang="en-GB" b="1" u="sng" dirty="0" smtClean="0">
              <a:solidFill>
                <a:schemeClr val="bg1"/>
              </a:solidFill>
            </a:endParaRPr>
          </a:p>
          <a:p>
            <a:pPr marL="1787525" lvl="0"/>
            <a:r>
              <a:rPr lang="en-GB" b="1" u="sng" dirty="0" smtClean="0">
                <a:solidFill>
                  <a:schemeClr val="bg1"/>
                </a:solidFill>
              </a:rPr>
              <a:t>I </a:t>
            </a:r>
            <a:r>
              <a:rPr lang="en-GB" b="1" u="sng" dirty="0">
                <a:solidFill>
                  <a:schemeClr val="bg1"/>
                </a:solidFill>
              </a:rPr>
              <a:t>can recognise the main heading, introduction, subheading and topic of an information text (non-chronological report</a:t>
            </a:r>
            <a:r>
              <a:rPr lang="en-GB" b="1" u="sng" dirty="0" smtClean="0">
                <a:solidFill>
                  <a:schemeClr val="bg1"/>
                </a:solidFill>
              </a:rPr>
              <a:t>)</a:t>
            </a:r>
            <a:br>
              <a:rPr lang="en-GB" b="1" u="sng" dirty="0" smtClean="0">
                <a:solidFill>
                  <a:schemeClr val="bg1"/>
                </a:solidFill>
              </a:rPr>
            </a:br>
            <a:r>
              <a:rPr lang="en-GB" b="1" u="sng" dirty="0" smtClean="0">
                <a:solidFill>
                  <a:schemeClr val="bg1"/>
                </a:solidFill>
              </a:rPr>
              <a:t/>
            </a:r>
            <a:br>
              <a:rPr lang="en-GB" b="1" u="sng" dirty="0" smtClean="0">
                <a:solidFill>
                  <a:schemeClr val="bg1"/>
                </a:solidFill>
              </a:rPr>
            </a:br>
            <a:endParaRPr lang="en-GB" sz="1050" dirty="0" smtClean="0">
              <a:solidFill>
                <a:schemeClr val="bg1"/>
              </a:solidFill>
            </a:endParaRPr>
          </a:p>
          <a:p>
            <a:pPr marL="438150" lvl="0" indent="-342900">
              <a:lnSpc>
                <a:spcPct val="100000"/>
              </a:lnSpc>
              <a:spcBef>
                <a:spcPct val="20000"/>
              </a:spcBef>
            </a:pPr>
            <a:r>
              <a:rPr lang="en-GB" sz="2000" dirty="0">
                <a:solidFill>
                  <a:srgbClr val="FFFF00"/>
                </a:solidFill>
                <a:latin typeface="Comic Sans MS" pitchFamily="66" charset="0"/>
              </a:rPr>
              <a:t>I make up short sentences to express my thoughts loud. </a:t>
            </a:r>
            <a:r>
              <a:rPr lang="en-GB" sz="1600" dirty="0">
                <a:solidFill>
                  <a:srgbClr val="FFFF00"/>
                </a:solidFill>
                <a:latin typeface="Comic Sans MS" pitchFamily="66" charset="0"/>
              </a:rPr>
              <a:t>[Level 1]</a:t>
            </a:r>
          </a:p>
          <a:p>
            <a:pPr marL="438150" lvl="0" indent="-342900">
              <a:lnSpc>
                <a:spcPct val="100000"/>
              </a:lnSpc>
              <a:spcBef>
                <a:spcPct val="20000"/>
              </a:spcBef>
            </a:pPr>
            <a:r>
              <a:rPr lang="en-GB" sz="2000" dirty="0">
                <a:solidFill>
                  <a:srgbClr val="FFFF00"/>
                </a:solidFill>
                <a:latin typeface="Comic Sans MS" pitchFamily="66" charset="0"/>
              </a:rPr>
              <a:t>I write a short phrase using the sounds I already know. </a:t>
            </a:r>
            <a:r>
              <a:rPr lang="en-GB" sz="1600" dirty="0">
                <a:solidFill>
                  <a:srgbClr val="FFFF00"/>
                </a:solidFill>
                <a:latin typeface="Comic Sans MS" pitchFamily="66" charset="0"/>
              </a:rPr>
              <a:t>[Level 1]</a:t>
            </a:r>
            <a:br>
              <a:rPr lang="en-GB" sz="1600" dirty="0">
                <a:solidFill>
                  <a:srgbClr val="FFFF00"/>
                </a:solidFill>
                <a:latin typeface="Comic Sans MS" pitchFamily="66" charset="0"/>
              </a:rPr>
            </a:br>
            <a:endParaRPr lang="en-GB" sz="1600" dirty="0">
              <a:solidFill>
                <a:srgbClr val="FFFF00"/>
              </a:solidFill>
              <a:latin typeface="Comic Sans MS" pitchFamily="66" charset="0"/>
            </a:endParaRPr>
          </a:p>
          <a:p>
            <a:pPr marL="438150" lvl="0" indent="-342900">
              <a:lnSpc>
                <a:spcPct val="100000"/>
              </a:lnSpc>
              <a:spcBef>
                <a:spcPct val="20000"/>
              </a:spcBef>
            </a:pPr>
            <a:r>
              <a:rPr lang="en-GB" sz="2000" dirty="0">
                <a:solidFill>
                  <a:srgbClr val="FFFF00"/>
                </a:solidFill>
                <a:latin typeface="Comic Sans MS" pitchFamily="66" charset="0"/>
              </a:rPr>
              <a:t>I discuss my favourite words and phrases. </a:t>
            </a:r>
            <a:r>
              <a:rPr lang="en-GB" sz="1600" dirty="0">
                <a:solidFill>
                  <a:srgbClr val="FFFF00"/>
                </a:solidFill>
                <a:latin typeface="Comic Sans MS" pitchFamily="66" charset="0"/>
              </a:rPr>
              <a:t>[Level 2 &amp; 3]</a:t>
            </a:r>
          </a:p>
          <a:p>
            <a:pPr marL="438150" lvl="0" indent="-342900">
              <a:lnSpc>
                <a:spcPct val="100000"/>
              </a:lnSpc>
              <a:spcBef>
                <a:spcPct val="20000"/>
              </a:spcBef>
            </a:pPr>
            <a:r>
              <a:rPr lang="en-GB" sz="2000" dirty="0">
                <a:solidFill>
                  <a:srgbClr val="FFFF00"/>
                </a:solidFill>
                <a:latin typeface="Comic Sans MS" pitchFamily="66" charset="0"/>
              </a:rPr>
              <a:t>I talk about the meaning of words I know and the meaning</a:t>
            </a:r>
            <a:br>
              <a:rPr lang="en-GB" sz="2000" dirty="0">
                <a:solidFill>
                  <a:srgbClr val="FFFF00"/>
                </a:solidFill>
                <a:latin typeface="Comic Sans MS" pitchFamily="66" charset="0"/>
              </a:rPr>
            </a:br>
            <a:r>
              <a:rPr lang="en-GB" sz="2000" dirty="0">
                <a:solidFill>
                  <a:srgbClr val="FFFF00"/>
                </a:solidFill>
                <a:latin typeface="Comic Sans MS" pitchFamily="66" charset="0"/>
              </a:rPr>
              <a:t>of new words. </a:t>
            </a:r>
            <a:r>
              <a:rPr lang="en-GB" sz="1600" dirty="0">
                <a:solidFill>
                  <a:srgbClr val="FFFF00"/>
                </a:solidFill>
                <a:latin typeface="Comic Sans MS" pitchFamily="66" charset="0"/>
              </a:rPr>
              <a:t>[Level 2 &amp; 3]</a:t>
            </a:r>
          </a:p>
          <a:p>
            <a:pPr marL="438150" lvl="0" indent="-342900">
              <a:lnSpc>
                <a:spcPct val="100000"/>
              </a:lnSpc>
              <a:spcBef>
                <a:spcPct val="20000"/>
              </a:spcBef>
            </a:pPr>
            <a:r>
              <a:rPr lang="en-GB" sz="2000" dirty="0">
                <a:solidFill>
                  <a:srgbClr val="FFFF00"/>
                </a:solidFill>
                <a:latin typeface="Comic Sans MS" pitchFamily="66" charset="0"/>
              </a:rPr>
              <a:t>I join my sentences together to write a </a:t>
            </a:r>
            <a:r>
              <a:rPr lang="en-GB" sz="2000" dirty="0" smtClean="0">
                <a:solidFill>
                  <a:srgbClr val="FFFF00"/>
                </a:solidFill>
                <a:latin typeface="Comic Sans MS" pitchFamily="66" charset="0"/>
              </a:rPr>
              <a:t>non-chronological report. </a:t>
            </a:r>
            <a:r>
              <a:rPr lang="en-GB" sz="1600" dirty="0">
                <a:solidFill>
                  <a:srgbClr val="FFFF00"/>
                </a:solidFill>
                <a:latin typeface="Comic Sans MS" pitchFamily="66" charset="0"/>
              </a:rPr>
              <a:t>[Level 2]</a:t>
            </a:r>
          </a:p>
          <a:p>
            <a:pPr marL="438150" lvl="0" indent="-342900">
              <a:lnSpc>
                <a:spcPct val="100000"/>
              </a:lnSpc>
              <a:spcBef>
                <a:spcPct val="20000"/>
              </a:spcBef>
            </a:pPr>
            <a:r>
              <a:rPr lang="en-GB" sz="2000" dirty="0">
                <a:solidFill>
                  <a:srgbClr val="FFFF00"/>
                </a:solidFill>
                <a:latin typeface="Comic Sans MS" pitchFamily="66" charset="0"/>
              </a:rPr>
              <a:t>I  write for different purposes using ideas and language from things I’ve read. </a:t>
            </a:r>
            <a:r>
              <a:rPr lang="en-GB" sz="1600" dirty="0">
                <a:solidFill>
                  <a:srgbClr val="FFFF00"/>
                </a:solidFill>
                <a:latin typeface="Comic Sans MS" pitchFamily="66" charset="0"/>
              </a:rPr>
              <a:t>[Level 3]</a:t>
            </a:r>
            <a:endParaRPr lang="en-GB" sz="2000" dirty="0">
              <a:solidFill>
                <a:srgbClr val="FFFF00"/>
              </a:solidFill>
              <a:latin typeface="Comic Sans MS" pitchFamily="66" charset="0"/>
            </a:endParaRPr>
          </a:p>
          <a:p>
            <a:pPr marL="2330450" indent="0">
              <a:buNone/>
            </a:pP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smtClean="0">
                <a:solidFill>
                  <a:schemeClr val="bg1"/>
                </a:solidFill>
              </a:rPr>
              <a:t>     </a:t>
            </a:r>
            <a:r>
              <a:rPr lang="en-GB" sz="800" dirty="0" smtClean="0">
                <a:solidFill>
                  <a:schemeClr val="bg1"/>
                </a:solidFill>
              </a:rPr>
              <a:t/>
            </a:r>
            <a:br>
              <a:rPr lang="en-GB" sz="800" dirty="0" smtClean="0">
                <a:solidFill>
                  <a:schemeClr val="bg1"/>
                </a:solidFill>
              </a:rPr>
            </a:br>
            <a:r>
              <a:rPr lang="en-GB" dirty="0" smtClean="0">
                <a:solidFill>
                  <a:schemeClr val="bg1"/>
                </a:solidFill>
              </a:rPr>
              <a:t>Use the basics!!  Make sure you use capital letters, </a:t>
            </a:r>
            <a:r>
              <a:rPr lang="en-GB" dirty="0" smtClean="0">
                <a:solidFill>
                  <a:schemeClr val="bg1"/>
                </a:solidFill>
              </a:rPr>
              <a:t>full stops </a:t>
            </a:r>
            <a:r>
              <a:rPr lang="en-GB" dirty="0" smtClean="0">
                <a:solidFill>
                  <a:schemeClr val="bg1"/>
                </a:solidFill>
              </a:rPr>
              <a:t>and question marks </a:t>
            </a:r>
            <a:r>
              <a:rPr lang="en-GB" dirty="0" smtClean="0">
                <a:solidFill>
                  <a:schemeClr val="bg1"/>
                </a:solidFill>
              </a:rPr>
              <a:t>correctly.</a:t>
            </a:r>
            <a:endParaRPr lang="en-GB" dirty="0" smtClean="0">
              <a:solidFill>
                <a:schemeClr val="bg1"/>
              </a:solidFill>
            </a:endParaRPr>
          </a:p>
          <a:p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422" r="99578">
                        <a14:foregroundMark x1="26160" y1="36929" x2="24473" y2="64315"/>
                        <a14:foregroundMark x1="32489" y1="58091" x2="56118" y2="60166"/>
                        <a14:foregroundMark x1="68354" y1="67635" x2="26582" y2="74689"/>
                        <a14:foregroundMark x1="64557" y1="56432" x2="64557" y2="56432"/>
                        <a14:foregroundMark x1="65823" y1="51037" x2="65823" y2="51037"/>
                        <a14:foregroundMark x1="68776" y1="61411" x2="68776" y2="61411"/>
                        <a14:foregroundMark x1="52321" y1="63900" x2="52321" y2="63900"/>
                        <a14:foregroundMark x1="54852" y1="67220" x2="54852" y2="67220"/>
                        <a14:foregroundMark x1="55274" y1="72199" x2="55274" y2="72199"/>
                        <a14:foregroundMark x1="35865" y1="67635" x2="35865" y2="67635"/>
                        <a14:foregroundMark x1="35865" y1="71784" x2="35865" y2="71784"/>
                        <a14:foregroundMark x1="35865" y1="71784" x2="35865" y2="71784"/>
                        <a14:foregroundMark x1="38397" y1="71369" x2="38397" y2="71369"/>
                        <a14:foregroundMark x1="37975" y1="68465" x2="37975" y2="68465"/>
                        <a14:foregroundMark x1="38397" y1="67220" x2="38397" y2="67220"/>
                        <a14:foregroundMark x1="48101" y1="38174" x2="48101" y2="38174"/>
                        <a14:foregroundMark x1="46835" y1="35685" x2="46835" y2="35685"/>
                        <a14:foregroundMark x1="54008" y1="35685" x2="54008" y2="356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00" y="1373028"/>
            <a:ext cx="1666847" cy="1620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94345" y="5788809"/>
            <a:ext cx="1691943" cy="929631"/>
            <a:chOff x="594345" y="5788809"/>
            <a:chExt cx="1691943" cy="929631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100000" l="0" r="98222">
                          <a14:foregroundMark x1="23111" y1="70667" x2="23111" y2="70667"/>
                          <a14:foregroundMark x1="11556" y1="46222" x2="11556" y2="46222"/>
                          <a14:foregroundMark x1="20444" y1="20000" x2="20444" y2="20000"/>
                          <a14:foregroundMark x1="86222" y1="47556" x2="86222" y2="47556"/>
                          <a14:foregroundMark x1="78667" y1="72000" x2="78667" y2="72000"/>
                          <a14:foregroundMark x1="58222" y1="80000" x2="58222" y2="80000"/>
                          <a14:foregroundMark x1="56444" y1="85333" x2="56444" y2="85333"/>
                          <a14:foregroundMark x1="53333" y1="91111" x2="53333" y2="91111"/>
                          <a14:foregroundMark x1="50667" y1="10222" x2="50667" y2="10222"/>
                          <a14:foregroundMark x1="76889" y1="21333" x2="76889" y2="21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45" y="5788809"/>
              <a:ext cx="926674" cy="926674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100000" l="0" r="100000">
                          <a14:foregroundMark x1="32286" y1="4167" x2="3143" y2="33631"/>
                          <a14:foregroundMark x1="3143" y1="45833" x2="8000" y2="71726"/>
                          <a14:foregroundMark x1="13429" y1="79167" x2="32286" y2="93155"/>
                          <a14:foregroundMark x1="40857" y1="93750" x2="68857" y2="92262"/>
                          <a14:foregroundMark x1="61143" y1="96429" x2="61143" y2="96429"/>
                          <a14:foregroundMark x1="70571" y1="94643" x2="94857" y2="70238"/>
                          <a14:foregroundMark x1="96286" y1="62202" x2="96286" y2="31845"/>
                          <a14:foregroundMark x1="93143" y1="30357" x2="67429" y2="5952"/>
                          <a14:foregroundMark x1="62857" y1="5952" x2="36000" y2="654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1019" y="5983781"/>
              <a:ext cx="765269" cy="734659"/>
            </a:xfrm>
            <a:prstGeom prst="rect">
              <a:avLst/>
            </a:prstGeom>
          </p:spPr>
        </p:pic>
      </p:grpSp>
      <p:pic>
        <p:nvPicPr>
          <p:cNvPr id="10" name="Recorded Sound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373135" y="226197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00520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1870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7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3150"/>
            <a:ext cx="10515600" cy="1325563"/>
          </a:xfrm>
        </p:spPr>
        <p:txBody>
          <a:bodyPr/>
          <a:lstStyle/>
          <a:p>
            <a:pPr algn="ctr"/>
            <a:r>
              <a:rPr lang="en-GB" b="1" u="sng" dirty="0">
                <a:solidFill>
                  <a:schemeClr val="bg1"/>
                </a:solidFill>
              </a:rPr>
              <a:t>LI: To write a non-fiction text</a:t>
            </a:r>
          </a:p>
        </p:txBody>
      </p:sp>
      <p:pic>
        <p:nvPicPr>
          <p:cNvPr id="5" name="Picture 4"/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422" r="99578">
                        <a14:foregroundMark x1="26160" y1="36929" x2="24473" y2="64315"/>
                        <a14:foregroundMark x1="32489" y1="58091" x2="56118" y2="60166"/>
                        <a14:foregroundMark x1="68354" y1="67635" x2="26582" y2="74689"/>
                        <a14:foregroundMark x1="64557" y1="56432" x2="64557" y2="56432"/>
                        <a14:foregroundMark x1="65823" y1="51037" x2="65823" y2="51037"/>
                        <a14:foregroundMark x1="68776" y1="61411" x2="68776" y2="61411"/>
                        <a14:foregroundMark x1="52321" y1="63900" x2="52321" y2="63900"/>
                        <a14:foregroundMark x1="54852" y1="67220" x2="54852" y2="67220"/>
                        <a14:foregroundMark x1="55274" y1="72199" x2="55274" y2="72199"/>
                        <a14:foregroundMark x1="35865" y1="67635" x2="35865" y2="67635"/>
                        <a14:foregroundMark x1="35865" y1="71784" x2="35865" y2="71784"/>
                        <a14:foregroundMark x1="35865" y1="71784" x2="35865" y2="71784"/>
                        <a14:foregroundMark x1="38397" y1="71369" x2="38397" y2="71369"/>
                        <a14:foregroundMark x1="37975" y1="68465" x2="37975" y2="68465"/>
                        <a14:foregroundMark x1="38397" y1="67220" x2="38397" y2="67220"/>
                        <a14:foregroundMark x1="48101" y1="38174" x2="48101" y2="38174"/>
                        <a14:foregroundMark x1="46835" y1="35685" x2="46835" y2="35685"/>
                        <a14:foregroundMark x1="54008" y1="35685" x2="54008" y2="356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8055" y="0"/>
            <a:ext cx="1317441" cy="1280414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99187">
                        <a14:foregroundMark x1="19512" y1="42339" x2="78455" y2="39113"/>
                        <a14:foregroundMark x1="50813" y1="29032" x2="50813" y2="29032"/>
                        <a14:foregroundMark x1="52033" y1="35081" x2="52033" y2="35081"/>
                        <a14:foregroundMark x1="53252" y1="46774" x2="53252" y2="46774"/>
                        <a14:foregroundMark x1="52033" y1="51210" x2="51626" y2="52016"/>
                        <a14:foregroundMark x1="54065" y1="56452" x2="54065" y2="56452"/>
                        <a14:foregroundMark x1="60569" y1="51613" x2="60569" y2="51613"/>
                        <a14:foregroundMark x1="64228" y1="48387" x2="64228" y2="48387"/>
                        <a14:foregroundMark x1="77642" y1="45968" x2="77642" y2="45968"/>
                        <a14:foregroundMark x1="72764" y1="36694" x2="72764" y2="36694"/>
                        <a14:foregroundMark x1="70325" y1="43145" x2="70325" y2="43145"/>
                        <a14:foregroundMark x1="44715" y1="45968" x2="44715" y2="45968"/>
                        <a14:foregroundMark x1="41870" y1="45968" x2="41870" y2="45968"/>
                        <a14:foregroundMark x1="39431" y1="44355" x2="39431" y2="44355"/>
                        <a14:foregroundMark x1="31707" y1="36290" x2="31707" y2="36290"/>
                        <a14:foregroundMark x1="28455" y1="37500" x2="28455" y2="37500"/>
                        <a14:foregroundMark x1="30081" y1="38306" x2="30081" y2="38306"/>
                        <a14:foregroundMark x1="35366" y1="39919" x2="35366" y2="39919"/>
                        <a14:foregroundMark x1="37398" y1="39919" x2="37398" y2="39919"/>
                        <a14:foregroundMark x1="39431" y1="36694" x2="39431" y2="36694"/>
                        <a14:foregroundMark x1="39431" y1="48790" x2="39431" y2="487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9" y="0"/>
            <a:ext cx="1329257" cy="1280414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9"/>
          <a:stretch>
            <a:fillRect/>
          </a:stretch>
        </p:blipFill>
        <p:spPr>
          <a:xfrm>
            <a:off x="34539" y="3630097"/>
            <a:ext cx="2893059" cy="1695450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10"/>
          <a:stretch>
            <a:fillRect/>
          </a:stretch>
        </p:blipFill>
        <p:spPr>
          <a:xfrm>
            <a:off x="5516331" y="3228543"/>
            <a:ext cx="1592451" cy="2097004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11"/>
          <a:stretch>
            <a:fillRect/>
          </a:stretch>
        </p:blipFill>
        <p:spPr>
          <a:xfrm>
            <a:off x="9697514" y="3284315"/>
            <a:ext cx="2467982" cy="1985461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10"/>
          <a:stretch>
            <a:fillRect/>
          </a:stretch>
        </p:blipFill>
        <p:spPr>
          <a:xfrm>
            <a:off x="7606923" y="3228544"/>
            <a:ext cx="1592451" cy="2097004"/>
          </a:xfrm>
          <a:prstGeom prst="rect">
            <a:avLst/>
          </a:prstGeom>
        </p:spPr>
      </p:pic>
      <p:pic>
        <p:nvPicPr>
          <p:cNvPr id="14" name="Picture 13"/>
          <p:cNvPicPr/>
          <p:nvPr/>
        </p:nvPicPr>
        <p:blipFill>
          <a:blip r:embed="rId10"/>
          <a:stretch>
            <a:fillRect/>
          </a:stretch>
        </p:blipFill>
        <p:spPr>
          <a:xfrm>
            <a:off x="3425739" y="3228543"/>
            <a:ext cx="1592451" cy="209700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7301" b="93379" l="6446" r="93902">
                        <a14:foregroundMark x1="70209" y1="41596" x2="68293" y2="57895"/>
                        <a14:foregroundMark x1="90418" y1="64686" x2="90418" y2="64686"/>
                        <a14:foregroundMark x1="88328" y1="70968" x2="88328" y2="70968"/>
                        <a14:foregroundMark x1="83798" y1="79287" x2="83798" y2="79287"/>
                        <a14:foregroundMark x1="74739" y1="83701" x2="74739" y2="83701"/>
                        <a14:foregroundMark x1="62369" y1="85399" x2="62369" y2="85399"/>
                        <a14:foregroundMark x1="37631" y1="67912" x2="37631" y2="67912"/>
                        <a14:foregroundMark x1="27003" y1="66893" x2="27003" y2="66893"/>
                        <a14:foregroundMark x1="17596" y1="61121" x2="17596" y2="61121"/>
                        <a14:foregroundMark x1="11672" y1="53990" x2="11672" y2="53990"/>
                        <a14:foregroundMark x1="9059" y1="45161" x2="9059" y2="45161"/>
                        <a14:foregroundMark x1="44077" y1="15959" x2="30662" y2="4295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200000">
            <a:off x="2816315" y="4117822"/>
            <a:ext cx="701778" cy="720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7301" b="93379" l="6446" r="93902">
                        <a14:foregroundMark x1="70209" y1="41596" x2="68293" y2="57895"/>
                        <a14:foregroundMark x1="90418" y1="64686" x2="90418" y2="64686"/>
                        <a14:foregroundMark x1="88328" y1="70968" x2="88328" y2="70968"/>
                        <a14:foregroundMark x1="83798" y1="79287" x2="83798" y2="79287"/>
                        <a14:foregroundMark x1="74739" y1="83701" x2="74739" y2="83701"/>
                        <a14:foregroundMark x1="62369" y1="85399" x2="62369" y2="85399"/>
                        <a14:foregroundMark x1="37631" y1="67912" x2="37631" y2="67912"/>
                        <a14:foregroundMark x1="27003" y1="66893" x2="27003" y2="66893"/>
                        <a14:foregroundMark x1="17596" y1="61121" x2="17596" y2="61121"/>
                        <a14:foregroundMark x1="11672" y1="53990" x2="11672" y2="53990"/>
                        <a14:foregroundMark x1="9059" y1="45161" x2="9059" y2="45161"/>
                        <a14:foregroundMark x1="44077" y1="15959" x2="30662" y2="4295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200000">
            <a:off x="4974787" y="4468711"/>
            <a:ext cx="701778" cy="7200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7301" b="93379" l="6446" r="93902">
                        <a14:foregroundMark x1="70209" y1="41596" x2="68293" y2="57895"/>
                        <a14:foregroundMark x1="90418" y1="64686" x2="90418" y2="64686"/>
                        <a14:foregroundMark x1="88328" y1="70968" x2="88328" y2="70968"/>
                        <a14:foregroundMark x1="83798" y1="79287" x2="83798" y2="79287"/>
                        <a14:foregroundMark x1="74739" y1="83701" x2="74739" y2="83701"/>
                        <a14:foregroundMark x1="62369" y1="85399" x2="62369" y2="85399"/>
                        <a14:foregroundMark x1="37631" y1="67912" x2="37631" y2="67912"/>
                        <a14:foregroundMark x1="27003" y1="66893" x2="27003" y2="66893"/>
                        <a14:foregroundMark x1="17596" y1="61121" x2="17596" y2="61121"/>
                        <a14:foregroundMark x1="11672" y1="53990" x2="11672" y2="53990"/>
                        <a14:foregroundMark x1="9059" y1="45161" x2="9059" y2="45161"/>
                        <a14:foregroundMark x1="44077" y1="15959" x2="30662" y2="4295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200000">
            <a:off x="7017350" y="3807861"/>
            <a:ext cx="701778" cy="7200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7301" b="93379" l="6446" r="93902">
                        <a14:foregroundMark x1="70209" y1="41596" x2="68293" y2="57895"/>
                        <a14:foregroundMark x1="90418" y1="64686" x2="90418" y2="64686"/>
                        <a14:foregroundMark x1="88328" y1="70968" x2="88328" y2="70968"/>
                        <a14:foregroundMark x1="83798" y1="79287" x2="83798" y2="79287"/>
                        <a14:foregroundMark x1="74739" y1="83701" x2="74739" y2="83701"/>
                        <a14:foregroundMark x1="62369" y1="85399" x2="62369" y2="85399"/>
                        <a14:foregroundMark x1="37631" y1="67912" x2="37631" y2="67912"/>
                        <a14:foregroundMark x1="27003" y1="66893" x2="27003" y2="66893"/>
                        <a14:foregroundMark x1="17596" y1="61121" x2="17596" y2="61121"/>
                        <a14:foregroundMark x1="11672" y1="53990" x2="11672" y2="53990"/>
                        <a14:foregroundMark x1="9059" y1="45161" x2="9059" y2="45161"/>
                        <a14:foregroundMark x1="44077" y1="15959" x2="30662" y2="4295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200000">
            <a:off x="9153315" y="4117822"/>
            <a:ext cx="701778" cy="72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75271" y="4010746"/>
            <a:ext cx="1520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Main Heading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79173" y="4900444"/>
            <a:ext cx="1410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Introduction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516846" y="3445431"/>
            <a:ext cx="1410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Sub-Heading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607438" y="3447639"/>
            <a:ext cx="1410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Sub-Heading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698030" y="3449847"/>
            <a:ext cx="1410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Sub-Heading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516846" y="4380078"/>
            <a:ext cx="1410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Topic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598003" y="4353435"/>
            <a:ext cx="1410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Topic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698030" y="4380078"/>
            <a:ext cx="1410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Topic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697514" y="5280920"/>
            <a:ext cx="2467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Thinking Question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0014" y="1801091"/>
            <a:ext cx="118919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>
                <a:solidFill>
                  <a:schemeClr val="bg1"/>
                </a:solidFill>
              </a:rPr>
              <a:t>Can you remember the shape parts to write a non-fiction text?</a:t>
            </a:r>
            <a:endParaRPr lang="en-GB" sz="3600" dirty="0">
              <a:solidFill>
                <a:schemeClr val="bg1"/>
              </a:solidFill>
            </a:endParaRPr>
          </a:p>
        </p:txBody>
      </p:sp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432387" y="6017525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5208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2" dur="2591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/>
      <p:bldP spid="20" grpId="0"/>
      <p:bldP spid="21" grpId="0"/>
      <p:bldP spid="22" grpId="0"/>
      <p:bldP spid="23" grpId="0"/>
      <p:bldP spid="26" grpId="0"/>
      <p:bldP spid="27" grpId="0"/>
      <p:bldP spid="28" grpId="0"/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604" y="1"/>
            <a:ext cx="983279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33022" y1="79522" x2="33022" y2="79522"/>
                        <a14:foregroundMark x1="44860" y1="91126" x2="44860" y2="91126"/>
                        <a14:backgroundMark x1="35826" y1="18089" x2="35826" y2="18089"/>
                        <a14:backgroundMark x1="31776" y1="32082" x2="36449" y2="51536"/>
                        <a14:backgroundMark x1="40498" y1="51536" x2="63551" y2="51536"/>
                        <a14:backgroundMark x1="41745" y1="14676" x2="72274" y2="48464"/>
                        <a14:backgroundMark x1="32710" y1="62116" x2="69782" y2="62799"/>
                        <a14:backgroundMark x1="51713" y1="65529" x2="51713" y2="65529"/>
                        <a14:backgroundMark x1="48910" y1="41980" x2="48910" y2="41980"/>
                        <a14:backgroundMark x1="48287" y1="35836" x2="48287" y2="35836"/>
                        <a14:backgroundMark x1="46417" y1="29010" x2="46417" y2="29010"/>
                        <a14:backgroundMark x1="41433" y1="23208" x2="41433" y2="23208"/>
                        <a14:backgroundMark x1="39875" y1="25256" x2="38318" y2="31058"/>
                        <a14:backgroundMark x1="38318" y1="32423" x2="39875" y2="35836"/>
                        <a14:backgroundMark x1="55140" y1="20137" x2="61994" y2="25939"/>
                        <a14:backgroundMark x1="49844" y1="19795" x2="49844" y2="19795"/>
                        <a14:backgroundMark x1="44860" y1="32423" x2="44860" y2="32423"/>
                        <a14:backgroundMark x1="53583" y1="36519" x2="53583" y2="36519"/>
                        <a14:backgroundMark x1="14019" y1="22526" x2="14019" y2="22526"/>
                        <a14:backgroundMark x1="17134" y1="29010" x2="17134" y2="29010"/>
                        <a14:backgroundMark x1="17134" y1="29010" x2="17134" y2="29010"/>
                        <a14:backgroundMark x1="21495" y1="31741" x2="24299" y2="50171"/>
                        <a14:backgroundMark x1="9346" y1="54949" x2="23364" y2="63140"/>
                        <a14:backgroundMark x1="16199" y1="26962" x2="32087" y2="21843"/>
                        <a14:backgroundMark x1="51713" y1="15700" x2="80997" y2="31058"/>
                        <a14:backgroundMark x1="80374" y1="25939" x2="82866" y2="57679"/>
                        <a14:backgroundMark x1="25234" y1="83276" x2="29283" y2="90444"/>
                        <a14:backgroundMark x1="41121" y1="93515" x2="42368" y2="948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447622" y="4876842"/>
            <a:ext cx="1416675" cy="1296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43111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92365" y="2538797"/>
            <a:ext cx="1195388" cy="1195418"/>
            <a:chOff x="30729" y="4167395"/>
            <a:chExt cx="1195388" cy="1195418"/>
          </a:xfrm>
        </p:grpSpPr>
        <p:pic>
          <p:nvPicPr>
            <p:cNvPr id="1026" name="Picture 8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33511" b="99468" l="797" r="9920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109" b="134"/>
            <a:stretch>
              <a:fillRect/>
            </a:stretch>
          </p:blipFill>
          <p:spPr bwMode="auto">
            <a:xfrm>
              <a:off x="30729" y="4167395"/>
              <a:ext cx="1195388" cy="11954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ctangle 10"/>
            <p:cNvSpPr>
              <a:spLocks noChangeArrowheads="1"/>
            </p:cNvSpPr>
            <p:nvPr/>
          </p:nvSpPr>
          <p:spPr bwMode="auto">
            <a:xfrm>
              <a:off x="167194" y="4565049"/>
              <a:ext cx="918655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20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Topic</a:t>
              </a:r>
              <a:endPara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0" y="1359169"/>
            <a:ext cx="2171700" cy="419095"/>
            <a:chOff x="30729" y="2266953"/>
            <a:chExt cx="2171700" cy="419095"/>
          </a:xfrm>
        </p:grpSpPr>
        <p:pic>
          <p:nvPicPr>
            <p:cNvPr id="1028" name="Picture 7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71711" b="99013" l="439" r="9912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1053"/>
            <a:stretch>
              <a:fillRect/>
            </a:stretch>
          </p:blipFill>
          <p:spPr bwMode="auto">
            <a:xfrm>
              <a:off x="30729" y="2266953"/>
              <a:ext cx="2171700" cy="4190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Rectangle 10"/>
            <p:cNvSpPr>
              <a:spLocks noChangeArrowheads="1"/>
            </p:cNvSpPr>
            <p:nvPr/>
          </p:nvSpPr>
          <p:spPr bwMode="auto">
            <a:xfrm>
              <a:off x="119076" y="2345695"/>
              <a:ext cx="1967301" cy="2616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1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Introduction</a:t>
              </a:r>
              <a:endParaRPr kumimoji="0" lang="en-GB" sz="1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9297" y="-6527"/>
            <a:ext cx="2282640" cy="1009653"/>
            <a:chOff x="-110940" y="457201"/>
            <a:chExt cx="2282640" cy="1009653"/>
          </a:xfrm>
        </p:grpSpPr>
        <p:pic>
          <p:nvPicPr>
            <p:cNvPr id="1029" name="Picture 6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69737" l="0" r="60307">
                          <a14:foregroundMark x1="2193" y1="48355" x2="2193" y2="4835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0263"/>
            <a:stretch>
              <a:fillRect/>
            </a:stretch>
          </p:blipFill>
          <p:spPr bwMode="auto">
            <a:xfrm>
              <a:off x="0" y="457201"/>
              <a:ext cx="2171700" cy="10096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Rectangle 10"/>
            <p:cNvSpPr>
              <a:spLocks noChangeArrowheads="1"/>
            </p:cNvSpPr>
            <p:nvPr/>
          </p:nvSpPr>
          <p:spPr bwMode="auto">
            <a:xfrm>
              <a:off x="-110940" y="1000576"/>
              <a:ext cx="918655" cy="430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sz="1100" dirty="0" smtClean="0">
                  <a:solidFill>
                    <a:schemeClr val="bg1"/>
                  </a:solidFill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Main</a:t>
              </a:r>
              <a:r>
                <a:rPr kumimoji="0" lang="en-GB" sz="11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-Heading</a:t>
              </a:r>
              <a:endParaRPr kumimoji="0" lang="en-GB" sz="1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92365" y="1977532"/>
            <a:ext cx="1195388" cy="592937"/>
            <a:chOff x="0" y="3314701"/>
            <a:chExt cx="1195388" cy="592937"/>
          </a:xfrm>
        </p:grpSpPr>
        <p:pic>
          <p:nvPicPr>
            <p:cNvPr id="1027" name="Picture 9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266" b="32979" l="0" r="98805">
                          <a14:foregroundMark x1="9562" y1="2660" x2="9562" y2="2660"/>
                          <a14:foregroundMark x1="7570" y1="2926" x2="5179" y2="4787"/>
                          <a14:foregroundMark x1="3586" y1="9043" x2="3586" y2="21277"/>
                          <a14:foregroundMark x1="3586" y1="25000" x2="5578" y2="29255"/>
                          <a14:foregroundMark x1="17131" y1="2128" x2="85259" y2="1596"/>
                          <a14:foregroundMark x1="90438" y1="3191" x2="90438" y2="3191"/>
                          <a14:foregroundMark x1="95219" y1="5585" x2="95219" y2="5585"/>
                          <a14:foregroundMark x1="3984" y1="23138" x2="3984" y2="23138"/>
                          <a14:foregroundMark x1="38645" y1="31117" x2="38645" y2="3111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6888"/>
            <a:stretch>
              <a:fillRect/>
            </a:stretch>
          </p:blipFill>
          <p:spPr bwMode="auto">
            <a:xfrm>
              <a:off x="0" y="3314701"/>
              <a:ext cx="1195388" cy="5929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Rectangle 10"/>
            <p:cNvSpPr>
              <a:spLocks noChangeArrowheads="1"/>
            </p:cNvSpPr>
            <p:nvPr/>
          </p:nvSpPr>
          <p:spPr bwMode="auto">
            <a:xfrm>
              <a:off x="138366" y="3480364"/>
              <a:ext cx="918655" cy="2616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1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Sub-Heading</a:t>
              </a:r>
              <a:endParaRPr kumimoji="0" lang="en-GB" sz="1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0953809" y="536848"/>
            <a:ext cx="1195388" cy="1195418"/>
            <a:chOff x="30729" y="4167395"/>
            <a:chExt cx="1195388" cy="1195418"/>
          </a:xfrm>
        </p:grpSpPr>
        <p:pic>
          <p:nvPicPr>
            <p:cNvPr id="27" name="Picture 8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33511" b="99468" l="797" r="9920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109" b="134"/>
            <a:stretch>
              <a:fillRect/>
            </a:stretch>
          </p:blipFill>
          <p:spPr bwMode="auto">
            <a:xfrm>
              <a:off x="30729" y="4167395"/>
              <a:ext cx="1195388" cy="11954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Rectangle 10"/>
            <p:cNvSpPr>
              <a:spLocks noChangeArrowheads="1"/>
            </p:cNvSpPr>
            <p:nvPr/>
          </p:nvSpPr>
          <p:spPr bwMode="auto">
            <a:xfrm>
              <a:off x="167194" y="4565049"/>
              <a:ext cx="918655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20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Topic</a:t>
              </a:r>
              <a:endPara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10953809" y="-24417"/>
            <a:ext cx="1195388" cy="592937"/>
            <a:chOff x="0" y="3314701"/>
            <a:chExt cx="1195388" cy="592937"/>
          </a:xfrm>
        </p:grpSpPr>
        <p:pic>
          <p:nvPicPr>
            <p:cNvPr id="30" name="Picture 9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266" b="32979" l="0" r="98805">
                          <a14:foregroundMark x1="9562" y1="2660" x2="9562" y2="2660"/>
                          <a14:foregroundMark x1="7570" y1="2926" x2="5179" y2="4787"/>
                          <a14:foregroundMark x1="3586" y1="9043" x2="3586" y2="21277"/>
                          <a14:foregroundMark x1="3586" y1="25000" x2="5578" y2="29255"/>
                          <a14:foregroundMark x1="17131" y1="2128" x2="85259" y2="1596"/>
                          <a14:foregroundMark x1="90438" y1="3191" x2="90438" y2="3191"/>
                          <a14:foregroundMark x1="95219" y1="5585" x2="95219" y2="5585"/>
                          <a14:foregroundMark x1="3984" y1="23138" x2="3984" y2="23138"/>
                          <a14:foregroundMark x1="38645" y1="31117" x2="38645" y2="3111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6888"/>
            <a:stretch>
              <a:fillRect/>
            </a:stretch>
          </p:blipFill>
          <p:spPr bwMode="auto">
            <a:xfrm>
              <a:off x="0" y="3314701"/>
              <a:ext cx="1195388" cy="5929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Rectangle 10"/>
            <p:cNvSpPr>
              <a:spLocks noChangeArrowheads="1"/>
            </p:cNvSpPr>
            <p:nvPr/>
          </p:nvSpPr>
          <p:spPr bwMode="auto">
            <a:xfrm>
              <a:off x="138366" y="3480364"/>
              <a:ext cx="918655" cy="2616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1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Sub-Heading</a:t>
              </a:r>
              <a:endParaRPr kumimoji="0" lang="en-GB" sz="1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10982887" y="2566213"/>
            <a:ext cx="1195388" cy="1195418"/>
            <a:chOff x="30729" y="4167395"/>
            <a:chExt cx="1195388" cy="1195418"/>
          </a:xfrm>
        </p:grpSpPr>
        <p:pic>
          <p:nvPicPr>
            <p:cNvPr id="33" name="Picture 8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33511" b="99468" l="797" r="9920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109" b="134"/>
            <a:stretch>
              <a:fillRect/>
            </a:stretch>
          </p:blipFill>
          <p:spPr bwMode="auto">
            <a:xfrm>
              <a:off x="30729" y="4167395"/>
              <a:ext cx="1195388" cy="11954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Rectangle 10"/>
            <p:cNvSpPr>
              <a:spLocks noChangeArrowheads="1"/>
            </p:cNvSpPr>
            <p:nvPr/>
          </p:nvSpPr>
          <p:spPr bwMode="auto">
            <a:xfrm>
              <a:off x="167194" y="4565049"/>
              <a:ext cx="918655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20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Topic</a:t>
              </a:r>
              <a:endPara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10982887" y="2004948"/>
            <a:ext cx="1195388" cy="592937"/>
            <a:chOff x="0" y="3314701"/>
            <a:chExt cx="1195388" cy="592937"/>
          </a:xfrm>
        </p:grpSpPr>
        <p:pic>
          <p:nvPicPr>
            <p:cNvPr id="36" name="Picture 9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266" b="32979" l="0" r="98805">
                          <a14:foregroundMark x1="9562" y1="2660" x2="9562" y2="2660"/>
                          <a14:foregroundMark x1="7570" y1="2926" x2="5179" y2="4787"/>
                          <a14:foregroundMark x1="3586" y1="9043" x2="3586" y2="21277"/>
                          <a14:foregroundMark x1="3586" y1="25000" x2="5578" y2="29255"/>
                          <a14:foregroundMark x1="17131" y1="2128" x2="85259" y2="1596"/>
                          <a14:foregroundMark x1="90438" y1="3191" x2="90438" y2="3191"/>
                          <a14:foregroundMark x1="95219" y1="5585" x2="95219" y2="5585"/>
                          <a14:foregroundMark x1="3984" y1="23138" x2="3984" y2="23138"/>
                          <a14:foregroundMark x1="38645" y1="31117" x2="38645" y2="3111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6888"/>
            <a:stretch>
              <a:fillRect/>
            </a:stretch>
          </p:blipFill>
          <p:spPr bwMode="auto">
            <a:xfrm>
              <a:off x="0" y="3314701"/>
              <a:ext cx="1195388" cy="5929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Rectangle 10"/>
            <p:cNvSpPr>
              <a:spLocks noChangeArrowheads="1"/>
            </p:cNvSpPr>
            <p:nvPr/>
          </p:nvSpPr>
          <p:spPr bwMode="auto">
            <a:xfrm>
              <a:off x="138366" y="3480364"/>
              <a:ext cx="918655" cy="2616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1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Sub-Heading</a:t>
              </a:r>
              <a:endParaRPr kumimoji="0" lang="en-GB" sz="1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92365" y="5411249"/>
            <a:ext cx="1195388" cy="1195418"/>
            <a:chOff x="30729" y="4167395"/>
            <a:chExt cx="1195388" cy="1195418"/>
          </a:xfrm>
        </p:grpSpPr>
        <p:pic>
          <p:nvPicPr>
            <p:cNvPr id="39" name="Picture 8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33511" b="99468" l="797" r="9920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109" b="134"/>
            <a:stretch>
              <a:fillRect/>
            </a:stretch>
          </p:blipFill>
          <p:spPr bwMode="auto">
            <a:xfrm>
              <a:off x="30729" y="4167395"/>
              <a:ext cx="1195388" cy="11954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Rectangle 10"/>
            <p:cNvSpPr>
              <a:spLocks noChangeArrowheads="1"/>
            </p:cNvSpPr>
            <p:nvPr/>
          </p:nvSpPr>
          <p:spPr bwMode="auto">
            <a:xfrm>
              <a:off x="167194" y="4565049"/>
              <a:ext cx="918655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20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Topic</a:t>
              </a:r>
              <a:endPara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92365" y="4849984"/>
            <a:ext cx="1195388" cy="592937"/>
            <a:chOff x="0" y="3314701"/>
            <a:chExt cx="1195388" cy="592937"/>
          </a:xfrm>
        </p:grpSpPr>
        <p:pic>
          <p:nvPicPr>
            <p:cNvPr id="42" name="Picture 9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266" b="32979" l="0" r="98805">
                          <a14:foregroundMark x1="9562" y1="2660" x2="9562" y2="2660"/>
                          <a14:foregroundMark x1="7570" y1="2926" x2="5179" y2="4787"/>
                          <a14:foregroundMark x1="3586" y1="9043" x2="3586" y2="21277"/>
                          <a14:foregroundMark x1="3586" y1="25000" x2="5578" y2="29255"/>
                          <a14:foregroundMark x1="17131" y1="2128" x2="85259" y2="1596"/>
                          <a14:foregroundMark x1="90438" y1="3191" x2="90438" y2="3191"/>
                          <a14:foregroundMark x1="95219" y1="5585" x2="95219" y2="5585"/>
                          <a14:foregroundMark x1="3984" y1="23138" x2="3984" y2="23138"/>
                          <a14:foregroundMark x1="38645" y1="31117" x2="38645" y2="3111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6888"/>
            <a:stretch>
              <a:fillRect/>
            </a:stretch>
          </p:blipFill>
          <p:spPr bwMode="auto">
            <a:xfrm>
              <a:off x="0" y="3314701"/>
              <a:ext cx="1195388" cy="5929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" name="Rectangle 10"/>
            <p:cNvSpPr>
              <a:spLocks noChangeArrowheads="1"/>
            </p:cNvSpPr>
            <p:nvPr/>
          </p:nvSpPr>
          <p:spPr bwMode="auto">
            <a:xfrm>
              <a:off x="138366" y="3480364"/>
              <a:ext cx="918655" cy="2616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1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Sub-Heading</a:t>
              </a:r>
              <a:endParaRPr kumimoji="0" lang="en-GB" sz="1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10954450" y="5611304"/>
            <a:ext cx="1195388" cy="1195418"/>
            <a:chOff x="30729" y="4167395"/>
            <a:chExt cx="1195388" cy="1195418"/>
          </a:xfrm>
        </p:grpSpPr>
        <p:pic>
          <p:nvPicPr>
            <p:cNvPr id="54" name="Picture 8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33511" b="99468" l="797" r="9920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109" b="134"/>
            <a:stretch>
              <a:fillRect/>
            </a:stretch>
          </p:blipFill>
          <p:spPr bwMode="auto">
            <a:xfrm>
              <a:off x="30729" y="4167395"/>
              <a:ext cx="1195388" cy="11954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5" name="Rectangle 10"/>
            <p:cNvSpPr>
              <a:spLocks noChangeArrowheads="1"/>
            </p:cNvSpPr>
            <p:nvPr/>
          </p:nvSpPr>
          <p:spPr bwMode="auto">
            <a:xfrm>
              <a:off x="167194" y="4565049"/>
              <a:ext cx="918655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20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Topic</a:t>
              </a:r>
              <a:endPara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10954450" y="5050039"/>
            <a:ext cx="1195388" cy="592937"/>
            <a:chOff x="0" y="3314701"/>
            <a:chExt cx="1195388" cy="592937"/>
          </a:xfrm>
        </p:grpSpPr>
        <p:pic>
          <p:nvPicPr>
            <p:cNvPr id="57" name="Picture 9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266" b="32979" l="0" r="98805">
                          <a14:foregroundMark x1="9562" y1="2660" x2="9562" y2="2660"/>
                          <a14:foregroundMark x1="7570" y1="2926" x2="5179" y2="4787"/>
                          <a14:foregroundMark x1="3586" y1="9043" x2="3586" y2="21277"/>
                          <a14:foregroundMark x1="3586" y1="25000" x2="5578" y2="29255"/>
                          <a14:foregroundMark x1="17131" y1="2128" x2="85259" y2="1596"/>
                          <a14:foregroundMark x1="90438" y1="3191" x2="90438" y2="3191"/>
                          <a14:foregroundMark x1="95219" y1="5585" x2="95219" y2="5585"/>
                          <a14:foregroundMark x1="3984" y1="23138" x2="3984" y2="23138"/>
                          <a14:foregroundMark x1="38645" y1="31117" x2="38645" y2="3111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6888"/>
            <a:stretch>
              <a:fillRect/>
            </a:stretch>
          </p:blipFill>
          <p:spPr bwMode="auto">
            <a:xfrm>
              <a:off x="0" y="3314701"/>
              <a:ext cx="1195388" cy="5929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8" name="Rectangle 10"/>
            <p:cNvSpPr>
              <a:spLocks noChangeArrowheads="1"/>
            </p:cNvSpPr>
            <p:nvPr/>
          </p:nvSpPr>
          <p:spPr bwMode="auto">
            <a:xfrm>
              <a:off x="138366" y="3480364"/>
              <a:ext cx="918655" cy="2616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1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Sub-Heading</a:t>
              </a:r>
              <a:endParaRPr kumimoji="0" lang="en-GB" sz="1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59" name="Picture 4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404" b="100000" l="0" r="100000">
                        <a14:foregroundMark x1="52956" y1="24438" x2="52956" y2="24438"/>
                        <a14:foregroundMark x1="57069" y1="39607" x2="57069" y2="39607"/>
                        <a14:foregroundMark x1="53470" y1="50843" x2="51414" y2="50843"/>
                        <a14:foregroundMark x1="50643" y1="49438" x2="58355" y2="27528"/>
                        <a14:foregroundMark x1="48072" y1="25843" x2="41645" y2="25843"/>
                        <a14:foregroundMark x1="49357" y1="62360" x2="49357" y2="62360"/>
                        <a14:foregroundMark x1="29306" y1="84270" x2="29306" y2="84270"/>
                        <a14:foregroundMark x1="41131" y1="94944" x2="41131" y2="94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2887" y="3914916"/>
            <a:ext cx="1033428" cy="945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368352" y="4063846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00169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3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3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3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3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3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3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3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3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3" dur="3567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066765" y="1637547"/>
            <a:ext cx="6058470" cy="3582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43111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7" name="Group 16"/>
          <p:cNvGrpSpPr>
            <a:grpSpLocks noChangeAspect="1"/>
          </p:cNvGrpSpPr>
          <p:nvPr/>
        </p:nvGrpSpPr>
        <p:grpSpPr>
          <a:xfrm>
            <a:off x="6352587" y="4145400"/>
            <a:ext cx="5545296" cy="1070132"/>
            <a:chOff x="30729" y="2266953"/>
            <a:chExt cx="2171700" cy="419095"/>
          </a:xfrm>
        </p:grpSpPr>
        <p:pic>
          <p:nvPicPr>
            <p:cNvPr id="1028" name="Picture 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71711" b="99013" l="439" r="9912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1053"/>
            <a:stretch>
              <a:fillRect/>
            </a:stretch>
          </p:blipFill>
          <p:spPr bwMode="auto">
            <a:xfrm>
              <a:off x="30729" y="2266953"/>
              <a:ext cx="2171700" cy="4190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Rectangle 10"/>
            <p:cNvSpPr>
              <a:spLocks noChangeArrowheads="1"/>
            </p:cNvSpPr>
            <p:nvPr/>
          </p:nvSpPr>
          <p:spPr bwMode="auto">
            <a:xfrm>
              <a:off x="119076" y="2361992"/>
              <a:ext cx="1967301" cy="2290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32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Introduction</a:t>
              </a:r>
              <a:endParaRPr kumimoji="0" lang="en-GB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1" name="Group 10"/>
          <p:cNvGrpSpPr>
            <a:grpSpLocks noChangeAspect="1"/>
          </p:cNvGrpSpPr>
          <p:nvPr/>
        </p:nvGrpSpPr>
        <p:grpSpPr>
          <a:xfrm>
            <a:off x="695357" y="1173287"/>
            <a:ext cx="5113202" cy="2261662"/>
            <a:chOff x="-110940" y="457201"/>
            <a:chExt cx="2282640" cy="1009653"/>
          </a:xfrm>
        </p:grpSpPr>
        <p:pic>
          <p:nvPicPr>
            <p:cNvPr id="1029" name="Picture 6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69737" l="0" r="60307">
                          <a14:foregroundMark x1="2193" y1="48355" x2="2193" y2="4835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0263"/>
            <a:stretch>
              <a:fillRect/>
            </a:stretch>
          </p:blipFill>
          <p:spPr bwMode="auto">
            <a:xfrm>
              <a:off x="0" y="457201"/>
              <a:ext cx="2171700" cy="10096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Rectangle 10"/>
            <p:cNvSpPr>
              <a:spLocks noChangeArrowheads="1"/>
            </p:cNvSpPr>
            <p:nvPr/>
          </p:nvSpPr>
          <p:spPr bwMode="auto">
            <a:xfrm>
              <a:off x="-110940" y="1000576"/>
              <a:ext cx="918655" cy="430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sz="2800" dirty="0" smtClean="0">
                  <a:solidFill>
                    <a:schemeClr val="bg1"/>
                  </a:solidFill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Main</a:t>
              </a:r>
              <a:r>
                <a:rPr lang="en-GB" sz="2800" dirty="0">
                  <a:solidFill>
                    <a:schemeClr val="bg1"/>
                  </a:solidFill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 </a:t>
              </a:r>
              <a:r>
                <a:rPr kumimoji="0" lang="en-GB" sz="2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Heading</a:t>
              </a:r>
              <a:endParaRPr kumimoji="0" lang="en-GB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4" name="Title 1"/>
          <p:cNvSpPr>
            <a:spLocks noGrp="1"/>
          </p:cNvSpPr>
          <p:nvPr>
            <p:ph type="title"/>
          </p:nvPr>
        </p:nvSpPr>
        <p:spPr>
          <a:xfrm>
            <a:off x="838200" y="43150"/>
            <a:ext cx="10515600" cy="1325563"/>
          </a:xfrm>
        </p:spPr>
        <p:txBody>
          <a:bodyPr/>
          <a:lstStyle/>
          <a:p>
            <a:pPr algn="ctr"/>
            <a:r>
              <a:rPr lang="en-GB" b="1" u="sng" dirty="0" smtClean="0">
                <a:solidFill>
                  <a:schemeClr val="bg1"/>
                </a:solidFill>
              </a:rPr>
              <a:t>Main Heading and Introduction</a:t>
            </a:r>
            <a:endParaRPr lang="en-GB" b="1" u="sng" dirty="0">
              <a:solidFill>
                <a:schemeClr val="bg1"/>
              </a:solidFill>
            </a:endParaRPr>
          </a:p>
        </p:txBody>
      </p:sp>
      <p:pic>
        <p:nvPicPr>
          <p:cNvPr id="45" name="Picture 44"/>
          <p:cNvPicPr/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422" r="99578">
                        <a14:foregroundMark x1="26160" y1="36929" x2="24473" y2="64315"/>
                        <a14:foregroundMark x1="32489" y1="58091" x2="56118" y2="60166"/>
                        <a14:foregroundMark x1="68354" y1="67635" x2="26582" y2="74689"/>
                        <a14:foregroundMark x1="64557" y1="56432" x2="64557" y2="56432"/>
                        <a14:foregroundMark x1="65823" y1="51037" x2="65823" y2="51037"/>
                        <a14:foregroundMark x1="68776" y1="61411" x2="68776" y2="61411"/>
                        <a14:foregroundMark x1="52321" y1="63900" x2="52321" y2="63900"/>
                        <a14:foregroundMark x1="54852" y1="67220" x2="54852" y2="67220"/>
                        <a14:foregroundMark x1="55274" y1="72199" x2="55274" y2="72199"/>
                        <a14:foregroundMark x1="35865" y1="67635" x2="35865" y2="67635"/>
                        <a14:foregroundMark x1="35865" y1="71784" x2="35865" y2="71784"/>
                        <a14:foregroundMark x1="35865" y1="71784" x2="35865" y2="71784"/>
                        <a14:foregroundMark x1="38397" y1="71369" x2="38397" y2="71369"/>
                        <a14:foregroundMark x1="37975" y1="68465" x2="37975" y2="68465"/>
                        <a14:foregroundMark x1="38397" y1="67220" x2="38397" y2="67220"/>
                        <a14:foregroundMark x1="48101" y1="38174" x2="48101" y2="38174"/>
                        <a14:foregroundMark x1="46835" y1="35685" x2="46835" y2="35685"/>
                        <a14:foregroundMark x1="54008" y1="35685" x2="54008" y2="356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8055" y="0"/>
            <a:ext cx="1317441" cy="1280414"/>
          </a:xfrm>
          <a:prstGeom prst="rect">
            <a:avLst/>
          </a:prstGeom>
        </p:spPr>
      </p:pic>
      <p:pic>
        <p:nvPicPr>
          <p:cNvPr id="46" name="Picture 45"/>
          <p:cNvPicPr/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99187">
                        <a14:foregroundMark x1="19512" y1="42339" x2="78455" y2="39113"/>
                        <a14:foregroundMark x1="50813" y1="29032" x2="50813" y2="29032"/>
                        <a14:foregroundMark x1="52033" y1="35081" x2="52033" y2="35081"/>
                        <a14:foregroundMark x1="53252" y1="46774" x2="53252" y2="46774"/>
                        <a14:foregroundMark x1="52033" y1="51210" x2="51626" y2="52016"/>
                        <a14:foregroundMark x1="54065" y1="56452" x2="54065" y2="56452"/>
                        <a14:foregroundMark x1="60569" y1="51613" x2="60569" y2="51613"/>
                        <a14:foregroundMark x1="64228" y1="48387" x2="64228" y2="48387"/>
                        <a14:foregroundMark x1="77642" y1="45968" x2="77642" y2="45968"/>
                        <a14:foregroundMark x1="72764" y1="36694" x2="72764" y2="36694"/>
                        <a14:foregroundMark x1="70325" y1="43145" x2="70325" y2="43145"/>
                        <a14:foregroundMark x1="44715" y1="45968" x2="44715" y2="45968"/>
                        <a14:foregroundMark x1="41870" y1="45968" x2="41870" y2="45968"/>
                        <a14:foregroundMark x1="39431" y1="44355" x2="39431" y2="44355"/>
                        <a14:foregroundMark x1="31707" y1="36290" x2="31707" y2="36290"/>
                        <a14:foregroundMark x1="28455" y1="37500" x2="28455" y2="37500"/>
                        <a14:foregroundMark x1="30081" y1="38306" x2="30081" y2="38306"/>
                        <a14:foregroundMark x1="35366" y1="39919" x2="35366" y2="39919"/>
                        <a14:foregroundMark x1="37398" y1="39919" x2="37398" y2="39919"/>
                        <a14:foregroundMark x1="39431" y1="36694" x2="39431" y2="36694"/>
                        <a14:foregroundMark x1="39431" y1="48790" x2="39431" y2="487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9" y="0"/>
            <a:ext cx="1329257" cy="128041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2365" y="5111685"/>
            <a:ext cx="83393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>
                <a:solidFill>
                  <a:schemeClr val="bg1"/>
                </a:solidFill>
              </a:rPr>
              <a:t>What could you use for your main heading?</a:t>
            </a:r>
            <a:endParaRPr lang="en-GB" sz="36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99587" l="0" r="100000">
                        <a14:foregroundMark x1="22984" y1="60331" x2="78226" y2="62397"/>
                        <a14:foregroundMark x1="74597" y1="54545" x2="53629" y2="54545"/>
                        <a14:foregroundMark x1="29435" y1="57438" x2="29435" y2="57438"/>
                        <a14:foregroundMark x1="29435" y1="55785" x2="29435" y2="55785"/>
                        <a14:foregroundMark x1="21774" y1="57025" x2="27016" y2="62810"/>
                        <a14:foregroundMark x1="74194" y1="59917" x2="74194" y2="59917"/>
                        <a14:foregroundMark x1="81048" y1="59917" x2="81048" y2="59917"/>
                        <a14:foregroundMark x1="33468" y1="53306" x2="33468" y2="53306"/>
                        <a14:foregroundMark x1="46371" y1="76033" x2="46371" y2="76033"/>
                        <a14:foregroundMark x1="58871" y1="77273" x2="58871" y2="77273"/>
                        <a14:foregroundMark x1="19355" y1="61570" x2="19355" y2="61570"/>
                        <a14:foregroundMark x1="66935" y1="59504" x2="66935" y2="59504"/>
                        <a14:foregroundMark x1="69355" y1="59504" x2="69355" y2="595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07" y="5642675"/>
            <a:ext cx="1181100" cy="1152525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1400430" y="5914137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02273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63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066765" y="1637547"/>
            <a:ext cx="6058470" cy="3582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43111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7" name="Group 16"/>
          <p:cNvGrpSpPr>
            <a:grpSpLocks noChangeAspect="1"/>
          </p:cNvGrpSpPr>
          <p:nvPr/>
        </p:nvGrpSpPr>
        <p:grpSpPr>
          <a:xfrm>
            <a:off x="6352587" y="4145400"/>
            <a:ext cx="5545296" cy="1070132"/>
            <a:chOff x="30729" y="2266953"/>
            <a:chExt cx="2171700" cy="419095"/>
          </a:xfrm>
        </p:grpSpPr>
        <p:pic>
          <p:nvPicPr>
            <p:cNvPr id="1028" name="Picture 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71711" b="99013" l="439" r="9912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1053"/>
            <a:stretch>
              <a:fillRect/>
            </a:stretch>
          </p:blipFill>
          <p:spPr bwMode="auto">
            <a:xfrm>
              <a:off x="30729" y="2266953"/>
              <a:ext cx="2171700" cy="4190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Rectangle 10"/>
            <p:cNvSpPr>
              <a:spLocks noChangeArrowheads="1"/>
            </p:cNvSpPr>
            <p:nvPr/>
          </p:nvSpPr>
          <p:spPr bwMode="auto">
            <a:xfrm>
              <a:off x="119076" y="2361992"/>
              <a:ext cx="1967301" cy="2290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32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Introduction</a:t>
              </a:r>
              <a:endParaRPr kumimoji="0" lang="en-GB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1" name="Group 10"/>
          <p:cNvGrpSpPr>
            <a:grpSpLocks noChangeAspect="1"/>
          </p:cNvGrpSpPr>
          <p:nvPr/>
        </p:nvGrpSpPr>
        <p:grpSpPr>
          <a:xfrm>
            <a:off x="695357" y="1173287"/>
            <a:ext cx="5113202" cy="2261662"/>
            <a:chOff x="-110940" y="457201"/>
            <a:chExt cx="2282640" cy="1009653"/>
          </a:xfrm>
        </p:grpSpPr>
        <p:pic>
          <p:nvPicPr>
            <p:cNvPr id="1029" name="Picture 6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69737" l="0" r="60307">
                          <a14:foregroundMark x1="2193" y1="48355" x2="2193" y2="4835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0263"/>
            <a:stretch>
              <a:fillRect/>
            </a:stretch>
          </p:blipFill>
          <p:spPr bwMode="auto">
            <a:xfrm>
              <a:off x="0" y="457201"/>
              <a:ext cx="2171700" cy="10096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Rectangle 10"/>
            <p:cNvSpPr>
              <a:spLocks noChangeArrowheads="1"/>
            </p:cNvSpPr>
            <p:nvPr/>
          </p:nvSpPr>
          <p:spPr bwMode="auto">
            <a:xfrm>
              <a:off x="-110940" y="1000576"/>
              <a:ext cx="918655" cy="430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sz="2800" dirty="0" smtClean="0">
                  <a:solidFill>
                    <a:schemeClr val="bg1"/>
                  </a:solidFill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Main</a:t>
              </a:r>
              <a:r>
                <a:rPr lang="en-GB" sz="2800" dirty="0">
                  <a:solidFill>
                    <a:schemeClr val="bg1"/>
                  </a:solidFill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 </a:t>
              </a:r>
              <a:r>
                <a:rPr kumimoji="0" lang="en-GB" sz="2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Heading</a:t>
              </a:r>
              <a:endParaRPr kumimoji="0" lang="en-GB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4" name="Title 1"/>
          <p:cNvSpPr>
            <a:spLocks noGrp="1"/>
          </p:cNvSpPr>
          <p:nvPr>
            <p:ph type="title"/>
          </p:nvPr>
        </p:nvSpPr>
        <p:spPr>
          <a:xfrm>
            <a:off x="838200" y="43150"/>
            <a:ext cx="10515600" cy="1325563"/>
          </a:xfrm>
        </p:spPr>
        <p:txBody>
          <a:bodyPr/>
          <a:lstStyle/>
          <a:p>
            <a:pPr algn="ctr"/>
            <a:r>
              <a:rPr lang="en-GB" b="1" u="sng" dirty="0" smtClean="0">
                <a:solidFill>
                  <a:schemeClr val="bg1"/>
                </a:solidFill>
              </a:rPr>
              <a:t>Main Heading and Introduction</a:t>
            </a:r>
            <a:endParaRPr lang="en-GB" b="1" u="sng" dirty="0">
              <a:solidFill>
                <a:schemeClr val="bg1"/>
              </a:solidFill>
            </a:endParaRPr>
          </a:p>
        </p:txBody>
      </p:sp>
      <p:pic>
        <p:nvPicPr>
          <p:cNvPr id="45" name="Picture 44"/>
          <p:cNvPicPr/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422" r="99578">
                        <a14:foregroundMark x1="26160" y1="36929" x2="24473" y2="64315"/>
                        <a14:foregroundMark x1="32489" y1="58091" x2="56118" y2="60166"/>
                        <a14:foregroundMark x1="68354" y1="67635" x2="26582" y2="74689"/>
                        <a14:foregroundMark x1="64557" y1="56432" x2="64557" y2="56432"/>
                        <a14:foregroundMark x1="65823" y1="51037" x2="65823" y2="51037"/>
                        <a14:foregroundMark x1="68776" y1="61411" x2="68776" y2="61411"/>
                        <a14:foregroundMark x1="52321" y1="63900" x2="52321" y2="63900"/>
                        <a14:foregroundMark x1="54852" y1="67220" x2="54852" y2="67220"/>
                        <a14:foregroundMark x1="55274" y1="72199" x2="55274" y2="72199"/>
                        <a14:foregroundMark x1="35865" y1="67635" x2="35865" y2="67635"/>
                        <a14:foregroundMark x1="35865" y1="71784" x2="35865" y2="71784"/>
                        <a14:foregroundMark x1="35865" y1="71784" x2="35865" y2="71784"/>
                        <a14:foregroundMark x1="38397" y1="71369" x2="38397" y2="71369"/>
                        <a14:foregroundMark x1="37975" y1="68465" x2="37975" y2="68465"/>
                        <a14:foregroundMark x1="38397" y1="67220" x2="38397" y2="67220"/>
                        <a14:foregroundMark x1="48101" y1="38174" x2="48101" y2="38174"/>
                        <a14:foregroundMark x1="46835" y1="35685" x2="46835" y2="35685"/>
                        <a14:foregroundMark x1="54008" y1="35685" x2="54008" y2="356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8055" y="0"/>
            <a:ext cx="1317441" cy="1280414"/>
          </a:xfrm>
          <a:prstGeom prst="rect">
            <a:avLst/>
          </a:prstGeom>
        </p:spPr>
      </p:pic>
      <p:pic>
        <p:nvPicPr>
          <p:cNvPr id="46" name="Picture 45"/>
          <p:cNvPicPr/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99187">
                        <a14:foregroundMark x1="19512" y1="42339" x2="78455" y2="39113"/>
                        <a14:foregroundMark x1="50813" y1="29032" x2="50813" y2="29032"/>
                        <a14:foregroundMark x1="52033" y1="35081" x2="52033" y2="35081"/>
                        <a14:foregroundMark x1="53252" y1="46774" x2="53252" y2="46774"/>
                        <a14:foregroundMark x1="52033" y1="51210" x2="51626" y2="52016"/>
                        <a14:foregroundMark x1="54065" y1="56452" x2="54065" y2="56452"/>
                        <a14:foregroundMark x1="60569" y1="51613" x2="60569" y2="51613"/>
                        <a14:foregroundMark x1="64228" y1="48387" x2="64228" y2="48387"/>
                        <a14:foregroundMark x1="77642" y1="45968" x2="77642" y2="45968"/>
                        <a14:foregroundMark x1="72764" y1="36694" x2="72764" y2="36694"/>
                        <a14:foregroundMark x1="70325" y1="43145" x2="70325" y2="43145"/>
                        <a14:foregroundMark x1="44715" y1="45968" x2="44715" y2="45968"/>
                        <a14:foregroundMark x1="41870" y1="45968" x2="41870" y2="45968"/>
                        <a14:foregroundMark x1="39431" y1="44355" x2="39431" y2="44355"/>
                        <a14:foregroundMark x1="31707" y1="36290" x2="31707" y2="36290"/>
                        <a14:foregroundMark x1="28455" y1="37500" x2="28455" y2="37500"/>
                        <a14:foregroundMark x1="30081" y1="38306" x2="30081" y2="38306"/>
                        <a14:foregroundMark x1="35366" y1="39919" x2="35366" y2="39919"/>
                        <a14:foregroundMark x1="37398" y1="39919" x2="37398" y2="39919"/>
                        <a14:foregroundMark x1="39431" y1="36694" x2="39431" y2="36694"/>
                        <a14:foregroundMark x1="39431" y1="48790" x2="39431" y2="487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9" y="0"/>
            <a:ext cx="1329257" cy="128041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85907" y="5622555"/>
            <a:ext cx="102698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>
                <a:solidFill>
                  <a:schemeClr val="bg1"/>
                </a:solidFill>
              </a:rPr>
              <a:t>Can you explain what your information page is about?</a:t>
            </a:r>
            <a:endParaRPr lang="en-GB" sz="36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99587" l="0" r="100000">
                        <a14:foregroundMark x1="22984" y1="60331" x2="78226" y2="62397"/>
                        <a14:foregroundMark x1="74597" y1="54545" x2="53629" y2="54545"/>
                        <a14:foregroundMark x1="29435" y1="57438" x2="29435" y2="57438"/>
                        <a14:foregroundMark x1="29435" y1="55785" x2="29435" y2="55785"/>
                        <a14:foregroundMark x1="21774" y1="57025" x2="27016" y2="62810"/>
                        <a14:foregroundMark x1="74194" y1="59917" x2="74194" y2="59917"/>
                        <a14:foregroundMark x1="81048" y1="59917" x2="81048" y2="59917"/>
                        <a14:foregroundMark x1="33468" y1="53306" x2="33468" y2="53306"/>
                        <a14:foregroundMark x1="46371" y1="76033" x2="46371" y2="76033"/>
                        <a14:foregroundMark x1="58871" y1="77273" x2="58871" y2="77273"/>
                        <a14:foregroundMark x1="19355" y1="61570" x2="19355" y2="61570"/>
                        <a14:foregroundMark x1="66935" y1="59504" x2="66935" y2="59504"/>
                        <a14:foregroundMark x1="69355" y1="59504" x2="69355" y2="595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22" y="5369457"/>
            <a:ext cx="1181100" cy="1152525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1296751" y="154106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52601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09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604" y="1"/>
            <a:ext cx="983279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33022" y1="79522" x2="33022" y2="79522"/>
                        <a14:foregroundMark x1="44860" y1="91126" x2="44860" y2="91126"/>
                        <a14:backgroundMark x1="35826" y1="18089" x2="35826" y2="18089"/>
                        <a14:backgroundMark x1="31776" y1="32082" x2="36449" y2="51536"/>
                        <a14:backgroundMark x1="40498" y1="51536" x2="63551" y2="51536"/>
                        <a14:backgroundMark x1="41745" y1="14676" x2="72274" y2="48464"/>
                        <a14:backgroundMark x1="32710" y1="62116" x2="69782" y2="62799"/>
                        <a14:backgroundMark x1="51713" y1="65529" x2="51713" y2="65529"/>
                        <a14:backgroundMark x1="48910" y1="41980" x2="48910" y2="41980"/>
                        <a14:backgroundMark x1="48287" y1="35836" x2="48287" y2="35836"/>
                        <a14:backgroundMark x1="46417" y1="29010" x2="46417" y2="29010"/>
                        <a14:backgroundMark x1="41433" y1="23208" x2="41433" y2="23208"/>
                        <a14:backgroundMark x1="39875" y1="25256" x2="38318" y2="31058"/>
                        <a14:backgroundMark x1="38318" y1="32423" x2="39875" y2="35836"/>
                        <a14:backgroundMark x1="55140" y1="20137" x2="61994" y2="25939"/>
                        <a14:backgroundMark x1="49844" y1="19795" x2="49844" y2="19795"/>
                        <a14:backgroundMark x1="44860" y1="32423" x2="44860" y2="32423"/>
                        <a14:backgroundMark x1="53583" y1="36519" x2="53583" y2="36519"/>
                        <a14:backgroundMark x1="14019" y1="22526" x2="14019" y2="22526"/>
                        <a14:backgroundMark x1="17134" y1="29010" x2="17134" y2="29010"/>
                        <a14:backgroundMark x1="17134" y1="29010" x2="17134" y2="29010"/>
                        <a14:backgroundMark x1="21495" y1="31741" x2="24299" y2="50171"/>
                        <a14:backgroundMark x1="9346" y1="54949" x2="23364" y2="63140"/>
                        <a14:backgroundMark x1="16199" y1="26962" x2="32087" y2="21843"/>
                        <a14:backgroundMark x1="51713" y1="15700" x2="80997" y2="31058"/>
                        <a14:backgroundMark x1="80374" y1="25939" x2="82866" y2="57679"/>
                        <a14:backgroundMark x1="25234" y1="83276" x2="29283" y2="90444"/>
                        <a14:backgroundMark x1="41121" y1="93515" x2="42368" y2="948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447622" y="4876842"/>
            <a:ext cx="1416675" cy="1296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43111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92365" y="2538797"/>
            <a:ext cx="1195388" cy="1195418"/>
            <a:chOff x="30729" y="4167395"/>
            <a:chExt cx="1195388" cy="1195418"/>
          </a:xfrm>
        </p:grpSpPr>
        <p:pic>
          <p:nvPicPr>
            <p:cNvPr id="1026" name="Picture 8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33511" b="99468" l="797" r="9920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109" b="134"/>
            <a:stretch>
              <a:fillRect/>
            </a:stretch>
          </p:blipFill>
          <p:spPr bwMode="auto">
            <a:xfrm>
              <a:off x="30729" y="4167395"/>
              <a:ext cx="1195388" cy="11954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ctangle 10"/>
            <p:cNvSpPr>
              <a:spLocks noChangeArrowheads="1"/>
            </p:cNvSpPr>
            <p:nvPr/>
          </p:nvSpPr>
          <p:spPr bwMode="auto">
            <a:xfrm>
              <a:off x="167194" y="4565049"/>
              <a:ext cx="918655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20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Topic</a:t>
              </a:r>
              <a:endPara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0" y="1359169"/>
            <a:ext cx="2171700" cy="419095"/>
            <a:chOff x="30729" y="2266953"/>
            <a:chExt cx="2171700" cy="419095"/>
          </a:xfrm>
        </p:grpSpPr>
        <p:pic>
          <p:nvPicPr>
            <p:cNvPr id="1028" name="Picture 7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71711" b="99013" l="439" r="9912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1053"/>
            <a:stretch>
              <a:fillRect/>
            </a:stretch>
          </p:blipFill>
          <p:spPr bwMode="auto">
            <a:xfrm>
              <a:off x="30729" y="2266953"/>
              <a:ext cx="2171700" cy="4190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Rectangle 10"/>
            <p:cNvSpPr>
              <a:spLocks noChangeArrowheads="1"/>
            </p:cNvSpPr>
            <p:nvPr/>
          </p:nvSpPr>
          <p:spPr bwMode="auto">
            <a:xfrm>
              <a:off x="119076" y="2345695"/>
              <a:ext cx="1967301" cy="2616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1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Introduction</a:t>
              </a:r>
              <a:endParaRPr kumimoji="0" lang="en-GB" sz="1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9297" y="-6527"/>
            <a:ext cx="2282640" cy="1009653"/>
            <a:chOff x="-110940" y="457201"/>
            <a:chExt cx="2282640" cy="1009653"/>
          </a:xfrm>
        </p:grpSpPr>
        <p:pic>
          <p:nvPicPr>
            <p:cNvPr id="1029" name="Picture 6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69737" l="0" r="60307">
                          <a14:foregroundMark x1="2193" y1="48355" x2="2193" y2="4835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0263"/>
            <a:stretch>
              <a:fillRect/>
            </a:stretch>
          </p:blipFill>
          <p:spPr bwMode="auto">
            <a:xfrm>
              <a:off x="0" y="457201"/>
              <a:ext cx="2171700" cy="10096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Rectangle 10"/>
            <p:cNvSpPr>
              <a:spLocks noChangeArrowheads="1"/>
            </p:cNvSpPr>
            <p:nvPr/>
          </p:nvSpPr>
          <p:spPr bwMode="auto">
            <a:xfrm>
              <a:off x="-110940" y="1000576"/>
              <a:ext cx="918655" cy="430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sz="1100" dirty="0" smtClean="0">
                  <a:solidFill>
                    <a:schemeClr val="bg1"/>
                  </a:solidFill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Main</a:t>
              </a:r>
              <a:r>
                <a:rPr kumimoji="0" lang="en-GB" sz="11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-Heading</a:t>
              </a:r>
              <a:endParaRPr kumimoji="0" lang="en-GB" sz="1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92365" y="1977532"/>
            <a:ext cx="1195388" cy="592937"/>
            <a:chOff x="0" y="3314701"/>
            <a:chExt cx="1195388" cy="592937"/>
          </a:xfrm>
        </p:grpSpPr>
        <p:pic>
          <p:nvPicPr>
            <p:cNvPr id="1027" name="Picture 9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266" b="32979" l="0" r="98805">
                          <a14:foregroundMark x1="9562" y1="2660" x2="9562" y2="2660"/>
                          <a14:foregroundMark x1="7570" y1="2926" x2="5179" y2="4787"/>
                          <a14:foregroundMark x1="3586" y1="9043" x2="3586" y2="21277"/>
                          <a14:foregroundMark x1="3586" y1="25000" x2="5578" y2="29255"/>
                          <a14:foregroundMark x1="17131" y1="2128" x2="85259" y2="1596"/>
                          <a14:foregroundMark x1="90438" y1="3191" x2="90438" y2="3191"/>
                          <a14:foregroundMark x1="95219" y1="5585" x2="95219" y2="5585"/>
                          <a14:foregroundMark x1="3984" y1="23138" x2="3984" y2="23138"/>
                          <a14:foregroundMark x1="38645" y1="31117" x2="38645" y2="3111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6888"/>
            <a:stretch>
              <a:fillRect/>
            </a:stretch>
          </p:blipFill>
          <p:spPr bwMode="auto">
            <a:xfrm>
              <a:off x="0" y="3314701"/>
              <a:ext cx="1195388" cy="5929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Rectangle 10"/>
            <p:cNvSpPr>
              <a:spLocks noChangeArrowheads="1"/>
            </p:cNvSpPr>
            <p:nvPr/>
          </p:nvSpPr>
          <p:spPr bwMode="auto">
            <a:xfrm>
              <a:off x="138366" y="3480364"/>
              <a:ext cx="918655" cy="2616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1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Sub-Heading</a:t>
              </a:r>
              <a:endParaRPr kumimoji="0" lang="en-GB" sz="1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0953809" y="536848"/>
            <a:ext cx="1195388" cy="1195418"/>
            <a:chOff x="30729" y="4167395"/>
            <a:chExt cx="1195388" cy="1195418"/>
          </a:xfrm>
        </p:grpSpPr>
        <p:pic>
          <p:nvPicPr>
            <p:cNvPr id="27" name="Picture 8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33511" b="99468" l="797" r="9920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109" b="134"/>
            <a:stretch>
              <a:fillRect/>
            </a:stretch>
          </p:blipFill>
          <p:spPr bwMode="auto">
            <a:xfrm>
              <a:off x="30729" y="4167395"/>
              <a:ext cx="1195388" cy="11954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Rectangle 10"/>
            <p:cNvSpPr>
              <a:spLocks noChangeArrowheads="1"/>
            </p:cNvSpPr>
            <p:nvPr/>
          </p:nvSpPr>
          <p:spPr bwMode="auto">
            <a:xfrm>
              <a:off x="167194" y="4565049"/>
              <a:ext cx="918655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20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Topic</a:t>
              </a:r>
              <a:endPara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10953809" y="-24417"/>
            <a:ext cx="1195388" cy="592937"/>
            <a:chOff x="0" y="3314701"/>
            <a:chExt cx="1195388" cy="592937"/>
          </a:xfrm>
        </p:grpSpPr>
        <p:pic>
          <p:nvPicPr>
            <p:cNvPr id="30" name="Picture 9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266" b="32979" l="0" r="98805">
                          <a14:foregroundMark x1="9562" y1="2660" x2="9562" y2="2660"/>
                          <a14:foregroundMark x1="7570" y1="2926" x2="5179" y2="4787"/>
                          <a14:foregroundMark x1="3586" y1="9043" x2="3586" y2="21277"/>
                          <a14:foregroundMark x1="3586" y1="25000" x2="5578" y2="29255"/>
                          <a14:foregroundMark x1="17131" y1="2128" x2="85259" y2="1596"/>
                          <a14:foregroundMark x1="90438" y1="3191" x2="90438" y2="3191"/>
                          <a14:foregroundMark x1="95219" y1="5585" x2="95219" y2="5585"/>
                          <a14:foregroundMark x1="3984" y1="23138" x2="3984" y2="23138"/>
                          <a14:foregroundMark x1="38645" y1="31117" x2="38645" y2="3111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6888"/>
            <a:stretch>
              <a:fillRect/>
            </a:stretch>
          </p:blipFill>
          <p:spPr bwMode="auto">
            <a:xfrm>
              <a:off x="0" y="3314701"/>
              <a:ext cx="1195388" cy="5929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Rectangle 10"/>
            <p:cNvSpPr>
              <a:spLocks noChangeArrowheads="1"/>
            </p:cNvSpPr>
            <p:nvPr/>
          </p:nvSpPr>
          <p:spPr bwMode="auto">
            <a:xfrm>
              <a:off x="138366" y="3480364"/>
              <a:ext cx="918655" cy="2616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1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Sub-Heading</a:t>
              </a:r>
              <a:endParaRPr kumimoji="0" lang="en-GB" sz="1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10982887" y="2566213"/>
            <a:ext cx="1195388" cy="1195418"/>
            <a:chOff x="30729" y="4167395"/>
            <a:chExt cx="1195388" cy="1195418"/>
          </a:xfrm>
        </p:grpSpPr>
        <p:pic>
          <p:nvPicPr>
            <p:cNvPr id="33" name="Picture 8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33511" b="99468" l="797" r="9920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109" b="134"/>
            <a:stretch>
              <a:fillRect/>
            </a:stretch>
          </p:blipFill>
          <p:spPr bwMode="auto">
            <a:xfrm>
              <a:off x="30729" y="4167395"/>
              <a:ext cx="1195388" cy="11954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Rectangle 10"/>
            <p:cNvSpPr>
              <a:spLocks noChangeArrowheads="1"/>
            </p:cNvSpPr>
            <p:nvPr/>
          </p:nvSpPr>
          <p:spPr bwMode="auto">
            <a:xfrm>
              <a:off x="167194" y="4565049"/>
              <a:ext cx="918655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20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Topic</a:t>
              </a:r>
              <a:endPara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10982887" y="2004948"/>
            <a:ext cx="1195388" cy="592937"/>
            <a:chOff x="0" y="3314701"/>
            <a:chExt cx="1195388" cy="592937"/>
          </a:xfrm>
        </p:grpSpPr>
        <p:pic>
          <p:nvPicPr>
            <p:cNvPr id="36" name="Picture 9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266" b="32979" l="0" r="98805">
                          <a14:foregroundMark x1="9562" y1="2660" x2="9562" y2="2660"/>
                          <a14:foregroundMark x1="7570" y1="2926" x2="5179" y2="4787"/>
                          <a14:foregroundMark x1="3586" y1="9043" x2="3586" y2="21277"/>
                          <a14:foregroundMark x1="3586" y1="25000" x2="5578" y2="29255"/>
                          <a14:foregroundMark x1="17131" y1="2128" x2="85259" y2="1596"/>
                          <a14:foregroundMark x1="90438" y1="3191" x2="90438" y2="3191"/>
                          <a14:foregroundMark x1="95219" y1="5585" x2="95219" y2="5585"/>
                          <a14:foregroundMark x1="3984" y1="23138" x2="3984" y2="23138"/>
                          <a14:foregroundMark x1="38645" y1="31117" x2="38645" y2="3111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6888"/>
            <a:stretch>
              <a:fillRect/>
            </a:stretch>
          </p:blipFill>
          <p:spPr bwMode="auto">
            <a:xfrm>
              <a:off x="0" y="3314701"/>
              <a:ext cx="1195388" cy="5929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Rectangle 10"/>
            <p:cNvSpPr>
              <a:spLocks noChangeArrowheads="1"/>
            </p:cNvSpPr>
            <p:nvPr/>
          </p:nvSpPr>
          <p:spPr bwMode="auto">
            <a:xfrm>
              <a:off x="138366" y="3480364"/>
              <a:ext cx="918655" cy="2616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1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Sub-Heading</a:t>
              </a:r>
              <a:endParaRPr kumimoji="0" lang="en-GB" sz="1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92365" y="5411249"/>
            <a:ext cx="1195388" cy="1195418"/>
            <a:chOff x="30729" y="4167395"/>
            <a:chExt cx="1195388" cy="1195418"/>
          </a:xfrm>
        </p:grpSpPr>
        <p:pic>
          <p:nvPicPr>
            <p:cNvPr id="39" name="Picture 8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33511" b="99468" l="797" r="9920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109" b="134"/>
            <a:stretch>
              <a:fillRect/>
            </a:stretch>
          </p:blipFill>
          <p:spPr bwMode="auto">
            <a:xfrm>
              <a:off x="30729" y="4167395"/>
              <a:ext cx="1195388" cy="11954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Rectangle 10"/>
            <p:cNvSpPr>
              <a:spLocks noChangeArrowheads="1"/>
            </p:cNvSpPr>
            <p:nvPr/>
          </p:nvSpPr>
          <p:spPr bwMode="auto">
            <a:xfrm>
              <a:off x="167194" y="4565049"/>
              <a:ext cx="918655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20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Topic</a:t>
              </a:r>
              <a:endPara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92365" y="4849984"/>
            <a:ext cx="1195388" cy="592937"/>
            <a:chOff x="0" y="3314701"/>
            <a:chExt cx="1195388" cy="592937"/>
          </a:xfrm>
        </p:grpSpPr>
        <p:pic>
          <p:nvPicPr>
            <p:cNvPr id="42" name="Picture 9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266" b="32979" l="0" r="98805">
                          <a14:foregroundMark x1="9562" y1="2660" x2="9562" y2="2660"/>
                          <a14:foregroundMark x1="7570" y1="2926" x2="5179" y2="4787"/>
                          <a14:foregroundMark x1="3586" y1="9043" x2="3586" y2="21277"/>
                          <a14:foregroundMark x1="3586" y1="25000" x2="5578" y2="29255"/>
                          <a14:foregroundMark x1="17131" y1="2128" x2="85259" y2="1596"/>
                          <a14:foregroundMark x1="90438" y1="3191" x2="90438" y2="3191"/>
                          <a14:foregroundMark x1="95219" y1="5585" x2="95219" y2="5585"/>
                          <a14:foregroundMark x1="3984" y1="23138" x2="3984" y2="23138"/>
                          <a14:foregroundMark x1="38645" y1="31117" x2="38645" y2="3111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6888"/>
            <a:stretch>
              <a:fillRect/>
            </a:stretch>
          </p:blipFill>
          <p:spPr bwMode="auto">
            <a:xfrm>
              <a:off x="0" y="3314701"/>
              <a:ext cx="1195388" cy="5929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" name="Rectangle 10"/>
            <p:cNvSpPr>
              <a:spLocks noChangeArrowheads="1"/>
            </p:cNvSpPr>
            <p:nvPr/>
          </p:nvSpPr>
          <p:spPr bwMode="auto">
            <a:xfrm>
              <a:off x="138366" y="3480364"/>
              <a:ext cx="918655" cy="2616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1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Sub-Heading</a:t>
              </a:r>
              <a:endParaRPr kumimoji="0" lang="en-GB" sz="1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10954450" y="5611304"/>
            <a:ext cx="1195388" cy="1195418"/>
            <a:chOff x="30729" y="4167395"/>
            <a:chExt cx="1195388" cy="1195418"/>
          </a:xfrm>
        </p:grpSpPr>
        <p:pic>
          <p:nvPicPr>
            <p:cNvPr id="54" name="Picture 8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33511" b="99468" l="797" r="9920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109" b="134"/>
            <a:stretch>
              <a:fillRect/>
            </a:stretch>
          </p:blipFill>
          <p:spPr bwMode="auto">
            <a:xfrm>
              <a:off x="30729" y="4167395"/>
              <a:ext cx="1195388" cy="11954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5" name="Rectangle 10"/>
            <p:cNvSpPr>
              <a:spLocks noChangeArrowheads="1"/>
            </p:cNvSpPr>
            <p:nvPr/>
          </p:nvSpPr>
          <p:spPr bwMode="auto">
            <a:xfrm>
              <a:off x="167194" y="4565049"/>
              <a:ext cx="918655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20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Topic</a:t>
              </a:r>
              <a:endPara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10954450" y="5050039"/>
            <a:ext cx="1195388" cy="592937"/>
            <a:chOff x="0" y="3314701"/>
            <a:chExt cx="1195388" cy="592937"/>
          </a:xfrm>
        </p:grpSpPr>
        <p:pic>
          <p:nvPicPr>
            <p:cNvPr id="57" name="Picture 9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266" b="32979" l="0" r="98805">
                          <a14:foregroundMark x1="9562" y1="2660" x2="9562" y2="2660"/>
                          <a14:foregroundMark x1="7570" y1="2926" x2="5179" y2="4787"/>
                          <a14:foregroundMark x1="3586" y1="9043" x2="3586" y2="21277"/>
                          <a14:foregroundMark x1="3586" y1="25000" x2="5578" y2="29255"/>
                          <a14:foregroundMark x1="17131" y1="2128" x2="85259" y2="1596"/>
                          <a14:foregroundMark x1="90438" y1="3191" x2="90438" y2="3191"/>
                          <a14:foregroundMark x1="95219" y1="5585" x2="95219" y2="5585"/>
                          <a14:foregroundMark x1="3984" y1="23138" x2="3984" y2="23138"/>
                          <a14:foregroundMark x1="38645" y1="31117" x2="38645" y2="3111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6888"/>
            <a:stretch>
              <a:fillRect/>
            </a:stretch>
          </p:blipFill>
          <p:spPr bwMode="auto">
            <a:xfrm>
              <a:off x="0" y="3314701"/>
              <a:ext cx="1195388" cy="5929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8" name="Rectangle 10"/>
            <p:cNvSpPr>
              <a:spLocks noChangeArrowheads="1"/>
            </p:cNvSpPr>
            <p:nvPr/>
          </p:nvSpPr>
          <p:spPr bwMode="auto">
            <a:xfrm>
              <a:off x="138366" y="3480364"/>
              <a:ext cx="918655" cy="2616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1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Sub-Heading</a:t>
              </a:r>
              <a:endParaRPr kumimoji="0" lang="en-GB" sz="1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59" name="Picture 4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404" b="100000" l="0" r="100000">
                        <a14:foregroundMark x1="52956" y1="24438" x2="52956" y2="24438"/>
                        <a14:foregroundMark x1="57069" y1="39607" x2="57069" y2="39607"/>
                        <a14:foregroundMark x1="53470" y1="50843" x2="51414" y2="50843"/>
                        <a14:foregroundMark x1="50643" y1="49438" x2="58355" y2="27528"/>
                        <a14:foregroundMark x1="48072" y1="25843" x2="41645" y2="25843"/>
                        <a14:foregroundMark x1="49357" y1="62360" x2="49357" y2="62360"/>
                        <a14:foregroundMark x1="29306" y1="84270" x2="29306" y2="84270"/>
                        <a14:foregroundMark x1="41131" y1="94944" x2="41131" y2="94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2887" y="3914916"/>
            <a:ext cx="1033428" cy="945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385259" y="3781607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79155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85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307982" y="1038911"/>
            <a:ext cx="5576037" cy="4780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43111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Group 13"/>
          <p:cNvGrpSpPr>
            <a:grpSpLocks noChangeAspect="1"/>
          </p:cNvGrpSpPr>
          <p:nvPr/>
        </p:nvGrpSpPr>
        <p:grpSpPr>
          <a:xfrm>
            <a:off x="728934" y="2373477"/>
            <a:ext cx="2579048" cy="2579113"/>
            <a:chOff x="30729" y="4167395"/>
            <a:chExt cx="1195388" cy="1195418"/>
          </a:xfrm>
        </p:grpSpPr>
        <p:pic>
          <p:nvPicPr>
            <p:cNvPr id="1026" name="Picture 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3511" b="99468" l="797" r="9920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109" b="134"/>
            <a:stretch>
              <a:fillRect/>
            </a:stretch>
          </p:blipFill>
          <p:spPr bwMode="auto">
            <a:xfrm>
              <a:off x="30729" y="4167395"/>
              <a:ext cx="1195388" cy="11954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ctangle 10"/>
            <p:cNvSpPr>
              <a:spLocks noChangeArrowheads="1"/>
            </p:cNvSpPr>
            <p:nvPr/>
          </p:nvSpPr>
          <p:spPr bwMode="auto">
            <a:xfrm>
              <a:off x="167194" y="4629582"/>
              <a:ext cx="918655" cy="2710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32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Topic</a:t>
              </a:r>
              <a:endParaRPr kumimoji="0" lang="en-GB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5" name="Group 14"/>
          <p:cNvGrpSpPr>
            <a:grpSpLocks noChangeAspect="1"/>
          </p:cNvGrpSpPr>
          <p:nvPr/>
        </p:nvGrpSpPr>
        <p:grpSpPr>
          <a:xfrm>
            <a:off x="728934" y="1061573"/>
            <a:ext cx="2579048" cy="1279261"/>
            <a:chOff x="0" y="3314701"/>
            <a:chExt cx="1195388" cy="592937"/>
          </a:xfrm>
        </p:grpSpPr>
        <p:pic>
          <p:nvPicPr>
            <p:cNvPr id="1027" name="Picture 9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266" b="32979" l="0" r="98805">
                          <a14:foregroundMark x1="9562" y1="2660" x2="9562" y2="2660"/>
                          <a14:foregroundMark x1="7570" y1="2926" x2="5179" y2="4787"/>
                          <a14:foregroundMark x1="3586" y1="9043" x2="3586" y2="21277"/>
                          <a14:foregroundMark x1="3586" y1="25000" x2="5578" y2="29255"/>
                          <a14:foregroundMark x1="17131" y1="2128" x2="85259" y2="1596"/>
                          <a14:foregroundMark x1="90438" y1="3191" x2="90438" y2="3191"/>
                          <a14:foregroundMark x1="95219" y1="5585" x2="95219" y2="5585"/>
                          <a14:foregroundMark x1="3984" y1="23138" x2="3984" y2="23138"/>
                          <a14:foregroundMark x1="38645" y1="31117" x2="38645" y2="3111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6888"/>
            <a:stretch>
              <a:fillRect/>
            </a:stretch>
          </p:blipFill>
          <p:spPr bwMode="auto">
            <a:xfrm>
              <a:off x="0" y="3314701"/>
              <a:ext cx="1195388" cy="5929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Rectangle 10"/>
            <p:cNvSpPr>
              <a:spLocks noChangeArrowheads="1"/>
            </p:cNvSpPr>
            <p:nvPr/>
          </p:nvSpPr>
          <p:spPr bwMode="auto">
            <a:xfrm>
              <a:off x="138366" y="3504178"/>
              <a:ext cx="918655" cy="2139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24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Sub-Heading</a:t>
              </a:r>
              <a:endPara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4" name="Title 1"/>
          <p:cNvSpPr>
            <a:spLocks noGrp="1"/>
          </p:cNvSpPr>
          <p:nvPr>
            <p:ph type="title"/>
          </p:nvPr>
        </p:nvSpPr>
        <p:spPr>
          <a:xfrm>
            <a:off x="838200" y="43150"/>
            <a:ext cx="10515600" cy="1325563"/>
          </a:xfrm>
        </p:spPr>
        <p:txBody>
          <a:bodyPr/>
          <a:lstStyle/>
          <a:p>
            <a:pPr algn="ctr"/>
            <a:r>
              <a:rPr lang="en-GB" b="1" u="sng" dirty="0" smtClean="0">
                <a:solidFill>
                  <a:schemeClr val="bg1"/>
                </a:solidFill>
              </a:rPr>
              <a:t>Sub - Heading and Topic</a:t>
            </a:r>
            <a:endParaRPr lang="en-GB" b="1" u="sng" dirty="0">
              <a:solidFill>
                <a:schemeClr val="bg1"/>
              </a:solidFill>
            </a:endParaRPr>
          </a:p>
        </p:txBody>
      </p:sp>
      <p:pic>
        <p:nvPicPr>
          <p:cNvPr id="45" name="Picture 44"/>
          <p:cNvPicPr/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422" r="99578">
                        <a14:foregroundMark x1="26160" y1="36929" x2="24473" y2="64315"/>
                        <a14:foregroundMark x1="32489" y1="58091" x2="56118" y2="60166"/>
                        <a14:foregroundMark x1="68354" y1="67635" x2="26582" y2="74689"/>
                        <a14:foregroundMark x1="64557" y1="56432" x2="64557" y2="56432"/>
                        <a14:foregroundMark x1="65823" y1="51037" x2="65823" y2="51037"/>
                        <a14:foregroundMark x1="68776" y1="61411" x2="68776" y2="61411"/>
                        <a14:foregroundMark x1="52321" y1="63900" x2="52321" y2="63900"/>
                        <a14:foregroundMark x1="54852" y1="67220" x2="54852" y2="67220"/>
                        <a14:foregroundMark x1="55274" y1="72199" x2="55274" y2="72199"/>
                        <a14:foregroundMark x1="35865" y1="67635" x2="35865" y2="67635"/>
                        <a14:foregroundMark x1="35865" y1="71784" x2="35865" y2="71784"/>
                        <a14:foregroundMark x1="35865" y1="71784" x2="35865" y2="71784"/>
                        <a14:foregroundMark x1="38397" y1="71369" x2="38397" y2="71369"/>
                        <a14:foregroundMark x1="37975" y1="68465" x2="37975" y2="68465"/>
                        <a14:foregroundMark x1="38397" y1="67220" x2="38397" y2="67220"/>
                        <a14:foregroundMark x1="48101" y1="38174" x2="48101" y2="38174"/>
                        <a14:foregroundMark x1="46835" y1="35685" x2="46835" y2="35685"/>
                        <a14:foregroundMark x1="54008" y1="35685" x2="54008" y2="356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8055" y="0"/>
            <a:ext cx="1317441" cy="1280414"/>
          </a:xfrm>
          <a:prstGeom prst="rect">
            <a:avLst/>
          </a:prstGeom>
        </p:spPr>
      </p:pic>
      <p:pic>
        <p:nvPicPr>
          <p:cNvPr id="46" name="Picture 45"/>
          <p:cNvPicPr/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99187">
                        <a14:foregroundMark x1="19512" y1="42339" x2="78455" y2="39113"/>
                        <a14:foregroundMark x1="50813" y1="29032" x2="50813" y2="29032"/>
                        <a14:foregroundMark x1="52033" y1="35081" x2="52033" y2="35081"/>
                        <a14:foregroundMark x1="53252" y1="46774" x2="53252" y2="46774"/>
                        <a14:foregroundMark x1="52033" y1="51210" x2="51626" y2="52016"/>
                        <a14:foregroundMark x1="54065" y1="56452" x2="54065" y2="56452"/>
                        <a14:foregroundMark x1="60569" y1="51613" x2="60569" y2="51613"/>
                        <a14:foregroundMark x1="64228" y1="48387" x2="64228" y2="48387"/>
                        <a14:foregroundMark x1="77642" y1="45968" x2="77642" y2="45968"/>
                        <a14:foregroundMark x1="72764" y1="36694" x2="72764" y2="36694"/>
                        <a14:foregroundMark x1="70325" y1="43145" x2="70325" y2="43145"/>
                        <a14:foregroundMark x1="44715" y1="45968" x2="44715" y2="45968"/>
                        <a14:foregroundMark x1="41870" y1="45968" x2="41870" y2="45968"/>
                        <a14:foregroundMark x1="39431" y1="44355" x2="39431" y2="44355"/>
                        <a14:foregroundMark x1="31707" y1="36290" x2="31707" y2="36290"/>
                        <a14:foregroundMark x1="28455" y1="37500" x2="28455" y2="37500"/>
                        <a14:foregroundMark x1="30081" y1="38306" x2="30081" y2="38306"/>
                        <a14:foregroundMark x1="35366" y1="39919" x2="35366" y2="39919"/>
                        <a14:foregroundMark x1="37398" y1="39919" x2="37398" y2="39919"/>
                        <a14:foregroundMark x1="39431" y1="36694" x2="39431" y2="36694"/>
                        <a14:foregroundMark x1="39431" y1="48790" x2="39431" y2="487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9" y="0"/>
            <a:ext cx="1329257" cy="1280414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3725839" y="1263236"/>
            <a:ext cx="1255594" cy="87593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Oval 46"/>
          <p:cNvSpPr/>
          <p:nvPr/>
        </p:nvSpPr>
        <p:spPr>
          <a:xfrm>
            <a:off x="7560859" y="1399716"/>
            <a:ext cx="477673" cy="56556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TextBox 47"/>
          <p:cNvSpPr txBox="1"/>
          <p:nvPr/>
        </p:nvSpPr>
        <p:spPr>
          <a:xfrm>
            <a:off x="1285907" y="5868219"/>
            <a:ext cx="966610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chemeClr val="bg1"/>
                </a:solidFill>
              </a:rPr>
              <a:t>Use </a:t>
            </a:r>
            <a:r>
              <a:rPr lang="en-GB" sz="2800" b="1" u="sng" dirty="0" smtClean="0">
                <a:solidFill>
                  <a:schemeClr val="bg1"/>
                </a:solidFill>
              </a:rPr>
              <a:t>your own words </a:t>
            </a:r>
            <a:r>
              <a:rPr lang="en-GB" sz="2800" dirty="0" smtClean="0">
                <a:solidFill>
                  <a:schemeClr val="bg1"/>
                </a:solidFill>
              </a:rPr>
              <a:t>to explain why castles were built.</a:t>
            </a:r>
            <a:br>
              <a:rPr lang="en-GB" sz="2800" dirty="0" smtClean="0">
                <a:solidFill>
                  <a:schemeClr val="bg1"/>
                </a:solidFill>
              </a:rPr>
            </a:br>
            <a:r>
              <a:rPr lang="en-GB" sz="2800" dirty="0" smtClean="0">
                <a:solidFill>
                  <a:schemeClr val="bg1"/>
                </a:solidFill>
              </a:rPr>
              <a:t>You could use the information sheets from yesterday to help you.</a:t>
            </a:r>
            <a:endParaRPr lang="en-GB" sz="2800" dirty="0">
              <a:solidFill>
                <a:schemeClr val="bg1"/>
              </a:solidFill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99587" l="0" r="100000">
                        <a14:foregroundMark x1="22984" y1="60331" x2="78226" y2="62397"/>
                        <a14:foregroundMark x1="74597" y1="54545" x2="53629" y2="54545"/>
                        <a14:foregroundMark x1="29435" y1="57438" x2="29435" y2="57438"/>
                        <a14:foregroundMark x1="29435" y1="55785" x2="29435" y2="55785"/>
                        <a14:foregroundMark x1="21774" y1="57025" x2="27016" y2="62810"/>
                        <a14:foregroundMark x1="74194" y1="59917" x2="74194" y2="59917"/>
                        <a14:foregroundMark x1="81048" y1="59917" x2="81048" y2="59917"/>
                        <a14:foregroundMark x1="33468" y1="53306" x2="33468" y2="53306"/>
                        <a14:foregroundMark x1="46371" y1="76033" x2="46371" y2="76033"/>
                        <a14:foregroundMark x1="58871" y1="77273" x2="58871" y2="77273"/>
                        <a14:foregroundMark x1="19355" y1="61570" x2="19355" y2="61570"/>
                        <a14:foregroundMark x1="66935" y1="59504" x2="66935" y2="59504"/>
                        <a14:foregroundMark x1="69355" y1="59504" x2="69355" y2="595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58" y="5713597"/>
            <a:ext cx="1181100" cy="1152525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1201975" y="5767911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91717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7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604" y="1"/>
            <a:ext cx="983279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33022" y1="79522" x2="33022" y2="79522"/>
                        <a14:foregroundMark x1="44860" y1="91126" x2="44860" y2="91126"/>
                        <a14:backgroundMark x1="35826" y1="18089" x2="35826" y2="18089"/>
                        <a14:backgroundMark x1="31776" y1="32082" x2="36449" y2="51536"/>
                        <a14:backgroundMark x1="40498" y1="51536" x2="63551" y2="51536"/>
                        <a14:backgroundMark x1="41745" y1="14676" x2="72274" y2="48464"/>
                        <a14:backgroundMark x1="32710" y1="62116" x2="69782" y2="62799"/>
                        <a14:backgroundMark x1="51713" y1="65529" x2="51713" y2="65529"/>
                        <a14:backgroundMark x1="48910" y1="41980" x2="48910" y2="41980"/>
                        <a14:backgroundMark x1="48287" y1="35836" x2="48287" y2="35836"/>
                        <a14:backgroundMark x1="46417" y1="29010" x2="46417" y2="29010"/>
                        <a14:backgroundMark x1="41433" y1="23208" x2="41433" y2="23208"/>
                        <a14:backgroundMark x1="39875" y1="25256" x2="38318" y2="31058"/>
                        <a14:backgroundMark x1="38318" y1="32423" x2="39875" y2="35836"/>
                        <a14:backgroundMark x1="55140" y1="20137" x2="61994" y2="25939"/>
                        <a14:backgroundMark x1="49844" y1="19795" x2="49844" y2="19795"/>
                        <a14:backgroundMark x1="44860" y1="32423" x2="44860" y2="32423"/>
                        <a14:backgroundMark x1="53583" y1="36519" x2="53583" y2="36519"/>
                        <a14:backgroundMark x1="14019" y1="22526" x2="14019" y2="22526"/>
                        <a14:backgroundMark x1="17134" y1="29010" x2="17134" y2="29010"/>
                        <a14:backgroundMark x1="17134" y1="29010" x2="17134" y2="29010"/>
                        <a14:backgroundMark x1="21495" y1="31741" x2="24299" y2="50171"/>
                        <a14:backgroundMark x1="9346" y1="54949" x2="23364" y2="63140"/>
                        <a14:backgroundMark x1="16199" y1="26962" x2="32087" y2="21843"/>
                        <a14:backgroundMark x1="51713" y1="15700" x2="80997" y2="31058"/>
                        <a14:backgroundMark x1="80374" y1="25939" x2="82866" y2="57679"/>
                        <a14:backgroundMark x1="25234" y1="83276" x2="29283" y2="90444"/>
                        <a14:backgroundMark x1="41121" y1="93515" x2="42368" y2="948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447622" y="4876842"/>
            <a:ext cx="1416675" cy="1296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43111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92365" y="2538797"/>
            <a:ext cx="1195388" cy="1195418"/>
            <a:chOff x="30729" y="4167395"/>
            <a:chExt cx="1195388" cy="1195418"/>
          </a:xfrm>
        </p:grpSpPr>
        <p:pic>
          <p:nvPicPr>
            <p:cNvPr id="1026" name="Picture 8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33511" b="99468" l="797" r="9920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109" b="134"/>
            <a:stretch>
              <a:fillRect/>
            </a:stretch>
          </p:blipFill>
          <p:spPr bwMode="auto">
            <a:xfrm>
              <a:off x="30729" y="4167395"/>
              <a:ext cx="1195388" cy="11954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ctangle 10"/>
            <p:cNvSpPr>
              <a:spLocks noChangeArrowheads="1"/>
            </p:cNvSpPr>
            <p:nvPr/>
          </p:nvSpPr>
          <p:spPr bwMode="auto">
            <a:xfrm>
              <a:off x="167194" y="4565049"/>
              <a:ext cx="918655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20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Topic</a:t>
              </a:r>
              <a:endPara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0" y="1359169"/>
            <a:ext cx="2171700" cy="419095"/>
            <a:chOff x="30729" y="2266953"/>
            <a:chExt cx="2171700" cy="419095"/>
          </a:xfrm>
        </p:grpSpPr>
        <p:pic>
          <p:nvPicPr>
            <p:cNvPr id="1028" name="Picture 7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71711" b="99013" l="439" r="9912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1053"/>
            <a:stretch>
              <a:fillRect/>
            </a:stretch>
          </p:blipFill>
          <p:spPr bwMode="auto">
            <a:xfrm>
              <a:off x="30729" y="2266953"/>
              <a:ext cx="2171700" cy="4190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Rectangle 10"/>
            <p:cNvSpPr>
              <a:spLocks noChangeArrowheads="1"/>
            </p:cNvSpPr>
            <p:nvPr/>
          </p:nvSpPr>
          <p:spPr bwMode="auto">
            <a:xfrm>
              <a:off x="119076" y="2345695"/>
              <a:ext cx="1967301" cy="2616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1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Introduction</a:t>
              </a:r>
              <a:endParaRPr kumimoji="0" lang="en-GB" sz="1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9297" y="-6527"/>
            <a:ext cx="2282640" cy="1009653"/>
            <a:chOff x="-110940" y="457201"/>
            <a:chExt cx="2282640" cy="1009653"/>
          </a:xfrm>
        </p:grpSpPr>
        <p:pic>
          <p:nvPicPr>
            <p:cNvPr id="1029" name="Picture 6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69737" l="0" r="60307">
                          <a14:foregroundMark x1="2193" y1="48355" x2="2193" y2="4835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0263"/>
            <a:stretch>
              <a:fillRect/>
            </a:stretch>
          </p:blipFill>
          <p:spPr bwMode="auto">
            <a:xfrm>
              <a:off x="0" y="457201"/>
              <a:ext cx="2171700" cy="10096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Rectangle 10"/>
            <p:cNvSpPr>
              <a:spLocks noChangeArrowheads="1"/>
            </p:cNvSpPr>
            <p:nvPr/>
          </p:nvSpPr>
          <p:spPr bwMode="auto">
            <a:xfrm>
              <a:off x="-110940" y="1000576"/>
              <a:ext cx="918655" cy="430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sz="1100" dirty="0" smtClean="0">
                  <a:solidFill>
                    <a:schemeClr val="bg1"/>
                  </a:solidFill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Main</a:t>
              </a:r>
              <a:r>
                <a:rPr kumimoji="0" lang="en-GB" sz="11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-Heading</a:t>
              </a:r>
              <a:endParaRPr kumimoji="0" lang="en-GB" sz="1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92365" y="1977532"/>
            <a:ext cx="1195388" cy="592937"/>
            <a:chOff x="0" y="3314701"/>
            <a:chExt cx="1195388" cy="592937"/>
          </a:xfrm>
        </p:grpSpPr>
        <p:pic>
          <p:nvPicPr>
            <p:cNvPr id="1027" name="Picture 9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266" b="32979" l="0" r="98805">
                          <a14:foregroundMark x1="9562" y1="2660" x2="9562" y2="2660"/>
                          <a14:foregroundMark x1="7570" y1="2926" x2="5179" y2="4787"/>
                          <a14:foregroundMark x1="3586" y1="9043" x2="3586" y2="21277"/>
                          <a14:foregroundMark x1="3586" y1="25000" x2="5578" y2="29255"/>
                          <a14:foregroundMark x1="17131" y1="2128" x2="85259" y2="1596"/>
                          <a14:foregroundMark x1="90438" y1="3191" x2="90438" y2="3191"/>
                          <a14:foregroundMark x1="95219" y1="5585" x2="95219" y2="5585"/>
                          <a14:foregroundMark x1="3984" y1="23138" x2="3984" y2="23138"/>
                          <a14:foregroundMark x1="38645" y1="31117" x2="38645" y2="3111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6888"/>
            <a:stretch>
              <a:fillRect/>
            </a:stretch>
          </p:blipFill>
          <p:spPr bwMode="auto">
            <a:xfrm>
              <a:off x="0" y="3314701"/>
              <a:ext cx="1195388" cy="5929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Rectangle 10"/>
            <p:cNvSpPr>
              <a:spLocks noChangeArrowheads="1"/>
            </p:cNvSpPr>
            <p:nvPr/>
          </p:nvSpPr>
          <p:spPr bwMode="auto">
            <a:xfrm>
              <a:off x="138366" y="3480364"/>
              <a:ext cx="918655" cy="2616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1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Sub-Heading</a:t>
              </a:r>
              <a:endParaRPr kumimoji="0" lang="en-GB" sz="1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0953809" y="536848"/>
            <a:ext cx="1195388" cy="1195418"/>
            <a:chOff x="30729" y="4167395"/>
            <a:chExt cx="1195388" cy="1195418"/>
          </a:xfrm>
        </p:grpSpPr>
        <p:pic>
          <p:nvPicPr>
            <p:cNvPr id="27" name="Picture 8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33511" b="99468" l="797" r="9920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109" b="134"/>
            <a:stretch>
              <a:fillRect/>
            </a:stretch>
          </p:blipFill>
          <p:spPr bwMode="auto">
            <a:xfrm>
              <a:off x="30729" y="4167395"/>
              <a:ext cx="1195388" cy="11954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Rectangle 10"/>
            <p:cNvSpPr>
              <a:spLocks noChangeArrowheads="1"/>
            </p:cNvSpPr>
            <p:nvPr/>
          </p:nvSpPr>
          <p:spPr bwMode="auto">
            <a:xfrm>
              <a:off x="167194" y="4565049"/>
              <a:ext cx="918655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20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Topic</a:t>
              </a:r>
              <a:endPara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10953809" y="-24417"/>
            <a:ext cx="1195388" cy="592937"/>
            <a:chOff x="0" y="3314701"/>
            <a:chExt cx="1195388" cy="592937"/>
          </a:xfrm>
        </p:grpSpPr>
        <p:pic>
          <p:nvPicPr>
            <p:cNvPr id="30" name="Picture 9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266" b="32979" l="0" r="98805">
                          <a14:foregroundMark x1="9562" y1="2660" x2="9562" y2="2660"/>
                          <a14:foregroundMark x1="7570" y1="2926" x2="5179" y2="4787"/>
                          <a14:foregroundMark x1="3586" y1="9043" x2="3586" y2="21277"/>
                          <a14:foregroundMark x1="3586" y1="25000" x2="5578" y2="29255"/>
                          <a14:foregroundMark x1="17131" y1="2128" x2="85259" y2="1596"/>
                          <a14:foregroundMark x1="90438" y1="3191" x2="90438" y2="3191"/>
                          <a14:foregroundMark x1="95219" y1="5585" x2="95219" y2="5585"/>
                          <a14:foregroundMark x1="3984" y1="23138" x2="3984" y2="23138"/>
                          <a14:foregroundMark x1="38645" y1="31117" x2="38645" y2="3111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6888"/>
            <a:stretch>
              <a:fillRect/>
            </a:stretch>
          </p:blipFill>
          <p:spPr bwMode="auto">
            <a:xfrm>
              <a:off x="0" y="3314701"/>
              <a:ext cx="1195388" cy="5929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Rectangle 10"/>
            <p:cNvSpPr>
              <a:spLocks noChangeArrowheads="1"/>
            </p:cNvSpPr>
            <p:nvPr/>
          </p:nvSpPr>
          <p:spPr bwMode="auto">
            <a:xfrm>
              <a:off x="138366" y="3480364"/>
              <a:ext cx="918655" cy="2616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1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Sub-Heading</a:t>
              </a:r>
              <a:endParaRPr kumimoji="0" lang="en-GB" sz="1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10982887" y="2566213"/>
            <a:ext cx="1195388" cy="1195418"/>
            <a:chOff x="30729" y="4167395"/>
            <a:chExt cx="1195388" cy="1195418"/>
          </a:xfrm>
        </p:grpSpPr>
        <p:pic>
          <p:nvPicPr>
            <p:cNvPr id="33" name="Picture 8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33511" b="99468" l="797" r="9920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109" b="134"/>
            <a:stretch>
              <a:fillRect/>
            </a:stretch>
          </p:blipFill>
          <p:spPr bwMode="auto">
            <a:xfrm>
              <a:off x="30729" y="4167395"/>
              <a:ext cx="1195388" cy="11954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Rectangle 10"/>
            <p:cNvSpPr>
              <a:spLocks noChangeArrowheads="1"/>
            </p:cNvSpPr>
            <p:nvPr/>
          </p:nvSpPr>
          <p:spPr bwMode="auto">
            <a:xfrm>
              <a:off x="167194" y="4565049"/>
              <a:ext cx="918655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20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Topic</a:t>
              </a:r>
              <a:endPara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10982887" y="2004948"/>
            <a:ext cx="1195388" cy="592937"/>
            <a:chOff x="0" y="3314701"/>
            <a:chExt cx="1195388" cy="592937"/>
          </a:xfrm>
        </p:grpSpPr>
        <p:pic>
          <p:nvPicPr>
            <p:cNvPr id="36" name="Picture 9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266" b="32979" l="0" r="98805">
                          <a14:foregroundMark x1="9562" y1="2660" x2="9562" y2="2660"/>
                          <a14:foregroundMark x1="7570" y1="2926" x2="5179" y2="4787"/>
                          <a14:foregroundMark x1="3586" y1="9043" x2="3586" y2="21277"/>
                          <a14:foregroundMark x1="3586" y1="25000" x2="5578" y2="29255"/>
                          <a14:foregroundMark x1="17131" y1="2128" x2="85259" y2="1596"/>
                          <a14:foregroundMark x1="90438" y1="3191" x2="90438" y2="3191"/>
                          <a14:foregroundMark x1="95219" y1="5585" x2="95219" y2="5585"/>
                          <a14:foregroundMark x1="3984" y1="23138" x2="3984" y2="23138"/>
                          <a14:foregroundMark x1="38645" y1="31117" x2="38645" y2="3111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6888"/>
            <a:stretch>
              <a:fillRect/>
            </a:stretch>
          </p:blipFill>
          <p:spPr bwMode="auto">
            <a:xfrm>
              <a:off x="0" y="3314701"/>
              <a:ext cx="1195388" cy="5929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Rectangle 10"/>
            <p:cNvSpPr>
              <a:spLocks noChangeArrowheads="1"/>
            </p:cNvSpPr>
            <p:nvPr/>
          </p:nvSpPr>
          <p:spPr bwMode="auto">
            <a:xfrm>
              <a:off x="138366" y="3480364"/>
              <a:ext cx="918655" cy="2616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1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Sub-Heading</a:t>
              </a:r>
              <a:endParaRPr kumimoji="0" lang="en-GB" sz="1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92365" y="5411249"/>
            <a:ext cx="1195388" cy="1195418"/>
            <a:chOff x="30729" y="4167395"/>
            <a:chExt cx="1195388" cy="1195418"/>
          </a:xfrm>
        </p:grpSpPr>
        <p:pic>
          <p:nvPicPr>
            <p:cNvPr id="39" name="Picture 8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33511" b="99468" l="797" r="9920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109" b="134"/>
            <a:stretch>
              <a:fillRect/>
            </a:stretch>
          </p:blipFill>
          <p:spPr bwMode="auto">
            <a:xfrm>
              <a:off x="30729" y="4167395"/>
              <a:ext cx="1195388" cy="11954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Rectangle 10"/>
            <p:cNvSpPr>
              <a:spLocks noChangeArrowheads="1"/>
            </p:cNvSpPr>
            <p:nvPr/>
          </p:nvSpPr>
          <p:spPr bwMode="auto">
            <a:xfrm>
              <a:off x="167194" y="4565049"/>
              <a:ext cx="918655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20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Topic</a:t>
              </a:r>
              <a:endPara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92365" y="4849984"/>
            <a:ext cx="1195388" cy="592937"/>
            <a:chOff x="0" y="3314701"/>
            <a:chExt cx="1195388" cy="592937"/>
          </a:xfrm>
        </p:grpSpPr>
        <p:pic>
          <p:nvPicPr>
            <p:cNvPr id="42" name="Picture 9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266" b="32979" l="0" r="98805">
                          <a14:foregroundMark x1="9562" y1="2660" x2="9562" y2="2660"/>
                          <a14:foregroundMark x1="7570" y1="2926" x2="5179" y2="4787"/>
                          <a14:foregroundMark x1="3586" y1="9043" x2="3586" y2="21277"/>
                          <a14:foregroundMark x1="3586" y1="25000" x2="5578" y2="29255"/>
                          <a14:foregroundMark x1="17131" y1="2128" x2="85259" y2="1596"/>
                          <a14:foregroundMark x1="90438" y1="3191" x2="90438" y2="3191"/>
                          <a14:foregroundMark x1="95219" y1="5585" x2="95219" y2="5585"/>
                          <a14:foregroundMark x1="3984" y1="23138" x2="3984" y2="23138"/>
                          <a14:foregroundMark x1="38645" y1="31117" x2="38645" y2="3111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6888"/>
            <a:stretch>
              <a:fillRect/>
            </a:stretch>
          </p:blipFill>
          <p:spPr bwMode="auto">
            <a:xfrm>
              <a:off x="0" y="3314701"/>
              <a:ext cx="1195388" cy="5929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" name="Rectangle 10"/>
            <p:cNvSpPr>
              <a:spLocks noChangeArrowheads="1"/>
            </p:cNvSpPr>
            <p:nvPr/>
          </p:nvSpPr>
          <p:spPr bwMode="auto">
            <a:xfrm>
              <a:off x="138366" y="3480364"/>
              <a:ext cx="918655" cy="2616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1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Sub-Heading</a:t>
              </a:r>
              <a:endParaRPr kumimoji="0" lang="en-GB" sz="1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10954450" y="5611304"/>
            <a:ext cx="1195388" cy="1195418"/>
            <a:chOff x="30729" y="4167395"/>
            <a:chExt cx="1195388" cy="1195418"/>
          </a:xfrm>
        </p:grpSpPr>
        <p:pic>
          <p:nvPicPr>
            <p:cNvPr id="54" name="Picture 8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33511" b="99468" l="797" r="9920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109" b="134"/>
            <a:stretch>
              <a:fillRect/>
            </a:stretch>
          </p:blipFill>
          <p:spPr bwMode="auto">
            <a:xfrm>
              <a:off x="30729" y="4167395"/>
              <a:ext cx="1195388" cy="11954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5" name="Rectangle 10"/>
            <p:cNvSpPr>
              <a:spLocks noChangeArrowheads="1"/>
            </p:cNvSpPr>
            <p:nvPr/>
          </p:nvSpPr>
          <p:spPr bwMode="auto">
            <a:xfrm>
              <a:off x="167194" y="4565049"/>
              <a:ext cx="918655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20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Topic</a:t>
              </a:r>
              <a:endPara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10954450" y="5050039"/>
            <a:ext cx="1195388" cy="592937"/>
            <a:chOff x="0" y="3314701"/>
            <a:chExt cx="1195388" cy="592937"/>
          </a:xfrm>
        </p:grpSpPr>
        <p:pic>
          <p:nvPicPr>
            <p:cNvPr id="57" name="Picture 9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266" b="32979" l="0" r="98805">
                          <a14:foregroundMark x1="9562" y1="2660" x2="9562" y2="2660"/>
                          <a14:foregroundMark x1="7570" y1="2926" x2="5179" y2="4787"/>
                          <a14:foregroundMark x1="3586" y1="9043" x2="3586" y2="21277"/>
                          <a14:foregroundMark x1="3586" y1="25000" x2="5578" y2="29255"/>
                          <a14:foregroundMark x1="17131" y1="2128" x2="85259" y2="1596"/>
                          <a14:foregroundMark x1="90438" y1="3191" x2="90438" y2="3191"/>
                          <a14:foregroundMark x1="95219" y1="5585" x2="95219" y2="5585"/>
                          <a14:foregroundMark x1="3984" y1="23138" x2="3984" y2="23138"/>
                          <a14:foregroundMark x1="38645" y1="31117" x2="38645" y2="3111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6888"/>
            <a:stretch>
              <a:fillRect/>
            </a:stretch>
          </p:blipFill>
          <p:spPr bwMode="auto">
            <a:xfrm>
              <a:off x="0" y="3314701"/>
              <a:ext cx="1195388" cy="5929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8" name="Rectangle 10"/>
            <p:cNvSpPr>
              <a:spLocks noChangeArrowheads="1"/>
            </p:cNvSpPr>
            <p:nvPr/>
          </p:nvSpPr>
          <p:spPr bwMode="auto">
            <a:xfrm>
              <a:off x="138366" y="3480364"/>
              <a:ext cx="918655" cy="2616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1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Sub-Heading</a:t>
              </a:r>
              <a:endParaRPr kumimoji="0" lang="en-GB" sz="1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59" name="Picture 4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404" b="100000" l="0" r="100000">
                        <a14:foregroundMark x1="52956" y1="24438" x2="52956" y2="24438"/>
                        <a14:foregroundMark x1="57069" y1="39607" x2="57069" y2="39607"/>
                        <a14:foregroundMark x1="53470" y1="50843" x2="51414" y2="50843"/>
                        <a14:foregroundMark x1="50643" y1="49438" x2="58355" y2="27528"/>
                        <a14:foregroundMark x1="48072" y1="25843" x2="41645" y2="25843"/>
                        <a14:foregroundMark x1="49357" y1="62360" x2="49357" y2="62360"/>
                        <a14:foregroundMark x1="29306" y1="84270" x2="29306" y2="84270"/>
                        <a14:foregroundMark x1="41131" y1="94944" x2="41131" y2="94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2887" y="3914916"/>
            <a:ext cx="1033428" cy="945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418394" y="4006334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4561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28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4.9|13.8|70.2|3.3|1.8|49.3|3.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1|38|41.4|31.3|19.4|17.1|6.5|2.5|4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1|38|41.4|31.3|19.4|17.1|6.5|2.5|4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7.3|13.8|18.5|5.4|10.6|4.1|8.4|5.3|4.5|16.2|6.4|5.1|15.6|8.2|9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1|38|41.4|31.3|19.4|17.1|6.5|2.5|4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1|38|41.4|31.3|19.4|17.1|6.5|2.5|4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1|38|41.4|31.3|19.4|17.1|6.5|2.5|4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1|38|41.4|31.3|19.4|17.1|6.5|2.5|4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1|38|41.4|31.3|19.4|17.1|6.5|2.5|4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1|38|41.4|31.3|19.4|17.1|6.5|2.5|4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1|38|41.4|31.3|19.4|17.1|6.5|2.5|4.1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354</TotalTime>
  <Words>243</Words>
  <Application>Microsoft Office PowerPoint</Application>
  <PresentationFormat>Custom</PresentationFormat>
  <Paragraphs>106</Paragraphs>
  <Slides>15</Slides>
  <Notes>0</Notes>
  <HiddenSlides>0</HiddenSlides>
  <MMClips>12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Towers, Tunnels and Turrets</vt:lpstr>
      <vt:lpstr>LI: To write a non-fiction text </vt:lpstr>
      <vt:lpstr>LI: To write a non-fiction text</vt:lpstr>
      <vt:lpstr>PowerPoint Presentation</vt:lpstr>
      <vt:lpstr>Main Heading and Introduction</vt:lpstr>
      <vt:lpstr>Main Heading and Introduction</vt:lpstr>
      <vt:lpstr>PowerPoint Presentation</vt:lpstr>
      <vt:lpstr>Sub - Heading and Topic</vt:lpstr>
      <vt:lpstr>PowerPoint Presentation</vt:lpstr>
      <vt:lpstr>Sub - Heading and Topic</vt:lpstr>
      <vt:lpstr>PowerPoint Presentation</vt:lpstr>
      <vt:lpstr>Sub - Heading and Topic</vt:lpstr>
      <vt:lpstr>What is an information text?</vt:lpstr>
      <vt:lpstr>What is an information text?</vt:lpstr>
      <vt:lpstr>What is an information text?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Jenny Leigh</dc:creator>
  <cp:lastModifiedBy>JLeigh</cp:lastModifiedBy>
  <cp:revision>87</cp:revision>
  <dcterms:created xsi:type="dcterms:W3CDTF">2021-02-21T12:32:39Z</dcterms:created>
  <dcterms:modified xsi:type="dcterms:W3CDTF">2021-02-24T07:20:00Z</dcterms:modified>
</cp:coreProperties>
</file>