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0160000" cy="7620000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7141"/>
            <a:ext cx="8636000" cy="16333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3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1A28A-B1AE-4FB8-AED9-3F886F9347EA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2B420-9610-4127-B76C-552726A44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390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1A28A-B1AE-4FB8-AED9-3F886F9347EA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2B420-9610-4127-B76C-552726A44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202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05155"/>
            <a:ext cx="2286000" cy="650169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305155"/>
            <a:ext cx="6688667" cy="650169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1A28A-B1AE-4FB8-AED9-3F886F9347EA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2B420-9610-4127-B76C-552726A44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88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1A28A-B1AE-4FB8-AED9-3F886F9347EA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2B420-9610-4127-B76C-552726A44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69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4896557"/>
            <a:ext cx="8636000" cy="151341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3229682"/>
            <a:ext cx="8636000" cy="16668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1A28A-B1AE-4FB8-AED9-3F886F9347EA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2B420-9610-4127-B76C-552726A44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796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2"/>
            <a:ext cx="4487333" cy="5028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1778002"/>
            <a:ext cx="4487333" cy="5028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1A28A-B1AE-4FB8-AED9-3F886F9347EA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2B420-9610-4127-B76C-552726A44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844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5681"/>
            <a:ext cx="4489098" cy="7108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528"/>
            <a:ext cx="4489098" cy="4390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1705681"/>
            <a:ext cx="4490861" cy="7108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2416528"/>
            <a:ext cx="4490861" cy="4390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1A28A-B1AE-4FB8-AED9-3F886F9347EA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2B420-9610-4127-B76C-552726A44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141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1A28A-B1AE-4FB8-AED9-3F886F9347EA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2B420-9610-4127-B76C-552726A44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536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1A28A-B1AE-4FB8-AED9-3F886F9347EA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2B420-9610-4127-B76C-552726A44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973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03389"/>
            <a:ext cx="3342570" cy="12911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303391"/>
            <a:ext cx="5679722" cy="65034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1594557"/>
            <a:ext cx="3342570" cy="52122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1A28A-B1AE-4FB8-AED9-3F886F9347EA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2B420-9610-4127-B76C-552726A44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116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5334000"/>
            <a:ext cx="6096000" cy="62970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680861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5963709"/>
            <a:ext cx="6096000" cy="8942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1A28A-B1AE-4FB8-AED9-3F886F9347EA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2B420-9610-4127-B76C-552726A44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12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05153"/>
            <a:ext cx="9144000" cy="127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78002"/>
            <a:ext cx="9144000" cy="5028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7062613"/>
            <a:ext cx="2370667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1A28A-B1AE-4FB8-AED9-3F886F9347EA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7062613"/>
            <a:ext cx="3217333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7062613"/>
            <a:ext cx="2370667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2B420-9610-4127-B76C-552726A44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925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35900" y="0"/>
            <a:ext cx="23368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GB" sz="800" smtClean="0">
                <a:solidFill>
                  <a:srgbClr val="FFFF00"/>
                </a:solidFill>
                <a:latin typeface="XCCW Joined 1a - 10"/>
              </a:rPr>
              <a:t>Click </a:t>
            </a:r>
            <a:r>
              <a:rPr lang="en-GB" sz="800" b="1" smtClean="0">
                <a:solidFill>
                  <a:srgbClr val="FFFF00"/>
                </a:solidFill>
                <a:latin typeface="XCCW Joined 1a - 10"/>
              </a:rPr>
              <a:t>Alt &amp; Enter</a:t>
            </a:r>
            <a:r>
              <a:rPr lang="en-GB" sz="800" smtClean="0">
                <a:solidFill>
                  <a:srgbClr val="FFFF00"/>
                </a:solidFill>
                <a:latin typeface="XCCW Joined 1a - 10"/>
              </a:rPr>
              <a:t> to view  </a:t>
            </a:r>
            <a:r>
              <a:rPr lang="en-US" sz="800" smtClean="0">
                <a:solidFill>
                  <a:srgbClr val="FFFF00"/>
                </a:solidFill>
                <a:latin typeface="XCCW Joined 1a - 10"/>
              </a:rPr>
              <a:t>this notebook on full screen.</a:t>
            </a:r>
            <a:endParaRPr lang="en-GB" sz="800">
              <a:solidFill>
                <a:srgbClr val="FFFF00"/>
              </a:solidFill>
              <a:latin typeface="XCCW Joined 1a - 10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300" y="50800"/>
            <a:ext cx="4461890" cy="56734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/>
          <p:cNvPicPr>
            <a:picLocks/>
          </p:cNvPicPr>
          <p:nvPr/>
        </p:nvPicPr>
        <p:blipFill>
          <a:blip r:embed="rId3">
            <a:clrChange>
              <a:clrFrom>
                <a:srgbClr val="00005E"/>
              </a:clrFrom>
              <a:clrTo>
                <a:srgbClr val="00005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510" y="797193"/>
            <a:ext cx="88900" cy="889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472521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974981" cy="73866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100" u="sng" smtClean="0">
                <a:solidFill>
                  <a:srgbClr val="FFFFFF"/>
                </a:solidFill>
                <a:latin typeface="XCCW Joined 1a - 28"/>
              </a:rPr>
              <a:t>Wednesday 21st April</a:t>
            </a:r>
          </a:p>
          <a:p>
            <a:r>
              <a:rPr lang="en-US" sz="2100" u="sng" smtClean="0">
                <a:solidFill>
                  <a:srgbClr val="FFFFFF"/>
                </a:solidFill>
                <a:latin typeface="XCCW Joined 1a - 28"/>
              </a:rPr>
              <a:t>LI: To know the features of instructions.</a:t>
            </a:r>
            <a:endParaRPr lang="en-GB" sz="2100" u="sng">
              <a:solidFill>
                <a:srgbClr val="FFFFFF"/>
              </a:solidFill>
              <a:latin typeface="XCCW Joined 1a - 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35900" y="0"/>
            <a:ext cx="23368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GB" sz="800" smtClean="0">
                <a:solidFill>
                  <a:srgbClr val="FFFF00"/>
                </a:solidFill>
                <a:latin typeface="XCCW Joined 1a - 10"/>
              </a:rPr>
              <a:t>Click </a:t>
            </a:r>
            <a:r>
              <a:rPr lang="en-GB" sz="800" b="1" smtClean="0">
                <a:solidFill>
                  <a:srgbClr val="FFFF00"/>
                </a:solidFill>
                <a:latin typeface="XCCW Joined 1a - 10"/>
              </a:rPr>
              <a:t>Alt &amp; Enter</a:t>
            </a:r>
            <a:r>
              <a:rPr lang="en-GB" sz="800" smtClean="0">
                <a:solidFill>
                  <a:srgbClr val="FFFF00"/>
                </a:solidFill>
                <a:latin typeface="XCCW Joined 1a - 10"/>
              </a:rPr>
              <a:t> to view  </a:t>
            </a:r>
            <a:r>
              <a:rPr lang="en-US" sz="800" smtClean="0">
                <a:solidFill>
                  <a:srgbClr val="FFFF00"/>
                </a:solidFill>
                <a:latin typeface="XCCW Joined 1a - 10"/>
              </a:rPr>
              <a:t>this notebook on full screen.</a:t>
            </a:r>
            <a:endParaRPr lang="en-GB" sz="800">
              <a:solidFill>
                <a:srgbClr val="FFFF00"/>
              </a:solidFill>
              <a:latin typeface="XCCW Joined 1a - 1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" y="1143000"/>
            <a:ext cx="4442271" cy="58477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800" smtClean="0">
                <a:solidFill>
                  <a:srgbClr val="FFFFFF"/>
                </a:solidFill>
                <a:latin typeface="XCCW Joined 1a - 10"/>
              </a:rPr>
              <a:t>Here is the shape for writing instructions.</a:t>
            </a:r>
          </a:p>
          <a:p>
            <a:endParaRPr lang="en-GB" sz="800" smtClean="0">
              <a:solidFill>
                <a:srgbClr val="FFFFFF"/>
              </a:solidFill>
              <a:latin typeface="XCCW Joined 1a - 10"/>
            </a:endParaRPr>
          </a:p>
          <a:p>
            <a:r>
              <a:rPr lang="en-US" sz="800" smtClean="0">
                <a:solidFill>
                  <a:srgbClr val="FFFFFF"/>
                </a:solidFill>
                <a:latin typeface="XCCW Joined 1a - 10"/>
              </a:rPr>
              <a:t>Now we're going to tell our reader what they will need. </a:t>
            </a:r>
            <a:r>
              <a:rPr lang="en-US" sz="800" smtClean="0">
                <a:solidFill>
                  <a:srgbClr val="FFFF00"/>
                </a:solidFill>
                <a:latin typeface="XCCW Joined 1a - 10"/>
              </a:rPr>
              <a:t>We will use a 'You will need list...'</a:t>
            </a:r>
          </a:p>
          <a:p>
            <a:endParaRPr lang="en-GB" sz="800">
              <a:solidFill>
                <a:srgbClr val="FFFF00"/>
              </a:solidFill>
              <a:latin typeface="XCCW Joined 1a - 10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400" y="1054100"/>
            <a:ext cx="1719961" cy="10613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2298573"/>
            <a:ext cx="1030351" cy="14792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7" name="Picture 6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03731" y="2336800"/>
            <a:ext cx="882142" cy="9338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8" name="TextBox 7"/>
          <p:cNvSpPr txBox="1"/>
          <p:nvPr/>
        </p:nvSpPr>
        <p:spPr>
          <a:xfrm>
            <a:off x="3276600" y="2374900"/>
            <a:ext cx="5176738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800" smtClean="0">
                <a:solidFill>
                  <a:srgbClr val="FFFFFF"/>
                </a:solidFill>
                <a:latin typeface="XCCW Joined 1a - 10"/>
              </a:rPr>
              <a:t>What do you think we will need?</a:t>
            </a:r>
          </a:p>
          <a:p>
            <a:r>
              <a:rPr lang="en-US" sz="800" smtClean="0">
                <a:solidFill>
                  <a:srgbClr val="FFFFFF"/>
                </a:solidFill>
                <a:latin typeface="XCCW Joined 1a - 10"/>
              </a:rPr>
              <a:t>Jot your ideas on a white board, sounding out words carefully.</a:t>
            </a:r>
            <a:endParaRPr lang="en-GB" sz="800">
              <a:solidFill>
                <a:srgbClr val="FFFFFF"/>
              </a:solidFill>
              <a:latin typeface="XCCW Joined 1a - 1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29700" y="2108200"/>
            <a:ext cx="644984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800" smtClean="0">
                <a:solidFill>
                  <a:srgbClr val="FFFFFF"/>
                </a:solidFill>
                <a:latin typeface="XCCW Joined 1a - 10"/>
              </a:rPr>
              <a:t>Initiate</a:t>
            </a:r>
            <a:endParaRPr lang="en-GB" sz="800">
              <a:solidFill>
                <a:srgbClr val="FFFFFF"/>
              </a:solidFill>
              <a:latin typeface="XCCW Joined 1a - 1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900" y="5448300"/>
            <a:ext cx="4046017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800" u="sng" smtClean="0">
                <a:solidFill>
                  <a:srgbClr val="FFFFFF"/>
                </a:solidFill>
                <a:latin typeface="XCCW Joined 1a - 10"/>
              </a:rPr>
              <a:t>Enable</a:t>
            </a:r>
          </a:p>
          <a:p>
            <a:r>
              <a:rPr lang="en-US" sz="800" u="sng" smtClean="0">
                <a:solidFill>
                  <a:srgbClr val="FFFFFF"/>
                </a:solidFill>
                <a:latin typeface="XCCW Joined 1a - 10"/>
              </a:rPr>
              <a:t>L</a:t>
            </a:r>
            <a:r>
              <a:rPr lang="en-US" sz="800" smtClean="0">
                <a:solidFill>
                  <a:srgbClr val="FFFFFF"/>
                </a:solidFill>
                <a:latin typeface="XCCW Joined 1a - 10"/>
              </a:rPr>
              <a:t>ook at the next page to see how to set out a list</a:t>
            </a:r>
            <a:endParaRPr lang="en-GB" sz="800">
              <a:solidFill>
                <a:srgbClr val="FFFFFF"/>
              </a:solidFill>
              <a:latin typeface="XCCW Joined 1a - 10"/>
            </a:endParaRPr>
          </a:p>
        </p:txBody>
      </p:sp>
    </p:spTree>
    <p:extLst>
      <p:ext uri="{BB962C8B-B14F-4D97-AF65-F5344CB8AC3E}">
        <p14:creationId xmlns:p14="http://schemas.microsoft.com/office/powerpoint/2010/main" val="1534734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52400"/>
            <a:ext cx="8974981" cy="73866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100" u="sng" smtClean="0">
                <a:solidFill>
                  <a:srgbClr val="FFFFFF"/>
                </a:solidFill>
                <a:latin typeface="XCCW Joined 1a - 28"/>
              </a:rPr>
              <a:t>Wednesday 21st April</a:t>
            </a:r>
          </a:p>
          <a:p>
            <a:r>
              <a:rPr lang="en-US" sz="2100" u="sng" smtClean="0">
                <a:solidFill>
                  <a:srgbClr val="FFFFFF"/>
                </a:solidFill>
                <a:latin typeface="XCCW Joined 1a - 28"/>
              </a:rPr>
              <a:t>LI: To know the features of instructions.</a:t>
            </a:r>
            <a:endParaRPr lang="en-GB" sz="2100" u="sng">
              <a:solidFill>
                <a:srgbClr val="FFFFFF"/>
              </a:solidFill>
              <a:latin typeface="XCCW Joined 1a - 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35900" y="0"/>
            <a:ext cx="23368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GB" sz="800" smtClean="0">
                <a:solidFill>
                  <a:srgbClr val="FFFF00"/>
                </a:solidFill>
                <a:latin typeface="XCCW Joined 1a - 10"/>
              </a:rPr>
              <a:t>Click </a:t>
            </a:r>
            <a:r>
              <a:rPr lang="en-GB" sz="800" b="1" smtClean="0">
                <a:solidFill>
                  <a:srgbClr val="FFFF00"/>
                </a:solidFill>
                <a:latin typeface="XCCW Joined 1a - 10"/>
              </a:rPr>
              <a:t>Alt &amp; Enter</a:t>
            </a:r>
            <a:r>
              <a:rPr lang="en-GB" sz="800" smtClean="0">
                <a:solidFill>
                  <a:srgbClr val="FFFF00"/>
                </a:solidFill>
                <a:latin typeface="XCCW Joined 1a - 10"/>
              </a:rPr>
              <a:t> to view  </a:t>
            </a:r>
            <a:r>
              <a:rPr lang="en-US" sz="800" smtClean="0">
                <a:solidFill>
                  <a:srgbClr val="FFFF00"/>
                </a:solidFill>
                <a:latin typeface="XCCW Joined 1a - 10"/>
              </a:rPr>
              <a:t>this notebook on full screen.</a:t>
            </a:r>
            <a:endParaRPr lang="en-GB" sz="800">
              <a:solidFill>
                <a:srgbClr val="FFFF00"/>
              </a:solidFill>
              <a:latin typeface="XCCW Joined 1a - 1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4100" y="1460500"/>
            <a:ext cx="1397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 smtClean="0"/>
          </a:p>
          <a:p>
            <a:endParaRPr lang="en-GB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400" y="1054100"/>
            <a:ext cx="1719961" cy="10613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8669" y="1333500"/>
            <a:ext cx="882142" cy="9338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7" name="TextBox 6"/>
          <p:cNvSpPr txBox="1"/>
          <p:nvPr/>
        </p:nvSpPr>
        <p:spPr>
          <a:xfrm>
            <a:off x="889000" y="1739900"/>
            <a:ext cx="3005336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800" smtClean="0">
                <a:solidFill>
                  <a:srgbClr val="FFFFFF"/>
                </a:solidFill>
                <a:latin typeface="XCCW Joined 1a - 10"/>
              </a:rPr>
              <a:t>Time to write your You will need list.</a:t>
            </a:r>
            <a:endParaRPr lang="en-GB" sz="800">
              <a:solidFill>
                <a:srgbClr val="FFFFFF"/>
              </a:solidFill>
              <a:latin typeface="XCCW Joined 1a - 1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29700" y="2108200"/>
            <a:ext cx="564369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800" smtClean="0">
                <a:solidFill>
                  <a:srgbClr val="FFFFFF"/>
                </a:solidFill>
                <a:latin typeface="XCCW Joined 1a - 10"/>
              </a:rPr>
              <a:t>Model</a:t>
            </a:r>
            <a:endParaRPr lang="en-GB" sz="800">
              <a:solidFill>
                <a:srgbClr val="FFFFFF"/>
              </a:solidFill>
              <a:latin typeface="XCCW Joined 1a - 1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29500" y="4165600"/>
            <a:ext cx="2742692" cy="58477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800" u="sng" smtClean="0">
                <a:solidFill>
                  <a:srgbClr val="FFFFFF"/>
                </a:solidFill>
                <a:latin typeface="XCCW Joined 1a - 10"/>
              </a:rPr>
              <a:t>Year 2 extension</a:t>
            </a:r>
          </a:p>
          <a:p>
            <a:r>
              <a:rPr lang="en-US" sz="800" u="sng" smtClean="0">
                <a:solidFill>
                  <a:srgbClr val="FFFFFF"/>
                </a:solidFill>
                <a:latin typeface="XCCW Joined 1a - 10"/>
              </a:rPr>
              <a:t>C</a:t>
            </a:r>
            <a:r>
              <a:rPr lang="en-US" sz="800" smtClean="0">
                <a:solidFill>
                  <a:srgbClr val="FFFFFF"/>
                </a:solidFill>
                <a:latin typeface="XCCW Joined 1a - 10"/>
              </a:rPr>
              <a:t>an you write a list as an interesting sentence. e.g. "Make sure you have a pot, soil and seeds ready. You will also need water and sunshine.</a:t>
            </a:r>
            <a:endParaRPr lang="en-GB" sz="800">
              <a:solidFill>
                <a:srgbClr val="FFFFFF"/>
              </a:solidFill>
              <a:latin typeface="XCCW Joined 1a - 1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2209800"/>
            <a:ext cx="2697708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u="sng" smtClean="0">
                <a:solidFill>
                  <a:srgbClr val="FFFFFF"/>
                </a:solidFill>
                <a:latin typeface="XCCW Joined 1a - 24"/>
              </a:rPr>
              <a:t>You will need:</a:t>
            </a:r>
            <a:endParaRPr lang="en-GB" u="sng">
              <a:solidFill>
                <a:srgbClr val="FFFFFF"/>
              </a:solidFill>
              <a:latin typeface="XCCW Joined 1a - 24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084945" y="2950151"/>
            <a:ext cx="395498" cy="197793"/>
          </a:xfrm>
          <a:custGeom>
            <a:avLst/>
            <a:gdLst/>
            <a:ahLst/>
            <a:cxnLst/>
            <a:rect l="0" t="0" r="0" b="0"/>
            <a:pathLst>
              <a:path w="395498" h="197793">
                <a:moveTo>
                  <a:pt x="0" y="197792"/>
                </a:moveTo>
                <a:lnTo>
                  <a:pt x="57038" y="150453"/>
                </a:lnTo>
                <a:lnTo>
                  <a:pt x="91234" y="112300"/>
                </a:lnTo>
                <a:lnTo>
                  <a:pt x="109781" y="86792"/>
                </a:lnTo>
                <a:lnTo>
                  <a:pt x="168476" y="34970"/>
                </a:lnTo>
                <a:lnTo>
                  <a:pt x="196761" y="21041"/>
                </a:lnTo>
                <a:lnTo>
                  <a:pt x="221077" y="18142"/>
                </a:lnTo>
                <a:lnTo>
                  <a:pt x="242996" y="21374"/>
                </a:lnTo>
                <a:lnTo>
                  <a:pt x="255270" y="26547"/>
                </a:lnTo>
                <a:lnTo>
                  <a:pt x="265080" y="35973"/>
                </a:lnTo>
                <a:lnTo>
                  <a:pt x="278218" y="58541"/>
                </a:lnTo>
                <a:lnTo>
                  <a:pt x="277524" y="59232"/>
                </a:lnTo>
                <a:lnTo>
                  <a:pt x="270418" y="52083"/>
                </a:lnTo>
                <a:lnTo>
                  <a:pt x="249519" y="16697"/>
                </a:lnTo>
                <a:lnTo>
                  <a:pt x="231827" y="3064"/>
                </a:lnTo>
                <a:lnTo>
                  <a:pt x="218437" y="0"/>
                </a:lnTo>
                <a:lnTo>
                  <a:pt x="204568" y="1212"/>
                </a:lnTo>
                <a:lnTo>
                  <a:pt x="183405" y="9165"/>
                </a:lnTo>
                <a:lnTo>
                  <a:pt x="169204" y="17756"/>
                </a:lnTo>
                <a:lnTo>
                  <a:pt x="158141" y="30680"/>
                </a:lnTo>
                <a:lnTo>
                  <a:pt x="127204" y="93331"/>
                </a:lnTo>
                <a:lnTo>
                  <a:pt x="121289" y="119004"/>
                </a:lnTo>
                <a:lnTo>
                  <a:pt x="125429" y="156530"/>
                </a:lnTo>
                <a:lnTo>
                  <a:pt x="131758" y="167774"/>
                </a:lnTo>
                <a:lnTo>
                  <a:pt x="147499" y="184671"/>
                </a:lnTo>
                <a:lnTo>
                  <a:pt x="157996" y="188991"/>
                </a:lnTo>
                <a:lnTo>
                  <a:pt x="164121" y="190143"/>
                </a:lnTo>
                <a:lnTo>
                  <a:pt x="192601" y="186090"/>
                </a:lnTo>
                <a:lnTo>
                  <a:pt x="216018" y="174530"/>
                </a:lnTo>
                <a:lnTo>
                  <a:pt x="245440" y="147860"/>
                </a:lnTo>
                <a:lnTo>
                  <a:pt x="275798" y="99701"/>
                </a:lnTo>
                <a:lnTo>
                  <a:pt x="285460" y="71283"/>
                </a:lnTo>
                <a:lnTo>
                  <a:pt x="287080" y="54670"/>
                </a:lnTo>
                <a:lnTo>
                  <a:pt x="286401" y="55464"/>
                </a:lnTo>
                <a:lnTo>
                  <a:pt x="284657" y="63275"/>
                </a:lnTo>
                <a:lnTo>
                  <a:pt x="284927" y="112278"/>
                </a:lnTo>
                <a:lnTo>
                  <a:pt x="292982" y="143643"/>
                </a:lnTo>
                <a:lnTo>
                  <a:pt x="302439" y="159578"/>
                </a:lnTo>
                <a:lnTo>
                  <a:pt x="316260" y="171492"/>
                </a:lnTo>
                <a:lnTo>
                  <a:pt x="326432" y="176800"/>
                </a:lnTo>
                <a:lnTo>
                  <a:pt x="345011" y="180289"/>
                </a:lnTo>
                <a:lnTo>
                  <a:pt x="395497" y="171069"/>
                </a:lnTo>
              </a:path>
            </a:pathLst>
          </a:custGeom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/>
          <p:cNvGrpSpPr/>
          <p:nvPr/>
        </p:nvGrpSpPr>
        <p:grpSpPr>
          <a:xfrm>
            <a:off x="1833182" y="2717614"/>
            <a:ext cx="705483" cy="601690"/>
            <a:chOff x="1833182" y="2717614"/>
            <a:chExt cx="705483" cy="601690"/>
          </a:xfrm>
        </p:grpSpPr>
        <p:sp>
          <p:nvSpPr>
            <p:cNvPr id="12" name="Freeform 11"/>
            <p:cNvSpPr/>
            <p:nvPr/>
          </p:nvSpPr>
          <p:spPr>
            <a:xfrm>
              <a:off x="1833182" y="2902020"/>
              <a:ext cx="486356" cy="417284"/>
            </a:xfrm>
            <a:custGeom>
              <a:avLst/>
              <a:gdLst/>
              <a:ahLst/>
              <a:cxnLst/>
              <a:rect l="0" t="0" r="0" b="0"/>
              <a:pathLst>
                <a:path w="486356" h="417284">
                  <a:moveTo>
                    <a:pt x="0" y="240579"/>
                  </a:moveTo>
                  <a:lnTo>
                    <a:pt x="8512" y="243416"/>
                  </a:lnTo>
                  <a:lnTo>
                    <a:pt x="17442" y="241642"/>
                  </a:lnTo>
                  <a:lnTo>
                    <a:pt x="22317" y="239506"/>
                  </a:lnTo>
                  <a:lnTo>
                    <a:pt x="37690" y="219476"/>
                  </a:lnTo>
                  <a:lnTo>
                    <a:pt x="52544" y="180476"/>
                  </a:lnTo>
                  <a:lnTo>
                    <a:pt x="63026" y="123960"/>
                  </a:lnTo>
                  <a:lnTo>
                    <a:pt x="64070" y="71396"/>
                  </a:lnTo>
                  <a:lnTo>
                    <a:pt x="64133" y="129766"/>
                  </a:lnTo>
                  <a:lnTo>
                    <a:pt x="67808" y="192603"/>
                  </a:lnTo>
                  <a:lnTo>
                    <a:pt x="69927" y="256029"/>
                  </a:lnTo>
                  <a:lnTo>
                    <a:pt x="73722" y="315305"/>
                  </a:lnTo>
                  <a:lnTo>
                    <a:pt x="69931" y="373544"/>
                  </a:lnTo>
                  <a:lnTo>
                    <a:pt x="69539" y="415669"/>
                  </a:lnTo>
                  <a:lnTo>
                    <a:pt x="68926" y="417283"/>
                  </a:lnTo>
                  <a:lnTo>
                    <a:pt x="60961" y="376096"/>
                  </a:lnTo>
                  <a:lnTo>
                    <a:pt x="55308" y="315694"/>
                  </a:lnTo>
                  <a:lnTo>
                    <a:pt x="53609" y="256091"/>
                  </a:lnTo>
                  <a:lnTo>
                    <a:pt x="53460" y="193026"/>
                  </a:lnTo>
                  <a:lnTo>
                    <a:pt x="49774" y="137455"/>
                  </a:lnTo>
                  <a:lnTo>
                    <a:pt x="49783" y="80723"/>
                  </a:lnTo>
                  <a:lnTo>
                    <a:pt x="60670" y="33225"/>
                  </a:lnTo>
                  <a:lnTo>
                    <a:pt x="67346" y="23517"/>
                  </a:lnTo>
                  <a:lnTo>
                    <a:pt x="76845" y="15838"/>
                  </a:lnTo>
                  <a:lnTo>
                    <a:pt x="95548" y="8769"/>
                  </a:lnTo>
                  <a:lnTo>
                    <a:pt x="109174" y="6908"/>
                  </a:lnTo>
                  <a:lnTo>
                    <a:pt x="130200" y="11534"/>
                  </a:lnTo>
                  <a:lnTo>
                    <a:pt x="154318" y="24331"/>
                  </a:lnTo>
                  <a:lnTo>
                    <a:pt x="170826" y="39526"/>
                  </a:lnTo>
                  <a:lnTo>
                    <a:pt x="185813" y="62306"/>
                  </a:lnTo>
                  <a:lnTo>
                    <a:pt x="198897" y="105402"/>
                  </a:lnTo>
                  <a:lnTo>
                    <a:pt x="202725" y="161485"/>
                  </a:lnTo>
                  <a:lnTo>
                    <a:pt x="197310" y="187121"/>
                  </a:lnTo>
                  <a:lnTo>
                    <a:pt x="173356" y="228677"/>
                  </a:lnTo>
                  <a:lnTo>
                    <a:pt x="159444" y="245564"/>
                  </a:lnTo>
                  <a:lnTo>
                    <a:pt x="147667" y="253285"/>
                  </a:lnTo>
                  <a:lnTo>
                    <a:pt x="134516" y="258103"/>
                  </a:lnTo>
                  <a:lnTo>
                    <a:pt x="113757" y="260221"/>
                  </a:lnTo>
                  <a:lnTo>
                    <a:pt x="99650" y="258612"/>
                  </a:lnTo>
                  <a:lnTo>
                    <a:pt x="56999" y="237308"/>
                  </a:lnTo>
                  <a:lnTo>
                    <a:pt x="47503" y="228436"/>
                  </a:lnTo>
                  <a:lnTo>
                    <a:pt x="43085" y="222117"/>
                  </a:lnTo>
                  <a:lnTo>
                    <a:pt x="45080" y="225247"/>
                  </a:lnTo>
                  <a:lnTo>
                    <a:pt x="90314" y="259497"/>
                  </a:lnTo>
                  <a:lnTo>
                    <a:pt x="106731" y="267826"/>
                  </a:lnTo>
                  <a:lnTo>
                    <a:pt x="125715" y="271218"/>
                  </a:lnTo>
                  <a:lnTo>
                    <a:pt x="160756" y="263830"/>
                  </a:lnTo>
                  <a:lnTo>
                    <a:pt x="183753" y="253736"/>
                  </a:lnTo>
                  <a:lnTo>
                    <a:pt x="229687" y="213743"/>
                  </a:lnTo>
                  <a:lnTo>
                    <a:pt x="246902" y="187595"/>
                  </a:lnTo>
                  <a:lnTo>
                    <a:pt x="272530" y="132391"/>
                  </a:lnTo>
                  <a:lnTo>
                    <a:pt x="292910" y="71259"/>
                  </a:lnTo>
                  <a:lnTo>
                    <a:pt x="325717" y="14066"/>
                  </a:lnTo>
                  <a:lnTo>
                    <a:pt x="333604" y="5699"/>
                  </a:lnTo>
                  <a:lnTo>
                    <a:pt x="343048" y="0"/>
                  </a:lnTo>
                  <a:lnTo>
                    <a:pt x="349248" y="25"/>
                  </a:lnTo>
                  <a:lnTo>
                    <a:pt x="364055" y="4803"/>
                  </a:lnTo>
                  <a:lnTo>
                    <a:pt x="375783" y="12864"/>
                  </a:lnTo>
                  <a:lnTo>
                    <a:pt x="389062" y="29002"/>
                  </a:lnTo>
                  <a:lnTo>
                    <a:pt x="392989" y="35393"/>
                  </a:lnTo>
                  <a:lnTo>
                    <a:pt x="393825" y="39060"/>
                  </a:lnTo>
                  <a:lnTo>
                    <a:pt x="392601" y="40910"/>
                  </a:lnTo>
                  <a:lnTo>
                    <a:pt x="390004" y="41550"/>
                  </a:lnTo>
                  <a:lnTo>
                    <a:pt x="382367" y="37510"/>
                  </a:lnTo>
                  <a:lnTo>
                    <a:pt x="360843" y="20268"/>
                  </a:lnTo>
                  <a:lnTo>
                    <a:pt x="349018" y="15383"/>
                  </a:lnTo>
                  <a:lnTo>
                    <a:pt x="337428" y="14400"/>
                  </a:lnTo>
                  <a:lnTo>
                    <a:pt x="325745" y="16536"/>
                  </a:lnTo>
                  <a:lnTo>
                    <a:pt x="312635" y="21444"/>
                  </a:lnTo>
                  <a:lnTo>
                    <a:pt x="302057" y="29169"/>
                  </a:lnTo>
                  <a:lnTo>
                    <a:pt x="289425" y="45117"/>
                  </a:lnTo>
                  <a:lnTo>
                    <a:pt x="279743" y="66469"/>
                  </a:lnTo>
                  <a:lnTo>
                    <a:pt x="268391" y="126694"/>
                  </a:lnTo>
                  <a:lnTo>
                    <a:pt x="270168" y="177181"/>
                  </a:lnTo>
                  <a:lnTo>
                    <a:pt x="277535" y="199294"/>
                  </a:lnTo>
                  <a:lnTo>
                    <a:pt x="290077" y="218053"/>
                  </a:lnTo>
                  <a:lnTo>
                    <a:pt x="307913" y="232057"/>
                  </a:lnTo>
                  <a:lnTo>
                    <a:pt x="328242" y="240891"/>
                  </a:lnTo>
                  <a:lnTo>
                    <a:pt x="349309" y="244432"/>
                  </a:lnTo>
                  <a:lnTo>
                    <a:pt x="363488" y="240510"/>
                  </a:lnTo>
                  <a:lnTo>
                    <a:pt x="383242" y="228286"/>
                  </a:lnTo>
                  <a:lnTo>
                    <a:pt x="389109" y="223476"/>
                  </a:lnTo>
                  <a:lnTo>
                    <a:pt x="397211" y="210213"/>
                  </a:lnTo>
                  <a:lnTo>
                    <a:pt x="408678" y="168838"/>
                  </a:lnTo>
                  <a:lnTo>
                    <a:pt x="408318" y="121880"/>
                  </a:lnTo>
                  <a:lnTo>
                    <a:pt x="391496" y="70806"/>
                  </a:lnTo>
                  <a:lnTo>
                    <a:pt x="365916" y="25281"/>
                  </a:lnTo>
                  <a:lnTo>
                    <a:pt x="366869" y="21629"/>
                  </a:lnTo>
                  <a:lnTo>
                    <a:pt x="371067" y="20382"/>
                  </a:lnTo>
                  <a:lnTo>
                    <a:pt x="429546" y="29932"/>
                  </a:lnTo>
                  <a:lnTo>
                    <a:pt x="460904" y="30121"/>
                  </a:lnTo>
                  <a:lnTo>
                    <a:pt x="486355" y="26796"/>
                  </a:lnTo>
                </a:path>
              </a:pathLst>
            </a:custGeom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314192" y="2717614"/>
              <a:ext cx="224473" cy="460843"/>
            </a:xfrm>
            <a:custGeom>
              <a:avLst/>
              <a:gdLst/>
              <a:ahLst/>
              <a:cxnLst/>
              <a:rect l="0" t="0" r="0" b="0"/>
              <a:pathLst>
                <a:path w="224473" h="460843">
                  <a:moveTo>
                    <a:pt x="0" y="435674"/>
                  </a:moveTo>
                  <a:lnTo>
                    <a:pt x="31760" y="418012"/>
                  </a:lnTo>
                  <a:lnTo>
                    <a:pt x="60203" y="388131"/>
                  </a:lnTo>
                  <a:lnTo>
                    <a:pt x="72076" y="364776"/>
                  </a:lnTo>
                  <a:lnTo>
                    <a:pt x="89502" y="308394"/>
                  </a:lnTo>
                  <a:lnTo>
                    <a:pt x="99844" y="248232"/>
                  </a:lnTo>
                  <a:lnTo>
                    <a:pt x="101398" y="186030"/>
                  </a:lnTo>
                  <a:lnTo>
                    <a:pt x="101538" y="125054"/>
                  </a:lnTo>
                  <a:lnTo>
                    <a:pt x="100953" y="64976"/>
                  </a:lnTo>
                  <a:lnTo>
                    <a:pt x="90719" y="8570"/>
                  </a:lnTo>
                  <a:lnTo>
                    <a:pt x="88984" y="1291"/>
                  </a:lnTo>
                  <a:lnTo>
                    <a:pt x="87827" y="0"/>
                  </a:lnTo>
                  <a:lnTo>
                    <a:pt x="86542" y="8068"/>
                  </a:lnTo>
                  <a:lnTo>
                    <a:pt x="85604" y="62490"/>
                  </a:lnTo>
                  <a:lnTo>
                    <a:pt x="89755" y="120937"/>
                  </a:lnTo>
                  <a:lnTo>
                    <a:pt x="90713" y="178509"/>
                  </a:lnTo>
                  <a:lnTo>
                    <a:pt x="90839" y="232498"/>
                  </a:lnTo>
                  <a:lnTo>
                    <a:pt x="90856" y="289269"/>
                  </a:lnTo>
                  <a:lnTo>
                    <a:pt x="95125" y="351330"/>
                  </a:lnTo>
                  <a:lnTo>
                    <a:pt x="108701" y="410639"/>
                  </a:lnTo>
                  <a:lnTo>
                    <a:pt x="116863" y="432083"/>
                  </a:lnTo>
                  <a:lnTo>
                    <a:pt x="129641" y="447806"/>
                  </a:lnTo>
                  <a:lnTo>
                    <a:pt x="147547" y="457150"/>
                  </a:lnTo>
                  <a:lnTo>
                    <a:pt x="167896" y="460842"/>
                  </a:lnTo>
                  <a:lnTo>
                    <a:pt x="186133" y="459099"/>
                  </a:lnTo>
                  <a:lnTo>
                    <a:pt x="197337" y="453211"/>
                  </a:lnTo>
                  <a:lnTo>
                    <a:pt x="212077" y="439880"/>
                  </a:lnTo>
                  <a:lnTo>
                    <a:pt x="224472" y="424985"/>
                  </a:lnTo>
                </a:path>
              </a:pathLst>
            </a:custGeom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282125" y="2848648"/>
              <a:ext cx="176371" cy="10671"/>
            </a:xfrm>
            <a:custGeom>
              <a:avLst/>
              <a:gdLst/>
              <a:ahLst/>
              <a:cxnLst/>
              <a:rect l="0" t="0" r="0" b="0"/>
              <a:pathLst>
                <a:path w="176371" h="10671">
                  <a:moveTo>
                    <a:pt x="0" y="5345"/>
                  </a:moveTo>
                  <a:lnTo>
                    <a:pt x="44896" y="10359"/>
                  </a:lnTo>
                  <a:lnTo>
                    <a:pt x="105235" y="10670"/>
                  </a:lnTo>
                  <a:lnTo>
                    <a:pt x="167673" y="1444"/>
                  </a:lnTo>
                  <a:lnTo>
                    <a:pt x="176370" y="0"/>
                  </a:lnTo>
                </a:path>
              </a:pathLst>
            </a:custGeom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36844" y="3552711"/>
            <a:ext cx="397509" cy="281347"/>
            <a:chOff x="1036844" y="3552711"/>
            <a:chExt cx="397509" cy="281347"/>
          </a:xfrm>
        </p:grpSpPr>
        <p:sp>
          <p:nvSpPr>
            <p:cNvPr id="16" name="Freeform 15"/>
            <p:cNvSpPr/>
            <p:nvPr/>
          </p:nvSpPr>
          <p:spPr>
            <a:xfrm>
              <a:off x="1036844" y="3552711"/>
              <a:ext cx="289212" cy="271753"/>
            </a:xfrm>
            <a:custGeom>
              <a:avLst/>
              <a:gdLst/>
              <a:ahLst/>
              <a:cxnLst/>
              <a:rect l="0" t="0" r="0" b="0"/>
              <a:pathLst>
                <a:path w="289212" h="271753">
                  <a:moveTo>
                    <a:pt x="0" y="263301"/>
                  </a:moveTo>
                  <a:lnTo>
                    <a:pt x="14878" y="207701"/>
                  </a:lnTo>
                  <a:lnTo>
                    <a:pt x="35557" y="144616"/>
                  </a:lnTo>
                  <a:lnTo>
                    <a:pt x="63120" y="88189"/>
                  </a:lnTo>
                  <a:lnTo>
                    <a:pt x="81023" y="61513"/>
                  </a:lnTo>
                  <a:lnTo>
                    <a:pt x="116912" y="26491"/>
                  </a:lnTo>
                  <a:lnTo>
                    <a:pt x="143093" y="11298"/>
                  </a:lnTo>
                  <a:lnTo>
                    <a:pt x="178227" y="0"/>
                  </a:lnTo>
                  <a:lnTo>
                    <a:pt x="202389" y="74"/>
                  </a:lnTo>
                  <a:lnTo>
                    <a:pt x="232294" y="9687"/>
                  </a:lnTo>
                  <a:lnTo>
                    <a:pt x="258668" y="26510"/>
                  </a:lnTo>
                  <a:lnTo>
                    <a:pt x="259146" y="27054"/>
                  </a:lnTo>
                  <a:lnTo>
                    <a:pt x="233341" y="10590"/>
                  </a:lnTo>
                  <a:lnTo>
                    <a:pt x="218516" y="5890"/>
                  </a:lnTo>
                  <a:lnTo>
                    <a:pt x="184965" y="5581"/>
                  </a:lnTo>
                  <a:lnTo>
                    <a:pt x="163365" y="12571"/>
                  </a:lnTo>
                  <a:lnTo>
                    <a:pt x="145649" y="23597"/>
                  </a:lnTo>
                  <a:lnTo>
                    <a:pt x="133816" y="36414"/>
                  </a:lnTo>
                  <a:lnTo>
                    <a:pt x="127765" y="51613"/>
                  </a:lnTo>
                  <a:lnTo>
                    <a:pt x="125670" y="67672"/>
                  </a:lnTo>
                  <a:lnTo>
                    <a:pt x="126718" y="82726"/>
                  </a:lnTo>
                  <a:lnTo>
                    <a:pt x="132330" y="95752"/>
                  </a:lnTo>
                  <a:lnTo>
                    <a:pt x="145506" y="111517"/>
                  </a:lnTo>
                  <a:lnTo>
                    <a:pt x="156714" y="119236"/>
                  </a:lnTo>
                  <a:lnTo>
                    <a:pt x="215457" y="139521"/>
                  </a:lnTo>
                  <a:lnTo>
                    <a:pt x="260579" y="158741"/>
                  </a:lnTo>
                  <a:lnTo>
                    <a:pt x="269419" y="165562"/>
                  </a:lnTo>
                  <a:lnTo>
                    <a:pt x="281073" y="181754"/>
                  </a:lnTo>
                  <a:lnTo>
                    <a:pt x="289211" y="204433"/>
                  </a:lnTo>
                  <a:lnTo>
                    <a:pt x="287093" y="219718"/>
                  </a:lnTo>
                  <a:lnTo>
                    <a:pt x="275885" y="240095"/>
                  </a:lnTo>
                  <a:lnTo>
                    <a:pt x="265137" y="251206"/>
                  </a:lnTo>
                  <a:lnTo>
                    <a:pt x="235627" y="266433"/>
                  </a:lnTo>
                  <a:lnTo>
                    <a:pt x="213920" y="271752"/>
                  </a:lnTo>
                  <a:lnTo>
                    <a:pt x="192445" y="271744"/>
                  </a:lnTo>
                  <a:lnTo>
                    <a:pt x="171038" y="266397"/>
                  </a:lnTo>
                  <a:lnTo>
                    <a:pt x="145361" y="253950"/>
                  </a:lnTo>
                  <a:lnTo>
                    <a:pt x="143227" y="252316"/>
                  </a:lnTo>
                  <a:lnTo>
                    <a:pt x="143585" y="251821"/>
                  </a:lnTo>
                  <a:lnTo>
                    <a:pt x="202831" y="266851"/>
                  </a:lnTo>
                  <a:lnTo>
                    <a:pt x="256538" y="263301"/>
                  </a:lnTo>
                </a:path>
              </a:pathLst>
            </a:custGeom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1421652" y="3821357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255971" y="3431923"/>
            <a:ext cx="769616" cy="498337"/>
            <a:chOff x="1255971" y="3431923"/>
            <a:chExt cx="769616" cy="498337"/>
          </a:xfrm>
        </p:grpSpPr>
        <p:sp>
          <p:nvSpPr>
            <p:cNvPr id="19" name="Freeform 18"/>
            <p:cNvSpPr/>
            <p:nvPr/>
          </p:nvSpPr>
          <p:spPr>
            <a:xfrm>
              <a:off x="1378895" y="3577785"/>
              <a:ext cx="390154" cy="248918"/>
            </a:xfrm>
            <a:custGeom>
              <a:avLst/>
              <a:gdLst/>
              <a:ahLst/>
              <a:cxnLst/>
              <a:rect l="0" t="0" r="0" b="0"/>
              <a:pathLst>
                <a:path w="390154" h="248918">
                  <a:moveTo>
                    <a:pt x="0" y="248917"/>
                  </a:moveTo>
                  <a:lnTo>
                    <a:pt x="33285" y="209958"/>
                  </a:lnTo>
                  <a:lnTo>
                    <a:pt x="49364" y="159549"/>
                  </a:lnTo>
                  <a:lnTo>
                    <a:pt x="59100" y="99397"/>
                  </a:lnTo>
                  <a:lnTo>
                    <a:pt x="71090" y="58107"/>
                  </a:lnTo>
                  <a:lnTo>
                    <a:pt x="88101" y="26921"/>
                  </a:lnTo>
                  <a:lnTo>
                    <a:pt x="112577" y="5409"/>
                  </a:lnTo>
                  <a:lnTo>
                    <a:pt x="139720" y="0"/>
                  </a:lnTo>
                  <a:lnTo>
                    <a:pt x="162740" y="1235"/>
                  </a:lnTo>
                  <a:lnTo>
                    <a:pt x="180844" y="8199"/>
                  </a:lnTo>
                  <a:lnTo>
                    <a:pt x="206267" y="32748"/>
                  </a:lnTo>
                  <a:lnTo>
                    <a:pt x="205803" y="34731"/>
                  </a:lnTo>
                  <a:lnTo>
                    <a:pt x="202524" y="35460"/>
                  </a:lnTo>
                  <a:lnTo>
                    <a:pt x="192151" y="34091"/>
                  </a:lnTo>
                  <a:lnTo>
                    <a:pt x="146801" y="12851"/>
                  </a:lnTo>
                  <a:lnTo>
                    <a:pt x="134724" y="11968"/>
                  </a:lnTo>
                  <a:lnTo>
                    <a:pt x="123418" y="14149"/>
                  </a:lnTo>
                  <a:lnTo>
                    <a:pt x="107038" y="22648"/>
                  </a:lnTo>
                  <a:lnTo>
                    <a:pt x="80188" y="49128"/>
                  </a:lnTo>
                  <a:lnTo>
                    <a:pt x="63655" y="77004"/>
                  </a:lnTo>
                  <a:lnTo>
                    <a:pt x="55638" y="108903"/>
                  </a:lnTo>
                  <a:lnTo>
                    <a:pt x="53574" y="168291"/>
                  </a:lnTo>
                  <a:lnTo>
                    <a:pt x="59158" y="192169"/>
                  </a:lnTo>
                  <a:lnTo>
                    <a:pt x="75107" y="224406"/>
                  </a:lnTo>
                  <a:lnTo>
                    <a:pt x="87181" y="237299"/>
                  </a:lnTo>
                  <a:lnTo>
                    <a:pt x="91969" y="241172"/>
                  </a:lnTo>
                  <a:lnTo>
                    <a:pt x="103624" y="245475"/>
                  </a:lnTo>
                  <a:lnTo>
                    <a:pt x="116129" y="246793"/>
                  </a:lnTo>
                  <a:lnTo>
                    <a:pt x="133778" y="243603"/>
                  </a:lnTo>
                  <a:lnTo>
                    <a:pt x="152600" y="234806"/>
                  </a:lnTo>
                  <a:lnTo>
                    <a:pt x="166226" y="220586"/>
                  </a:lnTo>
                  <a:lnTo>
                    <a:pt x="188139" y="180921"/>
                  </a:lnTo>
                  <a:lnTo>
                    <a:pt x="195675" y="152656"/>
                  </a:lnTo>
                  <a:lnTo>
                    <a:pt x="197074" y="94516"/>
                  </a:lnTo>
                  <a:lnTo>
                    <a:pt x="192270" y="66981"/>
                  </a:lnTo>
                  <a:lnTo>
                    <a:pt x="184625" y="50872"/>
                  </a:lnTo>
                  <a:lnTo>
                    <a:pt x="183655" y="44438"/>
                  </a:lnTo>
                  <a:lnTo>
                    <a:pt x="184790" y="38962"/>
                  </a:lnTo>
                  <a:lnTo>
                    <a:pt x="187328" y="34123"/>
                  </a:lnTo>
                  <a:lnTo>
                    <a:pt x="191395" y="30897"/>
                  </a:lnTo>
                  <a:lnTo>
                    <a:pt x="202249" y="27313"/>
                  </a:lnTo>
                  <a:lnTo>
                    <a:pt x="258229" y="22974"/>
                  </a:lnTo>
                  <a:lnTo>
                    <a:pt x="299518" y="17125"/>
                  </a:lnTo>
                  <a:lnTo>
                    <a:pt x="310479" y="20400"/>
                  </a:lnTo>
                  <a:lnTo>
                    <a:pt x="313283" y="25312"/>
                  </a:lnTo>
                  <a:lnTo>
                    <a:pt x="315177" y="63049"/>
                  </a:lnTo>
                  <a:lnTo>
                    <a:pt x="310309" y="120624"/>
                  </a:lnTo>
                  <a:lnTo>
                    <a:pt x="315807" y="183718"/>
                  </a:lnTo>
                  <a:lnTo>
                    <a:pt x="322399" y="208023"/>
                  </a:lnTo>
                  <a:lnTo>
                    <a:pt x="335267" y="232195"/>
                  </a:lnTo>
                  <a:lnTo>
                    <a:pt x="340498" y="235988"/>
                  </a:lnTo>
                  <a:lnTo>
                    <a:pt x="354228" y="240201"/>
                  </a:lnTo>
                  <a:lnTo>
                    <a:pt x="361452" y="238949"/>
                  </a:lnTo>
                  <a:lnTo>
                    <a:pt x="390153" y="222194"/>
                  </a:lnTo>
                </a:path>
              </a:pathLst>
            </a:custGeom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1678190" y="3468617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811804" y="3431923"/>
              <a:ext cx="213783" cy="417020"/>
            </a:xfrm>
            <a:custGeom>
              <a:avLst/>
              <a:gdLst/>
              <a:ahLst/>
              <a:cxnLst/>
              <a:rect l="0" t="0" r="0" b="0"/>
              <a:pathLst>
                <a:path w="213783" h="417020">
                  <a:moveTo>
                    <a:pt x="0" y="405468"/>
                  </a:moveTo>
                  <a:lnTo>
                    <a:pt x="47939" y="380341"/>
                  </a:lnTo>
                  <a:lnTo>
                    <a:pt x="61250" y="366945"/>
                  </a:lnTo>
                  <a:lnTo>
                    <a:pt x="75794" y="342191"/>
                  </a:lnTo>
                  <a:lnTo>
                    <a:pt x="97140" y="283233"/>
                  </a:lnTo>
                  <a:lnTo>
                    <a:pt x="106034" y="221292"/>
                  </a:lnTo>
                  <a:lnTo>
                    <a:pt x="106816" y="160749"/>
                  </a:lnTo>
                  <a:lnTo>
                    <a:pt x="106887" y="102681"/>
                  </a:lnTo>
                  <a:lnTo>
                    <a:pt x="106891" y="40503"/>
                  </a:lnTo>
                  <a:lnTo>
                    <a:pt x="104054" y="359"/>
                  </a:lnTo>
                  <a:lnTo>
                    <a:pt x="103812" y="0"/>
                  </a:lnTo>
                  <a:lnTo>
                    <a:pt x="106788" y="57042"/>
                  </a:lnTo>
                  <a:lnTo>
                    <a:pt x="106887" y="118429"/>
                  </a:lnTo>
                  <a:lnTo>
                    <a:pt x="111906" y="180658"/>
                  </a:lnTo>
                  <a:lnTo>
                    <a:pt x="112817" y="242841"/>
                  </a:lnTo>
                  <a:lnTo>
                    <a:pt x="117360" y="300338"/>
                  </a:lnTo>
                  <a:lnTo>
                    <a:pt x="124170" y="358949"/>
                  </a:lnTo>
                  <a:lnTo>
                    <a:pt x="132590" y="393580"/>
                  </a:lnTo>
                  <a:lnTo>
                    <a:pt x="138306" y="404935"/>
                  </a:lnTo>
                  <a:lnTo>
                    <a:pt x="149556" y="412753"/>
                  </a:lnTo>
                  <a:lnTo>
                    <a:pt x="163265" y="417019"/>
                  </a:lnTo>
                  <a:lnTo>
                    <a:pt x="175297" y="416936"/>
                  </a:lnTo>
                  <a:lnTo>
                    <a:pt x="192086" y="410713"/>
                  </a:lnTo>
                  <a:lnTo>
                    <a:pt x="213782" y="394779"/>
                  </a:lnTo>
                </a:path>
              </a:pathLst>
            </a:custGeom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1255971" y="390152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1426996" y="3896181"/>
              <a:ext cx="277918" cy="10690"/>
            </a:xfrm>
            <a:custGeom>
              <a:avLst/>
              <a:gdLst/>
              <a:ahLst/>
              <a:cxnLst/>
              <a:rect l="0" t="0" r="0" b="0"/>
              <a:pathLst>
                <a:path w="277918" h="10690">
                  <a:moveTo>
                    <a:pt x="0" y="0"/>
                  </a:moveTo>
                  <a:lnTo>
                    <a:pt x="55280" y="4849"/>
                  </a:lnTo>
                  <a:lnTo>
                    <a:pt x="112944" y="5895"/>
                  </a:lnTo>
                  <a:lnTo>
                    <a:pt x="175839" y="10190"/>
                  </a:lnTo>
                  <a:lnTo>
                    <a:pt x="238786" y="10660"/>
                  </a:lnTo>
                  <a:lnTo>
                    <a:pt x="277917" y="10689"/>
                  </a:lnTo>
                </a:path>
              </a:pathLst>
            </a:custGeom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1865250" y="3917559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063567" y="4172989"/>
            <a:ext cx="785650" cy="294172"/>
            <a:chOff x="1063567" y="4172989"/>
            <a:chExt cx="785650" cy="294172"/>
          </a:xfrm>
        </p:grpSpPr>
        <p:sp>
          <p:nvSpPr>
            <p:cNvPr id="26" name="Freeform 25"/>
            <p:cNvSpPr/>
            <p:nvPr/>
          </p:nvSpPr>
          <p:spPr>
            <a:xfrm>
              <a:off x="1063567" y="4172989"/>
              <a:ext cx="276503" cy="273999"/>
            </a:xfrm>
            <a:custGeom>
              <a:avLst/>
              <a:gdLst/>
              <a:ahLst/>
              <a:cxnLst/>
              <a:rect l="0" t="0" r="0" b="0"/>
              <a:pathLst>
                <a:path w="276503" h="273999">
                  <a:moveTo>
                    <a:pt x="0" y="273681"/>
                  </a:moveTo>
                  <a:lnTo>
                    <a:pt x="20524" y="213179"/>
                  </a:lnTo>
                  <a:lnTo>
                    <a:pt x="43998" y="149860"/>
                  </a:lnTo>
                  <a:lnTo>
                    <a:pt x="60595" y="109077"/>
                  </a:lnTo>
                  <a:lnTo>
                    <a:pt x="96901" y="61946"/>
                  </a:lnTo>
                  <a:lnTo>
                    <a:pt x="144448" y="24190"/>
                  </a:lnTo>
                  <a:lnTo>
                    <a:pt x="194194" y="483"/>
                  </a:lnTo>
                  <a:lnTo>
                    <a:pt x="215566" y="0"/>
                  </a:lnTo>
                  <a:lnTo>
                    <a:pt x="239801" y="5750"/>
                  </a:lnTo>
                  <a:lnTo>
                    <a:pt x="260160" y="17708"/>
                  </a:lnTo>
                  <a:lnTo>
                    <a:pt x="275795" y="31506"/>
                  </a:lnTo>
                  <a:lnTo>
                    <a:pt x="276502" y="34438"/>
                  </a:lnTo>
                  <a:lnTo>
                    <a:pt x="275192" y="36987"/>
                  </a:lnTo>
                  <a:lnTo>
                    <a:pt x="272537" y="39279"/>
                  </a:lnTo>
                  <a:lnTo>
                    <a:pt x="268986" y="39620"/>
                  </a:lnTo>
                  <a:lnTo>
                    <a:pt x="242540" y="28585"/>
                  </a:lnTo>
                  <a:lnTo>
                    <a:pt x="215262" y="16346"/>
                  </a:lnTo>
                  <a:lnTo>
                    <a:pt x="194096" y="13739"/>
                  </a:lnTo>
                  <a:lnTo>
                    <a:pt x="173374" y="17058"/>
                  </a:lnTo>
                  <a:lnTo>
                    <a:pt x="161380" y="22251"/>
                  </a:lnTo>
                  <a:lnTo>
                    <a:pt x="144612" y="37527"/>
                  </a:lnTo>
                  <a:lnTo>
                    <a:pt x="131198" y="57097"/>
                  </a:lnTo>
                  <a:lnTo>
                    <a:pt x="125376" y="77940"/>
                  </a:lnTo>
                  <a:lnTo>
                    <a:pt x="128764" y="92067"/>
                  </a:lnTo>
                  <a:lnTo>
                    <a:pt x="136803" y="105075"/>
                  </a:lnTo>
                  <a:lnTo>
                    <a:pt x="165280" y="126977"/>
                  </a:lnTo>
                  <a:lnTo>
                    <a:pt x="228622" y="151686"/>
                  </a:lnTo>
                  <a:lnTo>
                    <a:pt x="245495" y="163304"/>
                  </a:lnTo>
                  <a:lnTo>
                    <a:pt x="258941" y="180867"/>
                  </a:lnTo>
                  <a:lnTo>
                    <a:pt x="267609" y="201115"/>
                  </a:lnTo>
                  <a:lnTo>
                    <a:pt x="268783" y="215103"/>
                  </a:lnTo>
                  <a:lnTo>
                    <a:pt x="266731" y="229238"/>
                  </a:lnTo>
                  <a:lnTo>
                    <a:pt x="261860" y="243438"/>
                  </a:lnTo>
                  <a:lnTo>
                    <a:pt x="254153" y="254499"/>
                  </a:lnTo>
                  <a:lnTo>
                    <a:pt x="238214" y="267404"/>
                  </a:lnTo>
                  <a:lnTo>
                    <a:pt x="231852" y="271278"/>
                  </a:lnTo>
                  <a:lnTo>
                    <a:pt x="213697" y="273998"/>
                  </a:lnTo>
                  <a:lnTo>
                    <a:pt x="176683" y="270906"/>
                  </a:lnTo>
                  <a:lnTo>
                    <a:pt x="136617" y="253685"/>
                  </a:lnTo>
                  <a:lnTo>
                    <a:pt x="121307" y="240440"/>
                  </a:lnTo>
                  <a:lnTo>
                    <a:pt x="120658" y="239049"/>
                  </a:lnTo>
                  <a:lnTo>
                    <a:pt x="180870" y="266847"/>
                  </a:lnTo>
                  <a:lnTo>
                    <a:pt x="206009" y="271656"/>
                  </a:lnTo>
                  <a:lnTo>
                    <a:pt x="261883" y="273681"/>
                  </a:lnTo>
                </a:path>
              </a:pathLst>
            </a:custGeom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1469753" y="4220997"/>
              <a:ext cx="379464" cy="246164"/>
            </a:xfrm>
            <a:custGeom>
              <a:avLst/>
              <a:gdLst/>
              <a:ahLst/>
              <a:cxnLst/>
              <a:rect l="0" t="0" r="0" b="0"/>
              <a:pathLst>
                <a:path w="379464" h="246164">
                  <a:moveTo>
                    <a:pt x="0" y="198950"/>
                  </a:moveTo>
                  <a:lnTo>
                    <a:pt x="25901" y="191553"/>
                  </a:lnTo>
                  <a:lnTo>
                    <a:pt x="84047" y="164916"/>
                  </a:lnTo>
                  <a:lnTo>
                    <a:pt x="94956" y="154726"/>
                  </a:lnTo>
                  <a:lnTo>
                    <a:pt x="115400" y="121917"/>
                  </a:lnTo>
                  <a:lnTo>
                    <a:pt x="123532" y="100840"/>
                  </a:lnTo>
                  <a:lnTo>
                    <a:pt x="126739" y="62013"/>
                  </a:lnTo>
                  <a:lnTo>
                    <a:pt x="120707" y="28894"/>
                  </a:lnTo>
                  <a:lnTo>
                    <a:pt x="109995" y="12178"/>
                  </a:lnTo>
                  <a:lnTo>
                    <a:pt x="100550" y="4497"/>
                  </a:lnTo>
                  <a:lnTo>
                    <a:pt x="95538" y="1617"/>
                  </a:lnTo>
                  <a:lnTo>
                    <a:pt x="83634" y="0"/>
                  </a:lnTo>
                  <a:lnTo>
                    <a:pt x="70426" y="1856"/>
                  </a:lnTo>
                  <a:lnTo>
                    <a:pt x="56637" y="6639"/>
                  </a:lnTo>
                  <a:lnTo>
                    <a:pt x="38357" y="21684"/>
                  </a:lnTo>
                  <a:lnTo>
                    <a:pt x="21081" y="48048"/>
                  </a:lnTo>
                  <a:lnTo>
                    <a:pt x="14032" y="69650"/>
                  </a:lnTo>
                  <a:lnTo>
                    <a:pt x="8238" y="125389"/>
                  </a:lnTo>
                  <a:lnTo>
                    <a:pt x="13641" y="171869"/>
                  </a:lnTo>
                  <a:lnTo>
                    <a:pt x="28361" y="200661"/>
                  </a:lnTo>
                  <a:lnTo>
                    <a:pt x="43242" y="219252"/>
                  </a:lnTo>
                  <a:lnTo>
                    <a:pt x="64608" y="233206"/>
                  </a:lnTo>
                  <a:lnTo>
                    <a:pt x="98429" y="243701"/>
                  </a:lnTo>
                  <a:lnTo>
                    <a:pt x="151468" y="246163"/>
                  </a:lnTo>
                  <a:lnTo>
                    <a:pt x="195972" y="236736"/>
                  </a:lnTo>
                  <a:lnTo>
                    <a:pt x="230411" y="223020"/>
                  </a:lnTo>
                  <a:lnTo>
                    <a:pt x="277731" y="182813"/>
                  </a:lnTo>
                  <a:lnTo>
                    <a:pt x="302529" y="143401"/>
                  </a:lnTo>
                  <a:lnTo>
                    <a:pt x="320521" y="84056"/>
                  </a:lnTo>
                  <a:lnTo>
                    <a:pt x="322981" y="71281"/>
                  </a:lnTo>
                  <a:lnTo>
                    <a:pt x="322095" y="57685"/>
                  </a:lnTo>
                  <a:lnTo>
                    <a:pt x="315420" y="39514"/>
                  </a:lnTo>
                  <a:lnTo>
                    <a:pt x="311232" y="35651"/>
                  </a:lnTo>
                  <a:lnTo>
                    <a:pt x="300246" y="31359"/>
                  </a:lnTo>
                  <a:lnTo>
                    <a:pt x="289028" y="31035"/>
                  </a:lnTo>
                  <a:lnTo>
                    <a:pt x="283543" y="31779"/>
                  </a:lnTo>
                  <a:lnTo>
                    <a:pt x="272697" y="38941"/>
                  </a:lnTo>
                  <a:lnTo>
                    <a:pt x="251219" y="65731"/>
                  </a:lnTo>
                  <a:lnTo>
                    <a:pt x="234681" y="100209"/>
                  </a:lnTo>
                  <a:lnTo>
                    <a:pt x="225933" y="148381"/>
                  </a:lnTo>
                  <a:lnTo>
                    <a:pt x="229621" y="183969"/>
                  </a:lnTo>
                  <a:lnTo>
                    <a:pt x="238533" y="206520"/>
                  </a:lnTo>
                  <a:lnTo>
                    <a:pt x="252193" y="224155"/>
                  </a:lnTo>
                  <a:lnTo>
                    <a:pt x="268117" y="236572"/>
                  </a:lnTo>
                  <a:lnTo>
                    <a:pt x="280885" y="241998"/>
                  </a:lnTo>
                  <a:lnTo>
                    <a:pt x="294478" y="243222"/>
                  </a:lnTo>
                  <a:lnTo>
                    <a:pt x="348465" y="234357"/>
                  </a:lnTo>
                  <a:lnTo>
                    <a:pt x="379463" y="220328"/>
                  </a:lnTo>
                </a:path>
              </a:pathLst>
            </a:custGeom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9" name="Freeform 28"/>
          <p:cNvSpPr/>
          <p:nvPr/>
        </p:nvSpPr>
        <p:spPr>
          <a:xfrm>
            <a:off x="1934729" y="4024149"/>
            <a:ext cx="336708" cy="441765"/>
          </a:xfrm>
          <a:custGeom>
            <a:avLst/>
            <a:gdLst/>
            <a:ahLst/>
            <a:cxnLst/>
            <a:rect l="0" t="0" r="0" b="0"/>
            <a:pathLst>
              <a:path w="336708" h="441765">
                <a:moveTo>
                  <a:pt x="0" y="427866"/>
                </a:moveTo>
                <a:lnTo>
                  <a:pt x="26305" y="402858"/>
                </a:lnTo>
                <a:lnTo>
                  <a:pt x="40914" y="370294"/>
                </a:lnTo>
                <a:lnTo>
                  <a:pt x="56937" y="309035"/>
                </a:lnTo>
                <a:lnTo>
                  <a:pt x="74095" y="259507"/>
                </a:lnTo>
                <a:lnTo>
                  <a:pt x="98639" y="225027"/>
                </a:lnTo>
                <a:lnTo>
                  <a:pt x="112958" y="213499"/>
                </a:lnTo>
                <a:lnTo>
                  <a:pt x="139054" y="202005"/>
                </a:lnTo>
                <a:lnTo>
                  <a:pt x="154441" y="202975"/>
                </a:lnTo>
                <a:lnTo>
                  <a:pt x="178384" y="210198"/>
                </a:lnTo>
                <a:lnTo>
                  <a:pt x="196762" y="221444"/>
                </a:lnTo>
                <a:lnTo>
                  <a:pt x="213490" y="239226"/>
                </a:lnTo>
                <a:lnTo>
                  <a:pt x="221811" y="250631"/>
                </a:lnTo>
                <a:lnTo>
                  <a:pt x="220917" y="249138"/>
                </a:lnTo>
                <a:lnTo>
                  <a:pt x="189529" y="231535"/>
                </a:lnTo>
                <a:lnTo>
                  <a:pt x="168920" y="223939"/>
                </a:lnTo>
                <a:lnTo>
                  <a:pt x="147770" y="223602"/>
                </a:lnTo>
                <a:lnTo>
                  <a:pt x="120531" y="229402"/>
                </a:lnTo>
                <a:lnTo>
                  <a:pt x="110776" y="234946"/>
                </a:lnTo>
                <a:lnTo>
                  <a:pt x="82877" y="267210"/>
                </a:lnTo>
                <a:lnTo>
                  <a:pt x="70071" y="305837"/>
                </a:lnTo>
                <a:lnTo>
                  <a:pt x="64482" y="359908"/>
                </a:lnTo>
                <a:lnTo>
                  <a:pt x="69912" y="381469"/>
                </a:lnTo>
                <a:lnTo>
                  <a:pt x="81880" y="402901"/>
                </a:lnTo>
                <a:lnTo>
                  <a:pt x="99546" y="418621"/>
                </a:lnTo>
                <a:lnTo>
                  <a:pt x="127390" y="433980"/>
                </a:lnTo>
                <a:lnTo>
                  <a:pt x="159283" y="441764"/>
                </a:lnTo>
                <a:lnTo>
                  <a:pt x="174121" y="441763"/>
                </a:lnTo>
                <a:lnTo>
                  <a:pt x="195235" y="435085"/>
                </a:lnTo>
                <a:lnTo>
                  <a:pt x="207320" y="428897"/>
                </a:lnTo>
                <a:lnTo>
                  <a:pt x="215463" y="420604"/>
                </a:lnTo>
                <a:lnTo>
                  <a:pt x="233724" y="384472"/>
                </a:lnTo>
                <a:lnTo>
                  <a:pt x="244140" y="332253"/>
                </a:lnTo>
                <a:lnTo>
                  <a:pt x="245750" y="272183"/>
                </a:lnTo>
                <a:lnTo>
                  <a:pt x="243004" y="218155"/>
                </a:lnTo>
                <a:lnTo>
                  <a:pt x="240724" y="159783"/>
                </a:lnTo>
                <a:lnTo>
                  <a:pt x="240524" y="96429"/>
                </a:lnTo>
                <a:lnTo>
                  <a:pt x="240506" y="36234"/>
                </a:lnTo>
                <a:lnTo>
                  <a:pt x="237668" y="1632"/>
                </a:lnTo>
                <a:lnTo>
                  <a:pt x="236238" y="0"/>
                </a:lnTo>
                <a:lnTo>
                  <a:pt x="234691" y="1288"/>
                </a:lnTo>
                <a:lnTo>
                  <a:pt x="233066" y="4523"/>
                </a:lnTo>
                <a:lnTo>
                  <a:pt x="230101" y="45853"/>
                </a:lnTo>
                <a:lnTo>
                  <a:pt x="229833" y="108335"/>
                </a:lnTo>
                <a:lnTo>
                  <a:pt x="231401" y="166310"/>
                </a:lnTo>
                <a:lnTo>
                  <a:pt x="237778" y="223753"/>
                </a:lnTo>
                <a:lnTo>
                  <a:pt x="244612" y="281122"/>
                </a:lnTo>
                <a:lnTo>
                  <a:pt x="255267" y="342819"/>
                </a:lnTo>
                <a:lnTo>
                  <a:pt x="271867" y="402769"/>
                </a:lnTo>
                <a:lnTo>
                  <a:pt x="281799" y="418582"/>
                </a:lnTo>
                <a:lnTo>
                  <a:pt x="291915" y="425323"/>
                </a:lnTo>
                <a:lnTo>
                  <a:pt x="297938" y="427952"/>
                </a:lnTo>
                <a:lnTo>
                  <a:pt x="336707" y="427866"/>
                </a:lnTo>
              </a:path>
            </a:pathLst>
          </a:custGeom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Freeform 29"/>
          <p:cNvSpPr/>
          <p:nvPr/>
        </p:nvSpPr>
        <p:spPr>
          <a:xfrm>
            <a:off x="2330226" y="4196129"/>
            <a:ext cx="304641" cy="271826"/>
          </a:xfrm>
          <a:custGeom>
            <a:avLst/>
            <a:gdLst/>
            <a:ahLst/>
            <a:cxnLst/>
            <a:rect l="0" t="0" r="0" b="0"/>
            <a:pathLst>
              <a:path w="304641" h="271826">
                <a:moveTo>
                  <a:pt x="0" y="250541"/>
                </a:moveTo>
                <a:lnTo>
                  <a:pt x="2837" y="220786"/>
                </a:lnTo>
                <a:lnTo>
                  <a:pt x="19021" y="159625"/>
                </a:lnTo>
                <a:lnTo>
                  <a:pt x="21868" y="140136"/>
                </a:lnTo>
                <a:lnTo>
                  <a:pt x="30299" y="122814"/>
                </a:lnTo>
                <a:lnTo>
                  <a:pt x="72991" y="62965"/>
                </a:lnTo>
                <a:lnTo>
                  <a:pt x="113070" y="18204"/>
                </a:lnTo>
                <a:lnTo>
                  <a:pt x="128517" y="6782"/>
                </a:lnTo>
                <a:lnTo>
                  <a:pt x="140652" y="2652"/>
                </a:lnTo>
                <a:lnTo>
                  <a:pt x="167797" y="0"/>
                </a:lnTo>
                <a:lnTo>
                  <a:pt x="180280" y="2804"/>
                </a:lnTo>
                <a:lnTo>
                  <a:pt x="195740" y="11061"/>
                </a:lnTo>
                <a:lnTo>
                  <a:pt x="211604" y="24491"/>
                </a:lnTo>
                <a:lnTo>
                  <a:pt x="219735" y="37875"/>
                </a:lnTo>
                <a:lnTo>
                  <a:pt x="218345" y="39878"/>
                </a:lnTo>
                <a:lnTo>
                  <a:pt x="214449" y="40026"/>
                </a:lnTo>
                <a:lnTo>
                  <a:pt x="203389" y="37023"/>
                </a:lnTo>
                <a:lnTo>
                  <a:pt x="170458" y="23515"/>
                </a:lnTo>
                <a:lnTo>
                  <a:pt x="149546" y="22145"/>
                </a:lnTo>
                <a:lnTo>
                  <a:pt x="103667" y="28273"/>
                </a:lnTo>
                <a:lnTo>
                  <a:pt x="79543" y="38995"/>
                </a:lnTo>
                <a:lnTo>
                  <a:pt x="63026" y="53455"/>
                </a:lnTo>
                <a:lnTo>
                  <a:pt x="59287" y="68527"/>
                </a:lnTo>
                <a:lnTo>
                  <a:pt x="59121" y="77534"/>
                </a:lnTo>
                <a:lnTo>
                  <a:pt x="63688" y="90710"/>
                </a:lnTo>
                <a:lnTo>
                  <a:pt x="71656" y="99930"/>
                </a:lnTo>
                <a:lnTo>
                  <a:pt x="91288" y="110689"/>
                </a:lnTo>
                <a:lnTo>
                  <a:pt x="142747" y="125206"/>
                </a:lnTo>
                <a:lnTo>
                  <a:pt x="195723" y="135938"/>
                </a:lnTo>
                <a:lnTo>
                  <a:pt x="221432" y="149231"/>
                </a:lnTo>
                <a:lnTo>
                  <a:pt x="230247" y="157413"/>
                </a:lnTo>
                <a:lnTo>
                  <a:pt x="241293" y="175374"/>
                </a:lnTo>
                <a:lnTo>
                  <a:pt x="246398" y="188827"/>
                </a:lnTo>
                <a:lnTo>
                  <a:pt x="246936" y="215430"/>
                </a:lnTo>
                <a:lnTo>
                  <a:pt x="243334" y="237367"/>
                </a:lnTo>
                <a:lnTo>
                  <a:pt x="237012" y="247853"/>
                </a:lnTo>
                <a:lnTo>
                  <a:pt x="228263" y="255879"/>
                </a:lnTo>
                <a:lnTo>
                  <a:pt x="206547" y="265870"/>
                </a:lnTo>
                <a:lnTo>
                  <a:pt x="191564" y="268637"/>
                </a:lnTo>
                <a:lnTo>
                  <a:pt x="147477" y="264126"/>
                </a:lnTo>
                <a:lnTo>
                  <a:pt x="124146" y="256942"/>
                </a:lnTo>
                <a:lnTo>
                  <a:pt x="103724" y="241304"/>
                </a:lnTo>
                <a:lnTo>
                  <a:pt x="104186" y="240226"/>
                </a:lnTo>
                <a:lnTo>
                  <a:pt x="112617" y="242195"/>
                </a:lnTo>
                <a:lnTo>
                  <a:pt x="175696" y="268296"/>
                </a:lnTo>
                <a:lnTo>
                  <a:pt x="237017" y="271825"/>
                </a:lnTo>
                <a:lnTo>
                  <a:pt x="298432" y="267686"/>
                </a:lnTo>
                <a:lnTo>
                  <a:pt x="304640" y="266575"/>
                </a:lnTo>
              </a:path>
            </a:pathLst>
          </a:custGeom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894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9130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35900" y="0"/>
            <a:ext cx="23368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GB" sz="800" smtClean="0">
                <a:solidFill>
                  <a:srgbClr val="FFFF00"/>
                </a:solidFill>
                <a:latin typeface="XCCW Joined 1a - 10"/>
              </a:rPr>
              <a:t>Click </a:t>
            </a:r>
            <a:r>
              <a:rPr lang="en-GB" sz="800" b="1" smtClean="0">
                <a:solidFill>
                  <a:srgbClr val="FFFF00"/>
                </a:solidFill>
                <a:latin typeface="XCCW Joined 1a - 10"/>
              </a:rPr>
              <a:t>Alt &amp; Enter</a:t>
            </a:r>
            <a:r>
              <a:rPr lang="en-GB" sz="800" smtClean="0">
                <a:solidFill>
                  <a:srgbClr val="FFFF00"/>
                </a:solidFill>
                <a:latin typeface="XCCW Joined 1a - 10"/>
              </a:rPr>
              <a:t> to view  </a:t>
            </a:r>
            <a:r>
              <a:rPr lang="en-US" sz="800" smtClean="0">
                <a:solidFill>
                  <a:srgbClr val="FFFF00"/>
                </a:solidFill>
                <a:latin typeface="XCCW Joined 1a - 10"/>
              </a:rPr>
              <a:t>this notebook on full screen.</a:t>
            </a:r>
            <a:endParaRPr lang="en-GB" sz="800">
              <a:solidFill>
                <a:srgbClr val="FFFF00"/>
              </a:solidFill>
              <a:latin typeface="XCCW Joined 1a - 10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25400"/>
            <a:ext cx="4259072" cy="572376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972719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35900" y="0"/>
            <a:ext cx="23368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GB" sz="800" smtClean="0">
                <a:solidFill>
                  <a:srgbClr val="FFFF00"/>
                </a:solidFill>
                <a:latin typeface="XCCW Joined 1a - 10"/>
              </a:rPr>
              <a:t>Click </a:t>
            </a:r>
            <a:r>
              <a:rPr lang="en-GB" sz="800" b="1" smtClean="0">
                <a:solidFill>
                  <a:srgbClr val="FFFF00"/>
                </a:solidFill>
                <a:latin typeface="XCCW Joined 1a - 10"/>
              </a:rPr>
              <a:t>Alt &amp; Enter</a:t>
            </a:r>
            <a:r>
              <a:rPr lang="en-GB" sz="800" smtClean="0">
                <a:solidFill>
                  <a:srgbClr val="FFFF00"/>
                </a:solidFill>
                <a:latin typeface="XCCW Joined 1a - 10"/>
              </a:rPr>
              <a:t> to view  </a:t>
            </a:r>
            <a:r>
              <a:rPr lang="en-US" sz="800" smtClean="0">
                <a:solidFill>
                  <a:srgbClr val="FFFF00"/>
                </a:solidFill>
                <a:latin typeface="XCCW Joined 1a - 10"/>
              </a:rPr>
              <a:t>this notebook on full screen.</a:t>
            </a:r>
            <a:endParaRPr lang="en-GB" sz="800">
              <a:solidFill>
                <a:srgbClr val="FFFF00"/>
              </a:solidFill>
              <a:latin typeface="XCCW Joined 1a - 10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50800"/>
            <a:ext cx="4267835" cy="56896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455586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35900" y="0"/>
            <a:ext cx="23368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GB" sz="800" smtClean="0">
                <a:solidFill>
                  <a:srgbClr val="FFFF00"/>
                </a:solidFill>
                <a:latin typeface="XCCW Joined 1a - 10"/>
              </a:rPr>
              <a:t>Click </a:t>
            </a:r>
            <a:r>
              <a:rPr lang="en-GB" sz="800" b="1" smtClean="0">
                <a:solidFill>
                  <a:srgbClr val="FFFF00"/>
                </a:solidFill>
                <a:latin typeface="XCCW Joined 1a - 10"/>
              </a:rPr>
              <a:t>Alt &amp; Enter</a:t>
            </a:r>
            <a:r>
              <a:rPr lang="en-GB" sz="800" smtClean="0">
                <a:solidFill>
                  <a:srgbClr val="FFFF00"/>
                </a:solidFill>
                <a:latin typeface="XCCW Joined 1a - 10"/>
              </a:rPr>
              <a:t> to view  </a:t>
            </a:r>
            <a:r>
              <a:rPr lang="en-US" sz="800" smtClean="0">
                <a:solidFill>
                  <a:srgbClr val="FFFF00"/>
                </a:solidFill>
                <a:latin typeface="XCCW Joined 1a - 10"/>
              </a:rPr>
              <a:t>this notebook on full screen.</a:t>
            </a:r>
            <a:endParaRPr lang="en-GB" sz="800">
              <a:solidFill>
                <a:srgbClr val="FFFF00"/>
              </a:solidFill>
              <a:latin typeface="XCCW Joined 1a - 10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700" y="25400"/>
            <a:ext cx="4164203" cy="564095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741267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35900" y="0"/>
            <a:ext cx="23368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GB" sz="800" smtClean="0">
                <a:solidFill>
                  <a:srgbClr val="FFFF00"/>
                </a:solidFill>
                <a:latin typeface="XCCW Joined 1a - 10"/>
              </a:rPr>
              <a:t>Click </a:t>
            </a:r>
            <a:r>
              <a:rPr lang="en-GB" sz="800" b="1" smtClean="0">
                <a:solidFill>
                  <a:srgbClr val="FFFF00"/>
                </a:solidFill>
                <a:latin typeface="XCCW Joined 1a - 10"/>
              </a:rPr>
              <a:t>Alt &amp; Enter</a:t>
            </a:r>
            <a:r>
              <a:rPr lang="en-GB" sz="800" smtClean="0">
                <a:solidFill>
                  <a:srgbClr val="FFFF00"/>
                </a:solidFill>
                <a:latin typeface="XCCW Joined 1a - 10"/>
              </a:rPr>
              <a:t> to view  </a:t>
            </a:r>
            <a:r>
              <a:rPr lang="en-US" sz="800" smtClean="0">
                <a:solidFill>
                  <a:srgbClr val="FFFF00"/>
                </a:solidFill>
                <a:latin typeface="XCCW Joined 1a - 10"/>
              </a:rPr>
              <a:t>this notebook on full screen.</a:t>
            </a:r>
            <a:endParaRPr lang="en-GB" sz="800">
              <a:solidFill>
                <a:srgbClr val="FFFF00"/>
              </a:solidFill>
              <a:latin typeface="XCCW Joined 1a - 10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00" y="25400"/>
            <a:ext cx="4257802" cy="568693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735422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974981" cy="73866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100" u="sng" smtClean="0">
                <a:solidFill>
                  <a:srgbClr val="FFFFFF"/>
                </a:solidFill>
                <a:latin typeface="XCCW Joined 1a - 28"/>
              </a:rPr>
              <a:t>Wednesday 21st April</a:t>
            </a:r>
          </a:p>
          <a:p>
            <a:r>
              <a:rPr lang="en-US" sz="2100" u="sng" smtClean="0">
                <a:solidFill>
                  <a:srgbClr val="FFFFFF"/>
                </a:solidFill>
                <a:latin typeface="XCCW Joined 1a - 28"/>
              </a:rPr>
              <a:t>LI: To know the features of instructions.</a:t>
            </a:r>
            <a:endParaRPr lang="en-GB" sz="2100" u="sng">
              <a:solidFill>
                <a:srgbClr val="FFFFFF"/>
              </a:solidFill>
              <a:latin typeface="XCCW Joined 1a - 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86500" y="139700"/>
            <a:ext cx="387350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GB" sz="800" smtClean="0">
                <a:solidFill>
                  <a:srgbClr val="FFFF00"/>
                </a:solidFill>
                <a:latin typeface="XCCW Joined 1a - 10"/>
              </a:rPr>
              <a:t>Click </a:t>
            </a:r>
            <a:r>
              <a:rPr lang="en-GB" sz="800" b="1" smtClean="0">
                <a:solidFill>
                  <a:srgbClr val="FFFF00"/>
                </a:solidFill>
                <a:latin typeface="XCCW Joined 1a - 10"/>
              </a:rPr>
              <a:t>Alt &amp; Enter</a:t>
            </a:r>
            <a:r>
              <a:rPr lang="en-GB" sz="800" smtClean="0">
                <a:solidFill>
                  <a:srgbClr val="FFFF00"/>
                </a:solidFill>
                <a:latin typeface="XCCW Joined 1a - 10"/>
              </a:rPr>
              <a:t> to view  </a:t>
            </a:r>
            <a:r>
              <a:rPr lang="en-US" sz="800" smtClean="0">
                <a:solidFill>
                  <a:srgbClr val="FFFF00"/>
                </a:solidFill>
                <a:latin typeface="XCCW Joined 1a - 10"/>
              </a:rPr>
              <a:t>this notebook on full screen.</a:t>
            </a:r>
            <a:endParaRPr lang="en-GB" sz="800">
              <a:solidFill>
                <a:srgbClr val="FFFF00"/>
              </a:solidFill>
              <a:latin typeface="XCCW Joined 1a - 10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984" y="1203579"/>
            <a:ext cx="3238500" cy="36868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917804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974981" cy="73866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100" u="sng" smtClean="0">
                <a:solidFill>
                  <a:srgbClr val="FFFFFF"/>
                </a:solidFill>
                <a:latin typeface="XCCW Joined 1a - 28"/>
              </a:rPr>
              <a:t>Wednesday 21st April</a:t>
            </a:r>
          </a:p>
          <a:p>
            <a:r>
              <a:rPr lang="en-US" sz="2100" u="sng" smtClean="0">
                <a:solidFill>
                  <a:srgbClr val="FFFFFF"/>
                </a:solidFill>
                <a:latin typeface="XCCW Joined 1a - 28"/>
              </a:rPr>
              <a:t>LI: To know the features of instructions.</a:t>
            </a:r>
            <a:endParaRPr lang="en-GB" sz="2100" u="sng">
              <a:solidFill>
                <a:srgbClr val="FFFFFF"/>
              </a:solidFill>
              <a:latin typeface="XCCW Joined 1a - 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35900" y="0"/>
            <a:ext cx="23368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GB" sz="800" smtClean="0">
                <a:solidFill>
                  <a:srgbClr val="FFFF00"/>
                </a:solidFill>
                <a:latin typeface="XCCW Joined 1a - 10"/>
              </a:rPr>
              <a:t>Click </a:t>
            </a:r>
            <a:r>
              <a:rPr lang="en-GB" sz="800" b="1" smtClean="0">
                <a:solidFill>
                  <a:srgbClr val="FFFF00"/>
                </a:solidFill>
                <a:latin typeface="XCCW Joined 1a - 10"/>
              </a:rPr>
              <a:t>Alt &amp; Enter</a:t>
            </a:r>
            <a:r>
              <a:rPr lang="en-GB" sz="800" smtClean="0">
                <a:solidFill>
                  <a:srgbClr val="FFFF00"/>
                </a:solidFill>
                <a:latin typeface="XCCW Joined 1a - 10"/>
              </a:rPr>
              <a:t> to view  </a:t>
            </a:r>
            <a:r>
              <a:rPr lang="en-US" sz="800" smtClean="0">
                <a:solidFill>
                  <a:srgbClr val="FFFF00"/>
                </a:solidFill>
                <a:latin typeface="XCCW Joined 1a - 10"/>
              </a:rPr>
              <a:t>this notebook on full screen.</a:t>
            </a:r>
            <a:endParaRPr lang="en-GB" sz="800">
              <a:solidFill>
                <a:srgbClr val="FFFF00"/>
              </a:solidFill>
              <a:latin typeface="XCCW Joined 1a - 10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003300"/>
            <a:ext cx="6745732" cy="47230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TextBox 4"/>
          <p:cNvSpPr txBox="1"/>
          <p:nvPr/>
        </p:nvSpPr>
        <p:spPr>
          <a:xfrm>
            <a:off x="38100" y="1143000"/>
            <a:ext cx="1967074" cy="58477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800" smtClean="0">
                <a:solidFill>
                  <a:srgbClr val="FFFFFF"/>
                </a:solidFill>
                <a:latin typeface="XCCW Joined 1a - 10"/>
              </a:rPr>
              <a:t>Here is the shape for writing instructions.</a:t>
            </a:r>
          </a:p>
          <a:p>
            <a:endParaRPr lang="en-GB" sz="800" smtClean="0">
              <a:solidFill>
                <a:srgbClr val="FFFFFF"/>
              </a:solidFill>
              <a:latin typeface="XCCW Joined 1a - 10"/>
            </a:endParaRPr>
          </a:p>
          <a:p>
            <a:r>
              <a:rPr lang="en-GB" sz="800" smtClean="0">
                <a:solidFill>
                  <a:srgbClr val="FFFFFF"/>
                </a:solidFill>
                <a:latin typeface="XCCW Joined 1a - 10"/>
              </a:rPr>
              <a:t>What do you notice?</a:t>
            </a:r>
            <a:endParaRPr lang="en-GB" sz="800">
              <a:solidFill>
                <a:srgbClr val="FFFFFF"/>
              </a:solidFill>
              <a:latin typeface="XCCW Joined 1a - 10"/>
            </a:endParaRPr>
          </a:p>
        </p:txBody>
      </p:sp>
    </p:spTree>
    <p:extLst>
      <p:ext uri="{BB962C8B-B14F-4D97-AF65-F5344CB8AC3E}">
        <p14:creationId xmlns:p14="http://schemas.microsoft.com/office/powerpoint/2010/main" val="839233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974981" cy="73866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100" u="sng" smtClean="0">
                <a:solidFill>
                  <a:srgbClr val="FFFFFF"/>
                </a:solidFill>
                <a:latin typeface="XCCW Joined 1a - 28"/>
              </a:rPr>
              <a:t>Wednesday 21st April</a:t>
            </a:r>
          </a:p>
          <a:p>
            <a:r>
              <a:rPr lang="en-US" sz="2100" u="sng" smtClean="0">
                <a:solidFill>
                  <a:srgbClr val="FFFFFF"/>
                </a:solidFill>
                <a:latin typeface="XCCW Joined 1a - 28"/>
              </a:rPr>
              <a:t>LI: To know the features of instructions.</a:t>
            </a:r>
            <a:endParaRPr lang="en-GB" sz="2100" u="sng">
              <a:solidFill>
                <a:srgbClr val="FFFFFF"/>
              </a:solidFill>
              <a:latin typeface="XCCW Joined 1a - 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35900" y="0"/>
            <a:ext cx="23368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GB" sz="800" smtClean="0">
                <a:solidFill>
                  <a:srgbClr val="FFFF00"/>
                </a:solidFill>
                <a:latin typeface="XCCW Joined 1a - 10"/>
              </a:rPr>
              <a:t>Click </a:t>
            </a:r>
            <a:r>
              <a:rPr lang="en-GB" sz="800" b="1" smtClean="0">
                <a:solidFill>
                  <a:srgbClr val="FFFF00"/>
                </a:solidFill>
                <a:latin typeface="XCCW Joined 1a - 10"/>
              </a:rPr>
              <a:t>Alt &amp; Enter</a:t>
            </a:r>
            <a:r>
              <a:rPr lang="en-GB" sz="800" smtClean="0">
                <a:solidFill>
                  <a:srgbClr val="FFFF00"/>
                </a:solidFill>
                <a:latin typeface="XCCW Joined 1a - 10"/>
              </a:rPr>
              <a:t> to view  </a:t>
            </a:r>
            <a:r>
              <a:rPr lang="en-US" sz="800" smtClean="0">
                <a:solidFill>
                  <a:srgbClr val="FFFF00"/>
                </a:solidFill>
                <a:latin typeface="XCCW Joined 1a - 10"/>
              </a:rPr>
              <a:t>this notebook on full screen.</a:t>
            </a:r>
            <a:endParaRPr lang="en-GB" sz="800">
              <a:solidFill>
                <a:srgbClr val="FFFF00"/>
              </a:solidFill>
              <a:latin typeface="XCCW Joined 1a - 1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" y="1143000"/>
            <a:ext cx="1967074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800" smtClean="0">
                <a:solidFill>
                  <a:srgbClr val="FFFFFF"/>
                </a:solidFill>
                <a:latin typeface="XCCW Joined 1a - 10"/>
              </a:rPr>
              <a:t>Here is the shape for writing instructions.</a:t>
            </a:r>
          </a:p>
          <a:p>
            <a:endParaRPr lang="en-GB" sz="800" smtClean="0">
              <a:solidFill>
                <a:srgbClr val="FFFFFF"/>
              </a:solidFill>
              <a:latin typeface="XCCW Joined 1a - 10"/>
            </a:endParaRPr>
          </a:p>
          <a:p>
            <a:r>
              <a:rPr lang="en-US" sz="800" smtClean="0">
                <a:solidFill>
                  <a:srgbClr val="FFFFFF"/>
                </a:solidFill>
                <a:latin typeface="XCCW Joined 1a - 10"/>
              </a:rPr>
              <a:t>Let's begin at the start.</a:t>
            </a:r>
          </a:p>
          <a:p>
            <a:endParaRPr lang="en-GB" sz="800">
              <a:solidFill>
                <a:srgbClr val="FFFFFF"/>
              </a:solidFill>
              <a:latin typeface="XCCW Joined 1a - 10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1143000"/>
            <a:ext cx="4777867" cy="200380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2908300"/>
            <a:ext cx="2622931" cy="24070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7" name="TextBox 6"/>
          <p:cNvSpPr txBox="1"/>
          <p:nvPr/>
        </p:nvSpPr>
        <p:spPr>
          <a:xfrm>
            <a:off x="2565400" y="3251200"/>
            <a:ext cx="434882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800" smtClean="0">
                <a:solidFill>
                  <a:srgbClr val="FFFFFF"/>
                </a:solidFill>
                <a:latin typeface="XCCW Joined 1a - 10"/>
              </a:rPr>
              <a:t>We need a title.</a:t>
            </a:r>
          </a:p>
          <a:p>
            <a:r>
              <a:rPr lang="en-US" sz="800" smtClean="0">
                <a:solidFill>
                  <a:srgbClr val="FFFFFF"/>
                </a:solidFill>
                <a:latin typeface="XCCW Joined 1a - 10"/>
              </a:rPr>
              <a:t>We will use a 'How to' title, like Eddie.</a:t>
            </a:r>
          </a:p>
          <a:p>
            <a:r>
              <a:rPr lang="en-US" sz="800" smtClean="0">
                <a:solidFill>
                  <a:srgbClr val="FFFFFF"/>
                </a:solidFill>
                <a:latin typeface="XCCW Joined 1a - 10"/>
              </a:rPr>
              <a:t>Can you think of a better word for 'Things'?</a:t>
            </a:r>
          </a:p>
          <a:p>
            <a:endParaRPr lang="en-GB" sz="800" smtClean="0">
              <a:solidFill>
                <a:srgbClr val="FFFFFF"/>
              </a:solidFill>
              <a:latin typeface="XCCW Joined 1a - 10"/>
            </a:endParaRPr>
          </a:p>
          <a:p>
            <a:r>
              <a:rPr lang="en-US" sz="800" smtClean="0">
                <a:solidFill>
                  <a:srgbClr val="FFFFFF"/>
                </a:solidFill>
                <a:latin typeface="XCCW Joined 1a - 10"/>
              </a:rPr>
              <a:t>Go to write your title neatly and clearly in your book.</a:t>
            </a:r>
            <a:endParaRPr lang="en-GB" sz="800">
              <a:solidFill>
                <a:srgbClr val="FFFFFF"/>
              </a:solidFill>
              <a:latin typeface="XCCW Joined 1a - 10"/>
            </a:endParaRPr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200" y="3543173"/>
            <a:ext cx="1030351" cy="14792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9" name="Picture 8"/>
          <p:cNvPicPr>
            <a:picLocks/>
          </p:cNvPicPr>
          <p:nvPr/>
        </p:nvPicPr>
        <p:blipFill>
          <a:blip r:embed="rId5">
            <a:clrChange>
              <a:clrFrom>
                <a:srgbClr val="00005E"/>
              </a:clrFrom>
              <a:clrTo>
                <a:srgbClr val="00005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26" y="608591"/>
            <a:ext cx="88900" cy="889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17" name="Group 16"/>
          <p:cNvGrpSpPr/>
          <p:nvPr/>
        </p:nvGrpSpPr>
        <p:grpSpPr>
          <a:xfrm>
            <a:off x="2784513" y="4393224"/>
            <a:ext cx="1813817" cy="589914"/>
            <a:chOff x="2784513" y="4393224"/>
            <a:chExt cx="1813817" cy="589914"/>
          </a:xfrm>
        </p:grpSpPr>
        <p:sp>
          <p:nvSpPr>
            <p:cNvPr id="10" name="Freeform 9"/>
            <p:cNvSpPr/>
            <p:nvPr/>
          </p:nvSpPr>
          <p:spPr>
            <a:xfrm>
              <a:off x="2795202" y="4393224"/>
              <a:ext cx="37413" cy="566524"/>
            </a:xfrm>
            <a:custGeom>
              <a:avLst/>
              <a:gdLst/>
              <a:ahLst/>
              <a:cxnLst/>
              <a:rect l="0" t="0" r="0" b="0"/>
              <a:pathLst>
                <a:path w="37413" h="566524">
                  <a:moveTo>
                    <a:pt x="0" y="0"/>
                  </a:moveTo>
                  <a:lnTo>
                    <a:pt x="1782" y="35631"/>
                  </a:lnTo>
                  <a:lnTo>
                    <a:pt x="4751" y="95015"/>
                  </a:lnTo>
                  <a:lnTo>
                    <a:pt x="8512" y="170234"/>
                  </a:lnTo>
                  <a:lnTo>
                    <a:pt x="11020" y="224538"/>
                  </a:lnTo>
                  <a:lnTo>
                    <a:pt x="12691" y="264897"/>
                  </a:lnTo>
                  <a:lnTo>
                    <a:pt x="15142" y="320825"/>
                  </a:lnTo>
                  <a:lnTo>
                    <a:pt x="19267" y="373901"/>
                  </a:lnTo>
                  <a:lnTo>
                    <a:pt x="21194" y="434124"/>
                  </a:lnTo>
                  <a:lnTo>
                    <a:pt x="25598" y="495428"/>
                  </a:lnTo>
                  <a:lnTo>
                    <a:pt x="32438" y="538075"/>
                  </a:lnTo>
                  <a:lnTo>
                    <a:pt x="37412" y="566523"/>
                  </a:lnTo>
                </a:path>
              </a:pathLst>
            </a:custGeom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784513" y="4735276"/>
              <a:ext cx="192405" cy="15374"/>
            </a:xfrm>
            <a:custGeom>
              <a:avLst/>
              <a:gdLst/>
              <a:ahLst/>
              <a:cxnLst/>
              <a:rect l="0" t="0" r="0" b="0"/>
              <a:pathLst>
                <a:path w="192405" h="15374">
                  <a:moveTo>
                    <a:pt x="0" y="0"/>
                  </a:moveTo>
                  <a:lnTo>
                    <a:pt x="20741" y="11019"/>
                  </a:lnTo>
                  <a:lnTo>
                    <a:pt x="55378" y="15373"/>
                  </a:lnTo>
                  <a:lnTo>
                    <a:pt x="111750" y="7473"/>
                  </a:lnTo>
                  <a:lnTo>
                    <a:pt x="170201" y="4938"/>
                  </a:lnTo>
                  <a:lnTo>
                    <a:pt x="192404" y="0"/>
                  </a:lnTo>
                </a:path>
              </a:pathLst>
            </a:custGeom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966228" y="4409258"/>
              <a:ext cx="48102" cy="534457"/>
            </a:xfrm>
            <a:custGeom>
              <a:avLst/>
              <a:gdLst/>
              <a:ahLst/>
              <a:cxnLst/>
              <a:rect l="0" t="0" r="0" b="0"/>
              <a:pathLst>
                <a:path w="48102" h="534457">
                  <a:moveTo>
                    <a:pt x="0" y="0"/>
                  </a:moveTo>
                  <a:lnTo>
                    <a:pt x="11613" y="54392"/>
                  </a:lnTo>
                  <a:lnTo>
                    <a:pt x="22813" y="111774"/>
                  </a:lnTo>
                  <a:lnTo>
                    <a:pt x="30167" y="168801"/>
                  </a:lnTo>
                  <a:lnTo>
                    <a:pt x="31993" y="230837"/>
                  </a:lnTo>
                  <a:lnTo>
                    <a:pt x="32063" y="290552"/>
                  </a:lnTo>
                  <a:lnTo>
                    <a:pt x="29421" y="348520"/>
                  </a:lnTo>
                  <a:lnTo>
                    <a:pt x="31913" y="406978"/>
                  </a:lnTo>
                  <a:lnTo>
                    <a:pt x="33645" y="469168"/>
                  </a:lnTo>
                  <a:lnTo>
                    <a:pt x="41532" y="521830"/>
                  </a:lnTo>
                  <a:lnTo>
                    <a:pt x="48101" y="534456"/>
                  </a:lnTo>
                </a:path>
              </a:pathLst>
            </a:custGeom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058892" y="4702024"/>
              <a:ext cx="511272" cy="276559"/>
            </a:xfrm>
            <a:custGeom>
              <a:avLst/>
              <a:gdLst/>
              <a:ahLst/>
              <a:cxnLst/>
              <a:rect l="0" t="0" r="0" b="0"/>
              <a:pathLst>
                <a:path w="511272" h="276559">
                  <a:moveTo>
                    <a:pt x="153186" y="49286"/>
                  </a:moveTo>
                  <a:lnTo>
                    <a:pt x="138308" y="25205"/>
                  </a:lnTo>
                  <a:lnTo>
                    <a:pt x="128362" y="19184"/>
                  </a:lnTo>
                  <a:lnTo>
                    <a:pt x="116618" y="15717"/>
                  </a:lnTo>
                  <a:lnTo>
                    <a:pt x="92979" y="18329"/>
                  </a:lnTo>
                  <a:lnTo>
                    <a:pt x="79514" y="22463"/>
                  </a:lnTo>
                  <a:lnTo>
                    <a:pt x="53098" y="39633"/>
                  </a:lnTo>
                  <a:lnTo>
                    <a:pt x="25109" y="70316"/>
                  </a:lnTo>
                  <a:lnTo>
                    <a:pt x="10128" y="94777"/>
                  </a:lnTo>
                  <a:lnTo>
                    <a:pt x="727" y="128059"/>
                  </a:lnTo>
                  <a:lnTo>
                    <a:pt x="0" y="177902"/>
                  </a:lnTo>
                  <a:lnTo>
                    <a:pt x="3747" y="195525"/>
                  </a:lnTo>
                  <a:lnTo>
                    <a:pt x="25648" y="237091"/>
                  </a:lnTo>
                  <a:lnTo>
                    <a:pt x="47033" y="261566"/>
                  </a:lnTo>
                  <a:lnTo>
                    <a:pt x="59885" y="270516"/>
                  </a:lnTo>
                  <a:lnTo>
                    <a:pt x="80475" y="276558"/>
                  </a:lnTo>
                  <a:lnTo>
                    <a:pt x="101620" y="275511"/>
                  </a:lnTo>
                  <a:lnTo>
                    <a:pt x="125767" y="265765"/>
                  </a:lnTo>
                  <a:lnTo>
                    <a:pt x="146052" y="245920"/>
                  </a:lnTo>
                  <a:lnTo>
                    <a:pt x="160507" y="218398"/>
                  </a:lnTo>
                  <a:lnTo>
                    <a:pt x="168072" y="168198"/>
                  </a:lnTo>
                  <a:lnTo>
                    <a:pt x="166156" y="128661"/>
                  </a:lnTo>
                  <a:lnTo>
                    <a:pt x="149197" y="72689"/>
                  </a:lnTo>
                  <a:lnTo>
                    <a:pt x="112420" y="12286"/>
                  </a:lnTo>
                  <a:lnTo>
                    <a:pt x="112350" y="7992"/>
                  </a:lnTo>
                  <a:lnTo>
                    <a:pt x="114679" y="4535"/>
                  </a:lnTo>
                  <a:lnTo>
                    <a:pt x="118607" y="1637"/>
                  </a:lnTo>
                  <a:lnTo>
                    <a:pt x="129306" y="0"/>
                  </a:lnTo>
                  <a:lnTo>
                    <a:pt x="191511" y="4217"/>
                  </a:lnTo>
                  <a:lnTo>
                    <a:pt x="204662" y="2928"/>
                  </a:lnTo>
                  <a:lnTo>
                    <a:pt x="210069" y="4129"/>
                  </a:lnTo>
                  <a:lnTo>
                    <a:pt x="219244" y="10213"/>
                  </a:lnTo>
                  <a:lnTo>
                    <a:pt x="224114" y="20440"/>
                  </a:lnTo>
                  <a:lnTo>
                    <a:pt x="236974" y="83469"/>
                  </a:lnTo>
                  <a:lnTo>
                    <a:pt x="253621" y="145508"/>
                  </a:lnTo>
                  <a:lnTo>
                    <a:pt x="267138" y="203241"/>
                  </a:lnTo>
                  <a:lnTo>
                    <a:pt x="277886" y="243966"/>
                  </a:lnTo>
                  <a:lnTo>
                    <a:pt x="281451" y="248552"/>
                  </a:lnTo>
                  <a:lnTo>
                    <a:pt x="291747" y="253647"/>
                  </a:lnTo>
                  <a:lnTo>
                    <a:pt x="296036" y="252631"/>
                  </a:lnTo>
                  <a:lnTo>
                    <a:pt x="299490" y="249577"/>
                  </a:lnTo>
                  <a:lnTo>
                    <a:pt x="314974" y="220426"/>
                  </a:lnTo>
                  <a:lnTo>
                    <a:pt x="329433" y="161319"/>
                  </a:lnTo>
                  <a:lnTo>
                    <a:pt x="337418" y="101994"/>
                  </a:lnTo>
                  <a:lnTo>
                    <a:pt x="341268" y="46169"/>
                  </a:lnTo>
                  <a:lnTo>
                    <a:pt x="343302" y="44239"/>
                  </a:lnTo>
                  <a:lnTo>
                    <a:pt x="345846" y="44140"/>
                  </a:lnTo>
                  <a:lnTo>
                    <a:pt x="351840" y="48780"/>
                  </a:lnTo>
                  <a:lnTo>
                    <a:pt x="358463" y="57969"/>
                  </a:lnTo>
                  <a:lnTo>
                    <a:pt x="381442" y="113824"/>
                  </a:lnTo>
                  <a:lnTo>
                    <a:pt x="399367" y="168485"/>
                  </a:lnTo>
                  <a:lnTo>
                    <a:pt x="421161" y="215664"/>
                  </a:lnTo>
                  <a:lnTo>
                    <a:pt x="444398" y="250946"/>
                  </a:lnTo>
                  <a:lnTo>
                    <a:pt x="448873" y="254393"/>
                  </a:lnTo>
                  <a:lnTo>
                    <a:pt x="453639" y="256097"/>
                  </a:lnTo>
                  <a:lnTo>
                    <a:pt x="458597" y="256639"/>
                  </a:lnTo>
                  <a:lnTo>
                    <a:pt x="462497" y="255219"/>
                  </a:lnTo>
                  <a:lnTo>
                    <a:pt x="468413" y="248890"/>
                  </a:lnTo>
                  <a:lnTo>
                    <a:pt x="478956" y="217799"/>
                  </a:lnTo>
                  <a:lnTo>
                    <a:pt x="491660" y="154974"/>
                  </a:lnTo>
                  <a:lnTo>
                    <a:pt x="502362" y="99376"/>
                  </a:lnTo>
                  <a:lnTo>
                    <a:pt x="509391" y="38015"/>
                  </a:lnTo>
                  <a:lnTo>
                    <a:pt x="511271" y="11874"/>
                  </a:lnTo>
                </a:path>
              </a:pathLst>
            </a:custGeom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3794634" y="4438755"/>
              <a:ext cx="486356" cy="521824"/>
            </a:xfrm>
            <a:custGeom>
              <a:avLst/>
              <a:gdLst/>
              <a:ahLst/>
              <a:cxnLst/>
              <a:rect l="0" t="0" r="0" b="0"/>
              <a:pathLst>
                <a:path w="486356" h="521824">
                  <a:moveTo>
                    <a:pt x="0" y="494269"/>
                  </a:moveTo>
                  <a:lnTo>
                    <a:pt x="19553" y="485142"/>
                  </a:lnTo>
                  <a:lnTo>
                    <a:pt x="28683" y="476555"/>
                  </a:lnTo>
                  <a:lnTo>
                    <a:pt x="37663" y="458867"/>
                  </a:lnTo>
                  <a:lnTo>
                    <a:pt x="51575" y="400737"/>
                  </a:lnTo>
                  <a:lnTo>
                    <a:pt x="66019" y="339043"/>
                  </a:lnTo>
                  <a:lnTo>
                    <a:pt x="73547" y="285801"/>
                  </a:lnTo>
                  <a:lnTo>
                    <a:pt x="74656" y="232382"/>
                  </a:lnTo>
                  <a:lnTo>
                    <a:pt x="74809" y="174065"/>
                  </a:lnTo>
                  <a:lnTo>
                    <a:pt x="74823" y="111271"/>
                  </a:lnTo>
                  <a:lnTo>
                    <a:pt x="67385" y="50361"/>
                  </a:lnTo>
                  <a:lnTo>
                    <a:pt x="54144" y="1388"/>
                  </a:lnTo>
                  <a:lnTo>
                    <a:pt x="52130" y="0"/>
                  </a:lnTo>
                  <a:lnTo>
                    <a:pt x="50787" y="2639"/>
                  </a:lnTo>
                  <a:lnTo>
                    <a:pt x="48259" y="65140"/>
                  </a:lnTo>
                  <a:lnTo>
                    <a:pt x="48122" y="119945"/>
                  </a:lnTo>
                  <a:lnTo>
                    <a:pt x="48104" y="173569"/>
                  </a:lnTo>
                  <a:lnTo>
                    <a:pt x="48695" y="233462"/>
                  </a:lnTo>
                  <a:lnTo>
                    <a:pt x="52951" y="288145"/>
                  </a:lnTo>
                  <a:lnTo>
                    <a:pt x="57075" y="350170"/>
                  </a:lnTo>
                  <a:lnTo>
                    <a:pt x="62907" y="413525"/>
                  </a:lnTo>
                  <a:lnTo>
                    <a:pt x="74857" y="474931"/>
                  </a:lnTo>
                  <a:lnTo>
                    <a:pt x="81957" y="498961"/>
                  </a:lnTo>
                  <a:lnTo>
                    <a:pt x="88683" y="508430"/>
                  </a:lnTo>
                  <a:lnTo>
                    <a:pt x="97611" y="516003"/>
                  </a:lnTo>
                  <a:lnTo>
                    <a:pt x="107518" y="521348"/>
                  </a:lnTo>
                  <a:lnTo>
                    <a:pt x="112653" y="521823"/>
                  </a:lnTo>
                  <a:lnTo>
                    <a:pt x="123111" y="519184"/>
                  </a:lnTo>
                  <a:lnTo>
                    <a:pt x="139013" y="508184"/>
                  </a:lnTo>
                  <a:lnTo>
                    <a:pt x="171031" y="467774"/>
                  </a:lnTo>
                  <a:lnTo>
                    <a:pt x="198728" y="406290"/>
                  </a:lnTo>
                  <a:lnTo>
                    <a:pt x="215447" y="348673"/>
                  </a:lnTo>
                  <a:lnTo>
                    <a:pt x="235519" y="291674"/>
                  </a:lnTo>
                  <a:lnTo>
                    <a:pt x="253617" y="259879"/>
                  </a:lnTo>
                  <a:lnTo>
                    <a:pt x="283474" y="228297"/>
                  </a:lnTo>
                  <a:lnTo>
                    <a:pt x="294046" y="222057"/>
                  </a:lnTo>
                  <a:lnTo>
                    <a:pt x="306266" y="220472"/>
                  </a:lnTo>
                  <a:lnTo>
                    <a:pt x="319615" y="222340"/>
                  </a:lnTo>
                  <a:lnTo>
                    <a:pt x="339891" y="230663"/>
                  </a:lnTo>
                  <a:lnTo>
                    <a:pt x="356851" y="244149"/>
                  </a:lnTo>
                  <a:lnTo>
                    <a:pt x="377285" y="272777"/>
                  </a:lnTo>
                  <a:lnTo>
                    <a:pt x="378605" y="275347"/>
                  </a:lnTo>
                  <a:lnTo>
                    <a:pt x="378297" y="275279"/>
                  </a:lnTo>
                  <a:lnTo>
                    <a:pt x="374195" y="271046"/>
                  </a:lnTo>
                  <a:lnTo>
                    <a:pt x="349210" y="255241"/>
                  </a:lnTo>
                  <a:lnTo>
                    <a:pt x="326225" y="250441"/>
                  </a:lnTo>
                  <a:lnTo>
                    <a:pt x="303448" y="254693"/>
                  </a:lnTo>
                  <a:lnTo>
                    <a:pt x="284492" y="263475"/>
                  </a:lnTo>
                  <a:lnTo>
                    <a:pt x="264755" y="282111"/>
                  </a:lnTo>
                  <a:lnTo>
                    <a:pt x="234670" y="330686"/>
                  </a:lnTo>
                  <a:lnTo>
                    <a:pt x="222813" y="368086"/>
                  </a:lnTo>
                  <a:lnTo>
                    <a:pt x="220045" y="426052"/>
                  </a:lnTo>
                  <a:lnTo>
                    <a:pt x="226589" y="460516"/>
                  </a:lnTo>
                  <a:lnTo>
                    <a:pt x="235788" y="479914"/>
                  </a:lnTo>
                  <a:lnTo>
                    <a:pt x="243753" y="489077"/>
                  </a:lnTo>
                  <a:lnTo>
                    <a:pt x="255211" y="497108"/>
                  </a:lnTo>
                  <a:lnTo>
                    <a:pt x="277854" y="502633"/>
                  </a:lnTo>
                  <a:lnTo>
                    <a:pt x="303368" y="501432"/>
                  </a:lnTo>
                  <a:lnTo>
                    <a:pt x="326895" y="491641"/>
                  </a:lnTo>
                  <a:lnTo>
                    <a:pt x="348910" y="471783"/>
                  </a:lnTo>
                  <a:lnTo>
                    <a:pt x="361965" y="449931"/>
                  </a:lnTo>
                  <a:lnTo>
                    <a:pt x="371102" y="417000"/>
                  </a:lnTo>
                  <a:lnTo>
                    <a:pt x="373943" y="355273"/>
                  </a:lnTo>
                  <a:lnTo>
                    <a:pt x="368290" y="307676"/>
                  </a:lnTo>
                  <a:lnTo>
                    <a:pt x="358716" y="278798"/>
                  </a:lnTo>
                  <a:lnTo>
                    <a:pt x="348837" y="260192"/>
                  </a:lnTo>
                  <a:lnTo>
                    <a:pt x="348951" y="256268"/>
                  </a:lnTo>
                  <a:lnTo>
                    <a:pt x="351402" y="253652"/>
                  </a:lnTo>
                  <a:lnTo>
                    <a:pt x="355411" y="251908"/>
                  </a:lnTo>
                  <a:lnTo>
                    <a:pt x="366200" y="251554"/>
                  </a:lnTo>
                  <a:lnTo>
                    <a:pt x="424220" y="257934"/>
                  </a:lnTo>
                  <a:lnTo>
                    <a:pt x="486355" y="253765"/>
                  </a:lnTo>
                </a:path>
              </a:pathLst>
            </a:custGeom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725155" y="4628385"/>
              <a:ext cx="277918" cy="5346"/>
            </a:xfrm>
            <a:custGeom>
              <a:avLst/>
              <a:gdLst/>
              <a:ahLst/>
              <a:cxnLst/>
              <a:rect l="0" t="0" r="0" b="0"/>
              <a:pathLst>
                <a:path w="277918" h="5346">
                  <a:moveTo>
                    <a:pt x="0" y="5345"/>
                  </a:moveTo>
                  <a:lnTo>
                    <a:pt x="63047" y="147"/>
                  </a:lnTo>
                  <a:lnTo>
                    <a:pt x="124653" y="8"/>
                  </a:lnTo>
                  <a:lnTo>
                    <a:pt x="187574" y="0"/>
                  </a:lnTo>
                  <a:lnTo>
                    <a:pt x="249075" y="594"/>
                  </a:lnTo>
                  <a:lnTo>
                    <a:pt x="277917" y="5345"/>
                  </a:lnTo>
                </a:path>
              </a:pathLst>
            </a:custGeom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4585629" y="4970437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580284" y="4462704"/>
            <a:ext cx="422221" cy="534456"/>
            <a:chOff x="4580284" y="4462704"/>
            <a:chExt cx="422221" cy="534456"/>
          </a:xfrm>
        </p:grpSpPr>
        <p:sp>
          <p:nvSpPr>
            <p:cNvPr id="18" name="Freeform 17"/>
            <p:cNvSpPr/>
            <p:nvPr/>
          </p:nvSpPr>
          <p:spPr>
            <a:xfrm>
              <a:off x="4580284" y="4468048"/>
              <a:ext cx="10030" cy="529112"/>
            </a:xfrm>
            <a:custGeom>
              <a:avLst/>
              <a:gdLst/>
              <a:ahLst/>
              <a:cxnLst/>
              <a:rect l="0" t="0" r="0" b="0"/>
              <a:pathLst>
                <a:path w="10030" h="529112">
                  <a:moveTo>
                    <a:pt x="0" y="0"/>
                  </a:moveTo>
                  <a:lnTo>
                    <a:pt x="3167" y="39590"/>
                  </a:lnTo>
                  <a:lnTo>
                    <a:pt x="7346" y="94795"/>
                  </a:lnTo>
                  <a:lnTo>
                    <a:pt x="10029" y="154428"/>
                  </a:lnTo>
                  <a:lnTo>
                    <a:pt x="9048" y="214847"/>
                  </a:lnTo>
                  <a:lnTo>
                    <a:pt x="5670" y="272197"/>
                  </a:lnTo>
                  <a:lnTo>
                    <a:pt x="9965" y="334904"/>
                  </a:lnTo>
                  <a:lnTo>
                    <a:pt x="6974" y="393605"/>
                  </a:lnTo>
                  <a:lnTo>
                    <a:pt x="5440" y="452802"/>
                  </a:lnTo>
                  <a:lnTo>
                    <a:pt x="499" y="516209"/>
                  </a:lnTo>
                  <a:lnTo>
                    <a:pt x="0" y="529111"/>
                  </a:lnTo>
                </a:path>
              </a:pathLst>
            </a:custGeom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4580284" y="4462704"/>
              <a:ext cx="422221" cy="516323"/>
            </a:xfrm>
            <a:custGeom>
              <a:avLst/>
              <a:gdLst/>
              <a:ahLst/>
              <a:cxnLst/>
              <a:rect l="0" t="0" r="0" b="0"/>
              <a:pathLst>
                <a:path w="422221" h="516323">
                  <a:moveTo>
                    <a:pt x="0" y="0"/>
                  </a:moveTo>
                  <a:lnTo>
                    <a:pt x="21244" y="31520"/>
                  </a:lnTo>
                  <a:lnTo>
                    <a:pt x="48165" y="90644"/>
                  </a:lnTo>
                  <a:lnTo>
                    <a:pt x="77202" y="152124"/>
                  </a:lnTo>
                  <a:lnTo>
                    <a:pt x="108145" y="209593"/>
                  </a:lnTo>
                  <a:lnTo>
                    <a:pt x="137485" y="266215"/>
                  </a:lnTo>
                  <a:lnTo>
                    <a:pt x="168415" y="326684"/>
                  </a:lnTo>
                  <a:lnTo>
                    <a:pt x="193486" y="389779"/>
                  </a:lnTo>
                  <a:lnTo>
                    <a:pt x="216101" y="447146"/>
                  </a:lnTo>
                  <a:lnTo>
                    <a:pt x="242796" y="506435"/>
                  </a:lnTo>
                  <a:lnTo>
                    <a:pt x="249639" y="515272"/>
                  </a:lnTo>
                  <a:lnTo>
                    <a:pt x="252533" y="516322"/>
                  </a:lnTo>
                  <a:lnTo>
                    <a:pt x="255056" y="515240"/>
                  </a:lnTo>
                  <a:lnTo>
                    <a:pt x="257332" y="512738"/>
                  </a:lnTo>
                  <a:lnTo>
                    <a:pt x="263372" y="497867"/>
                  </a:lnTo>
                  <a:lnTo>
                    <a:pt x="274942" y="442624"/>
                  </a:lnTo>
                  <a:lnTo>
                    <a:pt x="290393" y="387848"/>
                  </a:lnTo>
                  <a:lnTo>
                    <a:pt x="306375" y="325815"/>
                  </a:lnTo>
                  <a:lnTo>
                    <a:pt x="318731" y="265538"/>
                  </a:lnTo>
                  <a:lnTo>
                    <a:pt x="333833" y="207211"/>
                  </a:lnTo>
                  <a:lnTo>
                    <a:pt x="350910" y="150180"/>
                  </a:lnTo>
                  <a:lnTo>
                    <a:pt x="368407" y="90628"/>
                  </a:lnTo>
                  <a:lnTo>
                    <a:pt x="381224" y="35930"/>
                  </a:lnTo>
                  <a:lnTo>
                    <a:pt x="383606" y="32861"/>
                  </a:lnTo>
                  <a:lnTo>
                    <a:pt x="386382" y="32596"/>
                  </a:lnTo>
                  <a:lnTo>
                    <a:pt x="389420" y="34201"/>
                  </a:lnTo>
                  <a:lnTo>
                    <a:pt x="391446" y="38241"/>
                  </a:lnTo>
                  <a:lnTo>
                    <a:pt x="395260" y="91427"/>
                  </a:lnTo>
                  <a:lnTo>
                    <a:pt x="395476" y="145936"/>
                  </a:lnTo>
                  <a:lnTo>
                    <a:pt x="397079" y="204351"/>
                  </a:lnTo>
                  <a:lnTo>
                    <a:pt x="402095" y="265754"/>
                  </a:lnTo>
                  <a:lnTo>
                    <a:pt x="407410" y="327941"/>
                  </a:lnTo>
                  <a:lnTo>
                    <a:pt x="411169" y="387799"/>
                  </a:lnTo>
                  <a:lnTo>
                    <a:pt x="416366" y="447069"/>
                  </a:lnTo>
                  <a:lnTo>
                    <a:pt x="422220" y="507733"/>
                  </a:lnTo>
                </a:path>
              </a:pathLst>
            </a:custGeom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077328" y="4388600"/>
            <a:ext cx="1425245" cy="591481"/>
            <a:chOff x="5077328" y="4388600"/>
            <a:chExt cx="1425245" cy="591481"/>
          </a:xfrm>
        </p:grpSpPr>
        <p:sp>
          <p:nvSpPr>
            <p:cNvPr id="21" name="Freeform 20"/>
            <p:cNvSpPr/>
            <p:nvPr/>
          </p:nvSpPr>
          <p:spPr>
            <a:xfrm>
              <a:off x="5077328" y="4502021"/>
              <a:ext cx="571868" cy="478060"/>
            </a:xfrm>
            <a:custGeom>
              <a:avLst/>
              <a:gdLst/>
              <a:ahLst/>
              <a:cxnLst/>
              <a:rect l="0" t="0" r="0" b="0"/>
              <a:pathLst>
                <a:path w="571868" h="478060">
                  <a:moveTo>
                    <a:pt x="0" y="463071"/>
                  </a:moveTo>
                  <a:lnTo>
                    <a:pt x="24955" y="400618"/>
                  </a:lnTo>
                  <a:lnTo>
                    <a:pt x="47132" y="339104"/>
                  </a:lnTo>
                  <a:lnTo>
                    <a:pt x="75207" y="291071"/>
                  </a:lnTo>
                  <a:lnTo>
                    <a:pt x="100545" y="266780"/>
                  </a:lnTo>
                  <a:lnTo>
                    <a:pt x="132661" y="246152"/>
                  </a:lnTo>
                  <a:lnTo>
                    <a:pt x="155039" y="240838"/>
                  </a:lnTo>
                  <a:lnTo>
                    <a:pt x="186149" y="244937"/>
                  </a:lnTo>
                  <a:lnTo>
                    <a:pt x="210345" y="253674"/>
                  </a:lnTo>
                  <a:lnTo>
                    <a:pt x="221360" y="263510"/>
                  </a:lnTo>
                  <a:lnTo>
                    <a:pt x="252249" y="309294"/>
                  </a:lnTo>
                  <a:lnTo>
                    <a:pt x="252491" y="308889"/>
                  </a:lnTo>
                  <a:lnTo>
                    <a:pt x="248411" y="298224"/>
                  </a:lnTo>
                  <a:lnTo>
                    <a:pt x="238096" y="281603"/>
                  </a:lnTo>
                  <a:lnTo>
                    <a:pt x="212871" y="255260"/>
                  </a:lnTo>
                  <a:lnTo>
                    <a:pt x="200115" y="246796"/>
                  </a:lnTo>
                  <a:lnTo>
                    <a:pt x="179579" y="241029"/>
                  </a:lnTo>
                  <a:lnTo>
                    <a:pt x="155613" y="239319"/>
                  </a:lnTo>
                  <a:lnTo>
                    <a:pt x="132544" y="244487"/>
                  </a:lnTo>
                  <a:lnTo>
                    <a:pt x="113502" y="253540"/>
                  </a:lnTo>
                  <a:lnTo>
                    <a:pt x="88028" y="275773"/>
                  </a:lnTo>
                  <a:lnTo>
                    <a:pt x="74909" y="296659"/>
                  </a:lnTo>
                  <a:lnTo>
                    <a:pt x="61485" y="351194"/>
                  </a:lnTo>
                  <a:lnTo>
                    <a:pt x="61982" y="399805"/>
                  </a:lnTo>
                  <a:lnTo>
                    <a:pt x="69171" y="425586"/>
                  </a:lnTo>
                  <a:lnTo>
                    <a:pt x="86507" y="454985"/>
                  </a:lnTo>
                  <a:lnTo>
                    <a:pt x="96644" y="467197"/>
                  </a:lnTo>
                  <a:lnTo>
                    <a:pt x="108671" y="473812"/>
                  </a:lnTo>
                  <a:lnTo>
                    <a:pt x="135747" y="478059"/>
                  </a:lnTo>
                  <a:lnTo>
                    <a:pt x="149803" y="473889"/>
                  </a:lnTo>
                  <a:lnTo>
                    <a:pt x="171072" y="459942"/>
                  </a:lnTo>
                  <a:lnTo>
                    <a:pt x="196702" y="433949"/>
                  </a:lnTo>
                  <a:lnTo>
                    <a:pt x="210635" y="407331"/>
                  </a:lnTo>
                  <a:lnTo>
                    <a:pt x="222238" y="357461"/>
                  </a:lnTo>
                  <a:lnTo>
                    <a:pt x="224275" y="300200"/>
                  </a:lnTo>
                  <a:lnTo>
                    <a:pt x="224432" y="269440"/>
                  </a:lnTo>
                  <a:lnTo>
                    <a:pt x="223851" y="268662"/>
                  </a:lnTo>
                  <a:lnTo>
                    <a:pt x="219866" y="302331"/>
                  </a:lnTo>
                  <a:lnTo>
                    <a:pt x="222029" y="361958"/>
                  </a:lnTo>
                  <a:lnTo>
                    <a:pt x="239135" y="420023"/>
                  </a:lnTo>
                  <a:lnTo>
                    <a:pt x="252371" y="440023"/>
                  </a:lnTo>
                  <a:lnTo>
                    <a:pt x="273251" y="454394"/>
                  </a:lnTo>
                  <a:lnTo>
                    <a:pt x="288115" y="457631"/>
                  </a:lnTo>
                  <a:lnTo>
                    <a:pt x="295405" y="457663"/>
                  </a:lnTo>
                  <a:lnTo>
                    <a:pt x="309839" y="452947"/>
                  </a:lnTo>
                  <a:lnTo>
                    <a:pt x="331319" y="438693"/>
                  </a:lnTo>
                  <a:lnTo>
                    <a:pt x="351144" y="417842"/>
                  </a:lnTo>
                  <a:lnTo>
                    <a:pt x="370966" y="384196"/>
                  </a:lnTo>
                  <a:lnTo>
                    <a:pt x="386156" y="320919"/>
                  </a:lnTo>
                  <a:lnTo>
                    <a:pt x="389801" y="257659"/>
                  </a:lnTo>
                  <a:lnTo>
                    <a:pt x="390122" y="198477"/>
                  </a:lnTo>
                  <a:lnTo>
                    <a:pt x="387312" y="139652"/>
                  </a:lnTo>
                  <a:lnTo>
                    <a:pt x="385027" y="80859"/>
                  </a:lnTo>
                  <a:lnTo>
                    <a:pt x="379971" y="18333"/>
                  </a:lnTo>
                  <a:lnTo>
                    <a:pt x="379613" y="0"/>
                  </a:lnTo>
                  <a:lnTo>
                    <a:pt x="379466" y="57716"/>
                  </a:lnTo>
                  <a:lnTo>
                    <a:pt x="379463" y="115701"/>
                  </a:lnTo>
                  <a:lnTo>
                    <a:pt x="379463" y="174421"/>
                  </a:lnTo>
                  <a:lnTo>
                    <a:pt x="379463" y="230126"/>
                  </a:lnTo>
                  <a:lnTo>
                    <a:pt x="383136" y="288567"/>
                  </a:lnTo>
                  <a:lnTo>
                    <a:pt x="384661" y="350999"/>
                  </a:lnTo>
                  <a:lnTo>
                    <a:pt x="389062" y="414391"/>
                  </a:lnTo>
                  <a:lnTo>
                    <a:pt x="392139" y="437430"/>
                  </a:lnTo>
                  <a:lnTo>
                    <a:pt x="390882" y="437664"/>
                  </a:lnTo>
                  <a:lnTo>
                    <a:pt x="388858" y="435444"/>
                  </a:lnTo>
                  <a:lnTo>
                    <a:pt x="383170" y="418133"/>
                  </a:lnTo>
                  <a:lnTo>
                    <a:pt x="379788" y="356262"/>
                  </a:lnTo>
                  <a:lnTo>
                    <a:pt x="379506" y="298515"/>
                  </a:lnTo>
                  <a:lnTo>
                    <a:pt x="382643" y="267239"/>
                  </a:lnTo>
                  <a:lnTo>
                    <a:pt x="398291" y="222225"/>
                  </a:lnTo>
                  <a:lnTo>
                    <a:pt x="407428" y="208756"/>
                  </a:lnTo>
                  <a:lnTo>
                    <a:pt x="425425" y="193995"/>
                  </a:lnTo>
                  <a:lnTo>
                    <a:pt x="438886" y="189083"/>
                  </a:lnTo>
                  <a:lnTo>
                    <a:pt x="466882" y="185930"/>
                  </a:lnTo>
                  <a:lnTo>
                    <a:pt x="472779" y="187453"/>
                  </a:lnTo>
                  <a:lnTo>
                    <a:pt x="482498" y="193895"/>
                  </a:lnTo>
                  <a:lnTo>
                    <a:pt x="491810" y="207539"/>
                  </a:lnTo>
                  <a:lnTo>
                    <a:pt x="495493" y="228539"/>
                  </a:lnTo>
                  <a:lnTo>
                    <a:pt x="490909" y="250728"/>
                  </a:lnTo>
                  <a:lnTo>
                    <a:pt x="474454" y="278913"/>
                  </a:lnTo>
                  <a:lnTo>
                    <a:pt x="445946" y="310594"/>
                  </a:lnTo>
                  <a:lnTo>
                    <a:pt x="425423" y="322945"/>
                  </a:lnTo>
                  <a:lnTo>
                    <a:pt x="383709" y="337004"/>
                  </a:lnTo>
                  <a:lnTo>
                    <a:pt x="386101" y="336176"/>
                  </a:lnTo>
                  <a:lnTo>
                    <a:pt x="406419" y="335667"/>
                  </a:lnTo>
                  <a:lnTo>
                    <a:pt x="425786" y="339743"/>
                  </a:lnTo>
                  <a:lnTo>
                    <a:pt x="437463" y="345113"/>
                  </a:lnTo>
                  <a:lnTo>
                    <a:pt x="445424" y="353043"/>
                  </a:lnTo>
                  <a:lnTo>
                    <a:pt x="483406" y="409057"/>
                  </a:lnTo>
                  <a:lnTo>
                    <a:pt x="497753" y="420806"/>
                  </a:lnTo>
                  <a:lnTo>
                    <a:pt x="536080" y="436169"/>
                  </a:lnTo>
                  <a:lnTo>
                    <a:pt x="548836" y="438644"/>
                  </a:lnTo>
                  <a:lnTo>
                    <a:pt x="571867" y="436348"/>
                  </a:lnTo>
                </a:path>
              </a:pathLst>
            </a:custGeom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5650379" y="4704238"/>
              <a:ext cx="164498" cy="225586"/>
            </a:xfrm>
            <a:custGeom>
              <a:avLst/>
              <a:gdLst/>
              <a:ahLst/>
              <a:cxnLst/>
              <a:rect l="0" t="0" r="0" b="0"/>
              <a:pathLst>
                <a:path w="164498" h="225586">
                  <a:moveTo>
                    <a:pt x="20194" y="132585"/>
                  </a:moveTo>
                  <a:lnTo>
                    <a:pt x="54551" y="129748"/>
                  </a:lnTo>
                  <a:lnTo>
                    <a:pt x="72735" y="122308"/>
                  </a:lnTo>
                  <a:lnTo>
                    <a:pt x="108465" y="91903"/>
                  </a:lnTo>
                  <a:lnTo>
                    <a:pt x="120644" y="71572"/>
                  </a:lnTo>
                  <a:lnTo>
                    <a:pt x="125177" y="50504"/>
                  </a:lnTo>
                  <a:lnTo>
                    <a:pt x="123683" y="29218"/>
                  </a:lnTo>
                  <a:lnTo>
                    <a:pt x="116269" y="16571"/>
                  </a:lnTo>
                  <a:lnTo>
                    <a:pt x="110967" y="10704"/>
                  </a:lnTo>
                  <a:lnTo>
                    <a:pt x="98741" y="4185"/>
                  </a:lnTo>
                  <a:lnTo>
                    <a:pt x="71538" y="0"/>
                  </a:lnTo>
                  <a:lnTo>
                    <a:pt x="57464" y="4179"/>
                  </a:lnTo>
                  <a:lnTo>
                    <a:pt x="31911" y="21378"/>
                  </a:lnTo>
                  <a:lnTo>
                    <a:pt x="17992" y="39525"/>
                  </a:lnTo>
                  <a:lnTo>
                    <a:pt x="2811" y="93080"/>
                  </a:lnTo>
                  <a:lnTo>
                    <a:pt x="0" y="120022"/>
                  </a:lnTo>
                  <a:lnTo>
                    <a:pt x="10961" y="166112"/>
                  </a:lnTo>
                  <a:lnTo>
                    <a:pt x="22209" y="184879"/>
                  </a:lnTo>
                  <a:lnTo>
                    <a:pt x="52438" y="210558"/>
                  </a:lnTo>
                  <a:lnTo>
                    <a:pt x="78536" y="220875"/>
                  </a:lnTo>
                  <a:lnTo>
                    <a:pt x="102473" y="225585"/>
                  </a:lnTo>
                  <a:lnTo>
                    <a:pt x="136527" y="221004"/>
                  </a:lnTo>
                  <a:lnTo>
                    <a:pt x="164497" y="207408"/>
                  </a:lnTo>
                </a:path>
              </a:pathLst>
            </a:custGeom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6269175" y="4435981"/>
              <a:ext cx="21368" cy="497044"/>
            </a:xfrm>
            <a:custGeom>
              <a:avLst/>
              <a:gdLst/>
              <a:ahLst/>
              <a:cxnLst/>
              <a:rect l="0" t="0" r="0" b="0"/>
              <a:pathLst>
                <a:path w="21368" h="497044">
                  <a:moveTo>
                    <a:pt x="5333" y="0"/>
                  </a:moveTo>
                  <a:lnTo>
                    <a:pt x="135" y="63047"/>
                  </a:lnTo>
                  <a:lnTo>
                    <a:pt x="3674" y="117908"/>
                  </a:lnTo>
                  <a:lnTo>
                    <a:pt x="1515" y="176353"/>
                  </a:lnTo>
                  <a:lnTo>
                    <a:pt x="123" y="235112"/>
                  </a:lnTo>
                  <a:lnTo>
                    <a:pt x="0" y="290227"/>
                  </a:lnTo>
                  <a:lnTo>
                    <a:pt x="5803" y="352731"/>
                  </a:lnTo>
                  <a:lnTo>
                    <a:pt x="10393" y="415093"/>
                  </a:lnTo>
                  <a:lnTo>
                    <a:pt x="17265" y="478173"/>
                  </a:lnTo>
                  <a:lnTo>
                    <a:pt x="21367" y="497043"/>
                  </a:lnTo>
                </a:path>
              </a:pathLst>
            </a:custGeom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242441" y="4388600"/>
              <a:ext cx="260132" cy="270861"/>
            </a:xfrm>
            <a:custGeom>
              <a:avLst/>
              <a:gdLst/>
              <a:ahLst/>
              <a:cxnLst/>
              <a:rect l="0" t="0" r="0" b="0"/>
              <a:pathLst>
                <a:path w="260132" h="270861">
                  <a:moveTo>
                    <a:pt x="0" y="58070"/>
                  </a:moveTo>
                  <a:lnTo>
                    <a:pt x="19479" y="29387"/>
                  </a:lnTo>
                  <a:lnTo>
                    <a:pt x="53005" y="6547"/>
                  </a:lnTo>
                  <a:lnTo>
                    <a:pt x="75023" y="1433"/>
                  </a:lnTo>
                  <a:lnTo>
                    <a:pt x="130662" y="0"/>
                  </a:lnTo>
                  <a:lnTo>
                    <a:pt x="156361" y="4772"/>
                  </a:lnTo>
                  <a:lnTo>
                    <a:pt x="204792" y="32423"/>
                  </a:lnTo>
                  <a:lnTo>
                    <a:pt x="239204" y="65572"/>
                  </a:lnTo>
                  <a:lnTo>
                    <a:pt x="250478" y="89523"/>
                  </a:lnTo>
                  <a:lnTo>
                    <a:pt x="259971" y="128818"/>
                  </a:lnTo>
                  <a:lnTo>
                    <a:pt x="260131" y="175293"/>
                  </a:lnTo>
                  <a:lnTo>
                    <a:pt x="256353" y="189744"/>
                  </a:lnTo>
                  <a:lnTo>
                    <a:pt x="232410" y="232051"/>
                  </a:lnTo>
                  <a:lnTo>
                    <a:pt x="203552" y="258011"/>
                  </a:lnTo>
                  <a:lnTo>
                    <a:pt x="187195" y="266828"/>
                  </a:lnTo>
                  <a:lnTo>
                    <a:pt x="161441" y="270860"/>
                  </a:lnTo>
                  <a:lnTo>
                    <a:pt x="102245" y="268977"/>
                  </a:lnTo>
                  <a:lnTo>
                    <a:pt x="59144" y="256942"/>
                  </a:lnTo>
                  <a:lnTo>
                    <a:pt x="26722" y="239785"/>
                  </a:lnTo>
                </a:path>
              </a:pathLst>
            </a:custGeom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482946" y="4416526"/>
            <a:ext cx="1197181" cy="478829"/>
            <a:chOff x="6482946" y="4416526"/>
            <a:chExt cx="1197181" cy="478829"/>
          </a:xfrm>
        </p:grpSpPr>
        <p:sp>
          <p:nvSpPr>
            <p:cNvPr id="26" name="Freeform 25"/>
            <p:cNvSpPr/>
            <p:nvPr/>
          </p:nvSpPr>
          <p:spPr>
            <a:xfrm>
              <a:off x="6482946" y="4416526"/>
              <a:ext cx="1100979" cy="478829"/>
            </a:xfrm>
            <a:custGeom>
              <a:avLst/>
              <a:gdLst/>
              <a:ahLst/>
              <a:cxnLst/>
              <a:rect l="0" t="0" r="0" b="0"/>
              <a:pathLst>
                <a:path w="1100979" h="478829">
                  <a:moveTo>
                    <a:pt x="0" y="457709"/>
                  </a:moveTo>
                  <a:lnTo>
                    <a:pt x="23820" y="448581"/>
                  </a:lnTo>
                  <a:lnTo>
                    <a:pt x="36122" y="439993"/>
                  </a:lnTo>
                  <a:lnTo>
                    <a:pt x="50226" y="422306"/>
                  </a:lnTo>
                  <a:lnTo>
                    <a:pt x="81370" y="359327"/>
                  </a:lnTo>
                  <a:lnTo>
                    <a:pt x="99010" y="301447"/>
                  </a:lnTo>
                  <a:lnTo>
                    <a:pt x="110387" y="243861"/>
                  </a:lnTo>
                  <a:lnTo>
                    <a:pt x="121137" y="180910"/>
                  </a:lnTo>
                  <a:lnTo>
                    <a:pt x="127213" y="126493"/>
                  </a:lnTo>
                  <a:lnTo>
                    <a:pt x="124534" y="64914"/>
                  </a:lnTo>
                  <a:lnTo>
                    <a:pt x="123641" y="50150"/>
                  </a:lnTo>
                  <a:lnTo>
                    <a:pt x="122808" y="48232"/>
                  </a:lnTo>
                  <a:lnTo>
                    <a:pt x="121659" y="49922"/>
                  </a:lnTo>
                  <a:lnTo>
                    <a:pt x="119393" y="59719"/>
                  </a:lnTo>
                  <a:lnTo>
                    <a:pt x="117739" y="115252"/>
                  </a:lnTo>
                  <a:lnTo>
                    <a:pt x="117601" y="169049"/>
                  </a:lnTo>
                  <a:lnTo>
                    <a:pt x="114744" y="230395"/>
                  </a:lnTo>
                  <a:lnTo>
                    <a:pt x="112566" y="283251"/>
                  </a:lnTo>
                  <a:lnTo>
                    <a:pt x="112264" y="346286"/>
                  </a:lnTo>
                  <a:lnTo>
                    <a:pt x="117100" y="394759"/>
                  </a:lnTo>
                  <a:lnTo>
                    <a:pt x="134908" y="451860"/>
                  </a:lnTo>
                  <a:lnTo>
                    <a:pt x="144686" y="470426"/>
                  </a:lnTo>
                  <a:lnTo>
                    <a:pt x="148121" y="475094"/>
                  </a:lnTo>
                  <a:lnTo>
                    <a:pt x="153974" y="477613"/>
                  </a:lnTo>
                  <a:lnTo>
                    <a:pt x="169980" y="478828"/>
                  </a:lnTo>
                  <a:lnTo>
                    <a:pt x="185803" y="474221"/>
                  </a:lnTo>
                  <a:lnTo>
                    <a:pt x="199565" y="465641"/>
                  </a:lnTo>
                  <a:lnTo>
                    <a:pt x="218078" y="440778"/>
                  </a:lnTo>
                  <a:lnTo>
                    <a:pt x="227922" y="418447"/>
                  </a:lnTo>
                  <a:lnTo>
                    <a:pt x="249614" y="354998"/>
                  </a:lnTo>
                  <a:lnTo>
                    <a:pt x="270808" y="296527"/>
                  </a:lnTo>
                  <a:lnTo>
                    <a:pt x="296772" y="246276"/>
                  </a:lnTo>
                  <a:lnTo>
                    <a:pt x="325274" y="214866"/>
                  </a:lnTo>
                  <a:lnTo>
                    <a:pt x="341831" y="203645"/>
                  </a:lnTo>
                  <a:lnTo>
                    <a:pt x="347249" y="201038"/>
                  </a:lnTo>
                  <a:lnTo>
                    <a:pt x="362771" y="201309"/>
                  </a:lnTo>
                  <a:lnTo>
                    <a:pt x="379171" y="205983"/>
                  </a:lnTo>
                  <a:lnTo>
                    <a:pt x="406264" y="228527"/>
                  </a:lnTo>
                  <a:lnTo>
                    <a:pt x="413743" y="242031"/>
                  </a:lnTo>
                  <a:lnTo>
                    <a:pt x="429637" y="278119"/>
                  </a:lnTo>
                  <a:lnTo>
                    <a:pt x="436601" y="288023"/>
                  </a:lnTo>
                  <a:lnTo>
                    <a:pt x="438339" y="289358"/>
                  </a:lnTo>
                  <a:lnTo>
                    <a:pt x="438904" y="288466"/>
                  </a:lnTo>
                  <a:lnTo>
                    <a:pt x="438687" y="286090"/>
                  </a:lnTo>
                  <a:lnTo>
                    <a:pt x="429211" y="268883"/>
                  </a:lnTo>
                  <a:lnTo>
                    <a:pt x="409217" y="244809"/>
                  </a:lnTo>
                  <a:lnTo>
                    <a:pt x="378675" y="218507"/>
                  </a:lnTo>
                  <a:lnTo>
                    <a:pt x="363277" y="212240"/>
                  </a:lnTo>
                  <a:lnTo>
                    <a:pt x="329403" y="211048"/>
                  </a:lnTo>
                  <a:lnTo>
                    <a:pt x="303465" y="217293"/>
                  </a:lnTo>
                  <a:lnTo>
                    <a:pt x="281660" y="232340"/>
                  </a:lnTo>
                  <a:lnTo>
                    <a:pt x="257872" y="262972"/>
                  </a:lnTo>
                  <a:lnTo>
                    <a:pt x="237352" y="306442"/>
                  </a:lnTo>
                  <a:lnTo>
                    <a:pt x="232049" y="335887"/>
                  </a:lnTo>
                  <a:lnTo>
                    <a:pt x="235118" y="373491"/>
                  </a:lnTo>
                  <a:lnTo>
                    <a:pt x="249876" y="415614"/>
                  </a:lnTo>
                  <a:lnTo>
                    <a:pt x="263076" y="437780"/>
                  </a:lnTo>
                  <a:lnTo>
                    <a:pt x="281107" y="453717"/>
                  </a:lnTo>
                  <a:lnTo>
                    <a:pt x="315513" y="467638"/>
                  </a:lnTo>
                  <a:lnTo>
                    <a:pt x="322578" y="469672"/>
                  </a:lnTo>
                  <a:lnTo>
                    <a:pt x="338345" y="468766"/>
                  </a:lnTo>
                  <a:lnTo>
                    <a:pt x="354656" y="463217"/>
                  </a:lnTo>
                  <a:lnTo>
                    <a:pt x="376600" y="446738"/>
                  </a:lnTo>
                  <a:lnTo>
                    <a:pt x="400276" y="416722"/>
                  </a:lnTo>
                  <a:lnTo>
                    <a:pt x="413540" y="387170"/>
                  </a:lnTo>
                  <a:lnTo>
                    <a:pt x="425688" y="328232"/>
                  </a:lnTo>
                  <a:lnTo>
                    <a:pt x="424617" y="264821"/>
                  </a:lnTo>
                  <a:lnTo>
                    <a:pt x="423224" y="262013"/>
                  </a:lnTo>
                  <a:lnTo>
                    <a:pt x="421702" y="262516"/>
                  </a:lnTo>
                  <a:lnTo>
                    <a:pt x="420092" y="265227"/>
                  </a:lnTo>
                  <a:lnTo>
                    <a:pt x="417828" y="283229"/>
                  </a:lnTo>
                  <a:lnTo>
                    <a:pt x="429000" y="340763"/>
                  </a:lnTo>
                  <a:lnTo>
                    <a:pt x="447443" y="396880"/>
                  </a:lnTo>
                  <a:lnTo>
                    <a:pt x="460770" y="418109"/>
                  </a:lnTo>
                  <a:lnTo>
                    <a:pt x="472410" y="426847"/>
                  </a:lnTo>
                  <a:lnTo>
                    <a:pt x="485502" y="432116"/>
                  </a:lnTo>
                  <a:lnTo>
                    <a:pt x="506227" y="434488"/>
                  </a:lnTo>
                  <a:lnTo>
                    <a:pt x="541617" y="428727"/>
                  </a:lnTo>
                  <a:lnTo>
                    <a:pt x="562970" y="418044"/>
                  </a:lnTo>
                  <a:lnTo>
                    <a:pt x="578666" y="400758"/>
                  </a:lnTo>
                  <a:lnTo>
                    <a:pt x="597366" y="356737"/>
                  </a:lnTo>
                  <a:lnTo>
                    <a:pt x="603358" y="301555"/>
                  </a:lnTo>
                  <a:lnTo>
                    <a:pt x="600926" y="275979"/>
                  </a:lnTo>
                  <a:lnTo>
                    <a:pt x="599553" y="275390"/>
                  </a:lnTo>
                  <a:lnTo>
                    <a:pt x="595379" y="296072"/>
                  </a:lnTo>
                  <a:lnTo>
                    <a:pt x="594027" y="352844"/>
                  </a:lnTo>
                  <a:lnTo>
                    <a:pt x="598705" y="409676"/>
                  </a:lnTo>
                  <a:lnTo>
                    <a:pt x="601527" y="429422"/>
                  </a:lnTo>
                  <a:lnTo>
                    <a:pt x="600291" y="440980"/>
                  </a:lnTo>
                  <a:lnTo>
                    <a:pt x="599130" y="442993"/>
                  </a:lnTo>
                  <a:lnTo>
                    <a:pt x="597762" y="442554"/>
                  </a:lnTo>
                  <a:lnTo>
                    <a:pt x="596257" y="440479"/>
                  </a:lnTo>
                  <a:lnTo>
                    <a:pt x="593841" y="418301"/>
                  </a:lnTo>
                  <a:lnTo>
                    <a:pt x="593892" y="356065"/>
                  </a:lnTo>
                  <a:lnTo>
                    <a:pt x="602959" y="292613"/>
                  </a:lnTo>
                  <a:lnTo>
                    <a:pt x="618528" y="248857"/>
                  </a:lnTo>
                  <a:lnTo>
                    <a:pt x="631814" y="232191"/>
                  </a:lnTo>
                  <a:lnTo>
                    <a:pt x="649871" y="219731"/>
                  </a:lnTo>
                  <a:lnTo>
                    <a:pt x="664930" y="216941"/>
                  </a:lnTo>
                  <a:lnTo>
                    <a:pt x="695953" y="219989"/>
                  </a:lnTo>
                  <a:lnTo>
                    <a:pt x="714931" y="227464"/>
                  </a:lnTo>
                  <a:lnTo>
                    <a:pt x="728999" y="240039"/>
                  </a:lnTo>
                  <a:lnTo>
                    <a:pt x="751676" y="281053"/>
                  </a:lnTo>
                  <a:lnTo>
                    <a:pt x="761127" y="337735"/>
                  </a:lnTo>
                  <a:lnTo>
                    <a:pt x="767760" y="400070"/>
                  </a:lnTo>
                  <a:lnTo>
                    <a:pt x="772416" y="430510"/>
                  </a:lnTo>
                  <a:lnTo>
                    <a:pt x="787258" y="462233"/>
                  </a:lnTo>
                  <a:lnTo>
                    <a:pt x="792660" y="467851"/>
                  </a:lnTo>
                  <a:lnTo>
                    <a:pt x="804998" y="474093"/>
                  </a:lnTo>
                  <a:lnTo>
                    <a:pt x="816815" y="475284"/>
                  </a:lnTo>
                  <a:lnTo>
                    <a:pt x="828598" y="473240"/>
                  </a:lnTo>
                  <a:lnTo>
                    <a:pt x="841754" y="468372"/>
                  </a:lnTo>
                  <a:lnTo>
                    <a:pt x="859678" y="453280"/>
                  </a:lnTo>
                  <a:lnTo>
                    <a:pt x="881101" y="426306"/>
                  </a:lnTo>
                  <a:lnTo>
                    <a:pt x="901115" y="381447"/>
                  </a:lnTo>
                  <a:lnTo>
                    <a:pt x="909176" y="327667"/>
                  </a:lnTo>
                  <a:lnTo>
                    <a:pt x="913294" y="271119"/>
                  </a:lnTo>
                  <a:lnTo>
                    <a:pt x="913837" y="214428"/>
                  </a:lnTo>
                  <a:lnTo>
                    <a:pt x="913908" y="158752"/>
                  </a:lnTo>
                  <a:lnTo>
                    <a:pt x="913917" y="101933"/>
                  </a:lnTo>
                  <a:lnTo>
                    <a:pt x="913919" y="44756"/>
                  </a:lnTo>
                  <a:lnTo>
                    <a:pt x="911082" y="2743"/>
                  </a:lnTo>
                  <a:lnTo>
                    <a:pt x="910245" y="0"/>
                  </a:lnTo>
                  <a:lnTo>
                    <a:pt x="909688" y="547"/>
                  </a:lnTo>
                  <a:lnTo>
                    <a:pt x="908618" y="63736"/>
                  </a:lnTo>
                  <a:lnTo>
                    <a:pt x="908580" y="120381"/>
                  </a:lnTo>
                  <a:lnTo>
                    <a:pt x="908575" y="174365"/>
                  </a:lnTo>
                  <a:lnTo>
                    <a:pt x="908574" y="231177"/>
                  </a:lnTo>
                  <a:lnTo>
                    <a:pt x="911411" y="293275"/>
                  </a:lnTo>
                  <a:lnTo>
                    <a:pt x="916536" y="348833"/>
                  </a:lnTo>
                  <a:lnTo>
                    <a:pt x="936741" y="407110"/>
                  </a:lnTo>
                  <a:lnTo>
                    <a:pt x="944764" y="428398"/>
                  </a:lnTo>
                  <a:lnTo>
                    <a:pt x="957897" y="445659"/>
                  </a:lnTo>
                  <a:lnTo>
                    <a:pt x="967908" y="454531"/>
                  </a:lnTo>
                  <a:lnTo>
                    <a:pt x="979878" y="459265"/>
                  </a:lnTo>
                  <a:lnTo>
                    <a:pt x="993710" y="460776"/>
                  </a:lnTo>
                  <a:lnTo>
                    <a:pt x="1018191" y="457100"/>
                  </a:lnTo>
                  <a:lnTo>
                    <a:pt x="1065914" y="434136"/>
                  </a:lnTo>
                  <a:lnTo>
                    <a:pt x="1083463" y="419053"/>
                  </a:lnTo>
                  <a:lnTo>
                    <a:pt x="1100978" y="393574"/>
                  </a:lnTo>
                </a:path>
              </a:pathLst>
            </a:custGeom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7268595" y="4628385"/>
              <a:ext cx="251196" cy="21379"/>
            </a:xfrm>
            <a:custGeom>
              <a:avLst/>
              <a:gdLst/>
              <a:ahLst/>
              <a:cxnLst/>
              <a:rect l="0" t="0" r="0" b="0"/>
              <a:pathLst>
                <a:path w="251196" h="21379">
                  <a:moveTo>
                    <a:pt x="0" y="21378"/>
                  </a:moveTo>
                  <a:lnTo>
                    <a:pt x="60503" y="8292"/>
                  </a:lnTo>
                  <a:lnTo>
                    <a:pt x="123239" y="5517"/>
                  </a:lnTo>
                  <a:lnTo>
                    <a:pt x="178023" y="4766"/>
                  </a:lnTo>
                  <a:lnTo>
                    <a:pt x="233101" y="331"/>
                  </a:lnTo>
                  <a:lnTo>
                    <a:pt x="251195" y="0"/>
                  </a:lnTo>
                </a:path>
              </a:pathLst>
            </a:custGeom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7574441" y="4623898"/>
              <a:ext cx="105686" cy="181368"/>
            </a:xfrm>
            <a:custGeom>
              <a:avLst/>
              <a:gdLst/>
              <a:ahLst/>
              <a:cxnLst/>
              <a:rect l="0" t="0" r="0" b="0"/>
              <a:pathLst>
                <a:path w="105686" h="181368">
                  <a:moveTo>
                    <a:pt x="105685" y="9832"/>
                  </a:moveTo>
                  <a:lnTo>
                    <a:pt x="45729" y="0"/>
                  </a:lnTo>
                  <a:lnTo>
                    <a:pt x="26384" y="1701"/>
                  </a:lnTo>
                  <a:lnTo>
                    <a:pt x="12243" y="8000"/>
                  </a:lnTo>
                  <a:lnTo>
                    <a:pt x="5979" y="12173"/>
                  </a:lnTo>
                  <a:lnTo>
                    <a:pt x="2397" y="19112"/>
                  </a:lnTo>
                  <a:lnTo>
                    <a:pt x="0" y="37908"/>
                  </a:lnTo>
                  <a:lnTo>
                    <a:pt x="2497" y="53784"/>
                  </a:lnTo>
                  <a:lnTo>
                    <a:pt x="8160" y="66778"/>
                  </a:lnTo>
                  <a:lnTo>
                    <a:pt x="21957" y="84109"/>
                  </a:lnTo>
                  <a:lnTo>
                    <a:pt x="82316" y="135445"/>
                  </a:lnTo>
                  <a:lnTo>
                    <a:pt x="89360" y="148797"/>
                  </a:lnTo>
                  <a:lnTo>
                    <a:pt x="92491" y="164629"/>
                  </a:lnTo>
                  <a:lnTo>
                    <a:pt x="90357" y="170632"/>
                  </a:lnTo>
                  <a:lnTo>
                    <a:pt x="85965" y="175228"/>
                  </a:lnTo>
                  <a:lnTo>
                    <a:pt x="80068" y="178886"/>
                  </a:lnTo>
                  <a:lnTo>
                    <a:pt x="67181" y="181367"/>
                  </a:lnTo>
                  <a:lnTo>
                    <a:pt x="53536" y="179896"/>
                  </a:lnTo>
                  <a:lnTo>
                    <a:pt x="25517" y="170168"/>
                  </a:lnTo>
                </a:path>
              </a:pathLst>
            </a:custGeom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070647" y="4448756"/>
            <a:ext cx="952975" cy="399779"/>
            <a:chOff x="8070647" y="4448756"/>
            <a:chExt cx="952975" cy="399779"/>
          </a:xfrm>
        </p:grpSpPr>
        <p:sp>
          <p:nvSpPr>
            <p:cNvPr id="30" name="Freeform 29"/>
            <p:cNvSpPr/>
            <p:nvPr/>
          </p:nvSpPr>
          <p:spPr>
            <a:xfrm>
              <a:off x="8070647" y="4448756"/>
              <a:ext cx="240137" cy="399779"/>
            </a:xfrm>
            <a:custGeom>
              <a:avLst/>
              <a:gdLst/>
              <a:ahLst/>
              <a:cxnLst/>
              <a:rect l="0" t="0" r="0" b="0"/>
              <a:pathLst>
                <a:path w="240137" h="399779">
                  <a:moveTo>
                    <a:pt x="224103" y="67394"/>
                  </a:moveTo>
                  <a:lnTo>
                    <a:pt x="218649" y="43574"/>
                  </a:lnTo>
                  <a:lnTo>
                    <a:pt x="210990" y="31272"/>
                  </a:lnTo>
                  <a:lnTo>
                    <a:pt x="193825" y="17167"/>
                  </a:lnTo>
                  <a:lnTo>
                    <a:pt x="162478" y="2949"/>
                  </a:lnTo>
                  <a:lnTo>
                    <a:pt x="137091" y="0"/>
                  </a:lnTo>
                  <a:lnTo>
                    <a:pt x="105347" y="5606"/>
                  </a:lnTo>
                  <a:lnTo>
                    <a:pt x="88779" y="12616"/>
                  </a:lnTo>
                  <a:lnTo>
                    <a:pt x="60371" y="36471"/>
                  </a:lnTo>
                  <a:lnTo>
                    <a:pt x="26525" y="85580"/>
                  </a:lnTo>
                  <a:lnTo>
                    <a:pt x="13539" y="116133"/>
                  </a:lnTo>
                  <a:lnTo>
                    <a:pt x="2431" y="169024"/>
                  </a:lnTo>
                  <a:lnTo>
                    <a:pt x="0" y="222396"/>
                  </a:lnTo>
                  <a:lnTo>
                    <a:pt x="7078" y="280063"/>
                  </a:lnTo>
                  <a:lnTo>
                    <a:pt x="22481" y="323712"/>
                  </a:lnTo>
                  <a:lnTo>
                    <a:pt x="43153" y="353097"/>
                  </a:lnTo>
                  <a:lnTo>
                    <a:pt x="68084" y="374934"/>
                  </a:lnTo>
                  <a:lnTo>
                    <a:pt x="97113" y="387013"/>
                  </a:lnTo>
                  <a:lnTo>
                    <a:pt x="131117" y="388678"/>
                  </a:lnTo>
                  <a:lnTo>
                    <a:pt x="161845" y="382574"/>
                  </a:lnTo>
                  <a:lnTo>
                    <a:pt x="186917" y="370405"/>
                  </a:lnTo>
                  <a:lnTo>
                    <a:pt x="209390" y="352680"/>
                  </a:lnTo>
                  <a:lnTo>
                    <a:pt x="225418" y="329547"/>
                  </a:lnTo>
                  <a:lnTo>
                    <a:pt x="236613" y="295129"/>
                  </a:lnTo>
                  <a:lnTo>
                    <a:pt x="239673" y="250850"/>
                  </a:lnTo>
                  <a:lnTo>
                    <a:pt x="239233" y="246707"/>
                  </a:lnTo>
                  <a:lnTo>
                    <a:pt x="238347" y="245726"/>
                  </a:lnTo>
                  <a:lnTo>
                    <a:pt x="237161" y="246854"/>
                  </a:lnTo>
                  <a:lnTo>
                    <a:pt x="234884" y="309759"/>
                  </a:lnTo>
                  <a:lnTo>
                    <a:pt x="234797" y="372555"/>
                  </a:lnTo>
                  <a:lnTo>
                    <a:pt x="238466" y="398507"/>
                  </a:lnTo>
                  <a:lnTo>
                    <a:pt x="239023" y="399778"/>
                  </a:lnTo>
                  <a:lnTo>
                    <a:pt x="240136" y="398756"/>
                  </a:lnTo>
                </a:path>
              </a:pathLst>
            </a:custGeom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8209237" y="4676486"/>
              <a:ext cx="144304" cy="16453"/>
            </a:xfrm>
            <a:custGeom>
              <a:avLst/>
              <a:gdLst/>
              <a:ahLst/>
              <a:cxnLst/>
              <a:rect l="0" t="0" r="0" b="0"/>
              <a:pathLst>
                <a:path w="144304" h="16453">
                  <a:moveTo>
                    <a:pt x="0" y="5345"/>
                  </a:moveTo>
                  <a:lnTo>
                    <a:pt x="14187" y="13856"/>
                  </a:lnTo>
                  <a:lnTo>
                    <a:pt x="29069" y="16452"/>
                  </a:lnTo>
                  <a:lnTo>
                    <a:pt x="86188" y="14487"/>
                  </a:lnTo>
                  <a:lnTo>
                    <a:pt x="144303" y="0"/>
                  </a:lnTo>
                </a:path>
              </a:pathLst>
            </a:custGeom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8385608" y="4612066"/>
              <a:ext cx="160337" cy="215594"/>
            </a:xfrm>
            <a:custGeom>
              <a:avLst/>
              <a:gdLst/>
              <a:ahLst/>
              <a:cxnLst/>
              <a:rect l="0" t="0" r="0" b="0"/>
              <a:pathLst>
                <a:path w="160337" h="215594">
                  <a:moveTo>
                    <a:pt x="0" y="187345"/>
                  </a:moveTo>
                  <a:lnTo>
                    <a:pt x="19860" y="187345"/>
                  </a:lnTo>
                  <a:lnTo>
                    <a:pt x="32777" y="182594"/>
                  </a:lnTo>
                  <a:lnTo>
                    <a:pt x="42478" y="173950"/>
                  </a:lnTo>
                  <a:lnTo>
                    <a:pt x="50748" y="162191"/>
                  </a:lnTo>
                  <a:lnTo>
                    <a:pt x="56407" y="142216"/>
                  </a:lnTo>
                  <a:lnTo>
                    <a:pt x="58650" y="78924"/>
                  </a:lnTo>
                  <a:lnTo>
                    <a:pt x="58184" y="34266"/>
                  </a:lnTo>
                  <a:lnTo>
                    <a:pt x="57198" y="34816"/>
                  </a:lnTo>
                  <a:lnTo>
                    <a:pt x="55947" y="37558"/>
                  </a:lnTo>
                  <a:lnTo>
                    <a:pt x="53592" y="98012"/>
                  </a:lnTo>
                  <a:lnTo>
                    <a:pt x="53464" y="154657"/>
                  </a:lnTo>
                  <a:lnTo>
                    <a:pt x="53446" y="215593"/>
                  </a:lnTo>
                  <a:lnTo>
                    <a:pt x="52258" y="201851"/>
                  </a:lnTo>
                  <a:lnTo>
                    <a:pt x="43746" y="148782"/>
                  </a:lnTo>
                  <a:lnTo>
                    <a:pt x="46119" y="106949"/>
                  </a:lnTo>
                  <a:lnTo>
                    <a:pt x="61783" y="50419"/>
                  </a:lnTo>
                  <a:lnTo>
                    <a:pt x="80759" y="23121"/>
                  </a:lnTo>
                  <a:lnTo>
                    <a:pt x="99214" y="8899"/>
                  </a:lnTo>
                  <a:lnTo>
                    <a:pt x="119726" y="0"/>
                  </a:lnTo>
                  <a:lnTo>
                    <a:pt x="160336" y="285"/>
                  </a:lnTo>
                </a:path>
              </a:pathLst>
            </a:custGeom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8531581" y="4612351"/>
              <a:ext cx="425895" cy="208183"/>
            </a:xfrm>
            <a:custGeom>
              <a:avLst/>
              <a:gdLst/>
              <a:ahLst/>
              <a:cxnLst/>
              <a:rect l="0" t="0" r="0" b="0"/>
              <a:pathLst>
                <a:path w="425895" h="208183">
                  <a:moveTo>
                    <a:pt x="115910" y="48101"/>
                  </a:moveTo>
                  <a:lnTo>
                    <a:pt x="88992" y="36061"/>
                  </a:lnTo>
                  <a:lnTo>
                    <a:pt x="78411" y="35426"/>
                  </a:lnTo>
                  <a:lnTo>
                    <a:pt x="60855" y="39991"/>
                  </a:lnTo>
                  <a:lnTo>
                    <a:pt x="48091" y="46278"/>
                  </a:lnTo>
                  <a:lnTo>
                    <a:pt x="19926" y="69943"/>
                  </a:lnTo>
                  <a:lnTo>
                    <a:pt x="6576" y="91325"/>
                  </a:lnTo>
                  <a:lnTo>
                    <a:pt x="773" y="116465"/>
                  </a:lnTo>
                  <a:lnTo>
                    <a:pt x="0" y="150968"/>
                  </a:lnTo>
                  <a:lnTo>
                    <a:pt x="7600" y="173924"/>
                  </a:lnTo>
                  <a:lnTo>
                    <a:pt x="21465" y="194583"/>
                  </a:lnTo>
                  <a:lnTo>
                    <a:pt x="33751" y="204457"/>
                  </a:lnTo>
                  <a:lnTo>
                    <a:pt x="47129" y="208054"/>
                  </a:lnTo>
                  <a:lnTo>
                    <a:pt x="54023" y="208182"/>
                  </a:lnTo>
                  <a:lnTo>
                    <a:pt x="68016" y="203574"/>
                  </a:lnTo>
                  <a:lnTo>
                    <a:pt x="89248" y="189379"/>
                  </a:lnTo>
                  <a:lnTo>
                    <a:pt x="114866" y="163302"/>
                  </a:lnTo>
                  <a:lnTo>
                    <a:pt x="128797" y="142345"/>
                  </a:lnTo>
                  <a:lnTo>
                    <a:pt x="134771" y="118254"/>
                  </a:lnTo>
                  <a:lnTo>
                    <a:pt x="135602" y="87186"/>
                  </a:lnTo>
                  <a:lnTo>
                    <a:pt x="125562" y="56240"/>
                  </a:lnTo>
                  <a:lnTo>
                    <a:pt x="118418" y="44592"/>
                  </a:lnTo>
                  <a:lnTo>
                    <a:pt x="96995" y="23636"/>
                  </a:lnTo>
                  <a:lnTo>
                    <a:pt x="96768" y="20508"/>
                  </a:lnTo>
                  <a:lnTo>
                    <a:pt x="98991" y="17829"/>
                  </a:lnTo>
                  <a:lnTo>
                    <a:pt x="102849" y="15449"/>
                  </a:lnTo>
                  <a:lnTo>
                    <a:pt x="129781" y="11630"/>
                  </a:lnTo>
                  <a:lnTo>
                    <a:pt x="168618" y="8880"/>
                  </a:lnTo>
                  <a:lnTo>
                    <a:pt x="179717" y="14636"/>
                  </a:lnTo>
                  <a:lnTo>
                    <a:pt x="187420" y="29467"/>
                  </a:lnTo>
                  <a:lnTo>
                    <a:pt x="202715" y="85285"/>
                  </a:lnTo>
                  <a:lnTo>
                    <a:pt x="221330" y="140522"/>
                  </a:lnTo>
                  <a:lnTo>
                    <a:pt x="239787" y="196159"/>
                  </a:lnTo>
                  <a:lnTo>
                    <a:pt x="243032" y="199658"/>
                  </a:lnTo>
                  <a:lnTo>
                    <a:pt x="246978" y="201397"/>
                  </a:lnTo>
                  <a:lnTo>
                    <a:pt x="251389" y="201963"/>
                  </a:lnTo>
                  <a:lnTo>
                    <a:pt x="255518" y="199964"/>
                  </a:lnTo>
                  <a:lnTo>
                    <a:pt x="263273" y="191410"/>
                  </a:lnTo>
                  <a:lnTo>
                    <a:pt x="271479" y="173239"/>
                  </a:lnTo>
                  <a:lnTo>
                    <a:pt x="280235" y="114918"/>
                  </a:lnTo>
                  <a:lnTo>
                    <a:pt x="286863" y="58073"/>
                  </a:lnTo>
                  <a:lnTo>
                    <a:pt x="294286" y="17135"/>
                  </a:lnTo>
                  <a:lnTo>
                    <a:pt x="295993" y="15580"/>
                  </a:lnTo>
                  <a:lnTo>
                    <a:pt x="297724" y="18701"/>
                  </a:lnTo>
                  <a:lnTo>
                    <a:pt x="312475" y="76820"/>
                  </a:lnTo>
                  <a:lnTo>
                    <a:pt x="338692" y="139936"/>
                  </a:lnTo>
                  <a:lnTo>
                    <a:pt x="367425" y="180589"/>
                  </a:lnTo>
                  <a:lnTo>
                    <a:pt x="373256" y="183340"/>
                  </a:lnTo>
                  <a:lnTo>
                    <a:pt x="386069" y="183229"/>
                  </a:lnTo>
                  <a:lnTo>
                    <a:pt x="391031" y="180349"/>
                  </a:lnTo>
                  <a:lnTo>
                    <a:pt x="398126" y="170815"/>
                  </a:lnTo>
                  <a:lnTo>
                    <a:pt x="402623" y="149256"/>
                  </a:lnTo>
                  <a:lnTo>
                    <a:pt x="408672" y="89543"/>
                  </a:lnTo>
                  <a:lnTo>
                    <a:pt x="417753" y="30374"/>
                  </a:lnTo>
                  <a:lnTo>
                    <a:pt x="425894" y="0"/>
                  </a:lnTo>
                </a:path>
              </a:pathLst>
            </a:custGeom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9010921" y="48101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6" name="Freeform 35"/>
          <p:cNvSpPr/>
          <p:nvPr/>
        </p:nvSpPr>
        <p:spPr>
          <a:xfrm>
            <a:off x="8665790" y="2681601"/>
            <a:ext cx="1034579" cy="353730"/>
          </a:xfrm>
          <a:custGeom>
            <a:avLst/>
            <a:gdLst/>
            <a:ahLst/>
            <a:cxnLst/>
            <a:rect l="0" t="0" r="0" b="0"/>
            <a:pathLst>
              <a:path w="1034579" h="353730">
                <a:moveTo>
                  <a:pt x="3079" y="231182"/>
                </a:moveTo>
                <a:lnTo>
                  <a:pt x="0" y="214114"/>
                </a:lnTo>
                <a:lnTo>
                  <a:pt x="3090" y="194717"/>
                </a:lnTo>
                <a:lnTo>
                  <a:pt x="28160" y="135673"/>
                </a:lnTo>
                <a:lnTo>
                  <a:pt x="53563" y="79787"/>
                </a:lnTo>
                <a:lnTo>
                  <a:pt x="78217" y="45417"/>
                </a:lnTo>
                <a:lnTo>
                  <a:pt x="110481" y="19154"/>
                </a:lnTo>
                <a:lnTo>
                  <a:pt x="133083" y="8814"/>
                </a:lnTo>
                <a:lnTo>
                  <a:pt x="164484" y="0"/>
                </a:lnTo>
                <a:lnTo>
                  <a:pt x="194875" y="2875"/>
                </a:lnTo>
                <a:lnTo>
                  <a:pt x="240085" y="21251"/>
                </a:lnTo>
                <a:lnTo>
                  <a:pt x="275344" y="46968"/>
                </a:lnTo>
                <a:lnTo>
                  <a:pt x="277228" y="48989"/>
                </a:lnTo>
                <a:lnTo>
                  <a:pt x="276702" y="49742"/>
                </a:lnTo>
                <a:lnTo>
                  <a:pt x="274570" y="49650"/>
                </a:lnTo>
                <a:lnTo>
                  <a:pt x="225288" y="27182"/>
                </a:lnTo>
                <a:lnTo>
                  <a:pt x="195737" y="26896"/>
                </a:lnTo>
                <a:lnTo>
                  <a:pt x="172002" y="33410"/>
                </a:lnTo>
                <a:lnTo>
                  <a:pt x="148022" y="50518"/>
                </a:lnTo>
                <a:lnTo>
                  <a:pt x="123580" y="76328"/>
                </a:lnTo>
                <a:lnTo>
                  <a:pt x="114926" y="95102"/>
                </a:lnTo>
                <a:lnTo>
                  <a:pt x="113756" y="107161"/>
                </a:lnTo>
                <a:lnTo>
                  <a:pt x="115810" y="119053"/>
                </a:lnTo>
                <a:lnTo>
                  <a:pt x="120681" y="132256"/>
                </a:lnTo>
                <a:lnTo>
                  <a:pt x="133140" y="142875"/>
                </a:lnTo>
                <a:lnTo>
                  <a:pt x="188714" y="164948"/>
                </a:lnTo>
                <a:lnTo>
                  <a:pt x="240778" y="186944"/>
                </a:lnTo>
                <a:lnTo>
                  <a:pt x="275405" y="210886"/>
                </a:lnTo>
                <a:lnTo>
                  <a:pt x="283064" y="222557"/>
                </a:lnTo>
                <a:lnTo>
                  <a:pt x="292819" y="249405"/>
                </a:lnTo>
                <a:lnTo>
                  <a:pt x="292945" y="276170"/>
                </a:lnTo>
                <a:lnTo>
                  <a:pt x="287495" y="291558"/>
                </a:lnTo>
                <a:lnTo>
                  <a:pt x="266642" y="318789"/>
                </a:lnTo>
                <a:lnTo>
                  <a:pt x="251852" y="328117"/>
                </a:lnTo>
                <a:lnTo>
                  <a:pt x="221002" y="338944"/>
                </a:lnTo>
                <a:lnTo>
                  <a:pt x="165726" y="337712"/>
                </a:lnTo>
                <a:lnTo>
                  <a:pt x="136798" y="330722"/>
                </a:lnTo>
                <a:lnTo>
                  <a:pt x="126644" y="327086"/>
                </a:lnTo>
                <a:lnTo>
                  <a:pt x="126431" y="327779"/>
                </a:lnTo>
                <a:lnTo>
                  <a:pt x="128070" y="329429"/>
                </a:lnTo>
                <a:lnTo>
                  <a:pt x="186118" y="349807"/>
                </a:lnTo>
                <a:lnTo>
                  <a:pt x="232129" y="353729"/>
                </a:lnTo>
                <a:lnTo>
                  <a:pt x="282662" y="342429"/>
                </a:lnTo>
                <a:lnTo>
                  <a:pt x="311281" y="328970"/>
                </a:lnTo>
                <a:lnTo>
                  <a:pt x="330416" y="310014"/>
                </a:lnTo>
                <a:lnTo>
                  <a:pt x="368116" y="252589"/>
                </a:lnTo>
                <a:lnTo>
                  <a:pt x="396788" y="194427"/>
                </a:lnTo>
                <a:lnTo>
                  <a:pt x="421736" y="137399"/>
                </a:lnTo>
                <a:lnTo>
                  <a:pt x="450240" y="75176"/>
                </a:lnTo>
                <a:lnTo>
                  <a:pt x="469352" y="50322"/>
                </a:lnTo>
                <a:lnTo>
                  <a:pt x="493803" y="31425"/>
                </a:lnTo>
                <a:lnTo>
                  <a:pt x="499472" y="28531"/>
                </a:lnTo>
                <a:lnTo>
                  <a:pt x="510522" y="26900"/>
                </a:lnTo>
                <a:lnTo>
                  <a:pt x="521372" y="28748"/>
                </a:lnTo>
                <a:lnTo>
                  <a:pt x="548207" y="42897"/>
                </a:lnTo>
                <a:lnTo>
                  <a:pt x="548213" y="44493"/>
                </a:lnTo>
                <a:lnTo>
                  <a:pt x="538717" y="44683"/>
                </a:lnTo>
                <a:lnTo>
                  <a:pt x="509384" y="41550"/>
                </a:lnTo>
                <a:lnTo>
                  <a:pt x="489010" y="46527"/>
                </a:lnTo>
                <a:lnTo>
                  <a:pt x="460846" y="61687"/>
                </a:lnTo>
                <a:lnTo>
                  <a:pt x="430206" y="99796"/>
                </a:lnTo>
                <a:lnTo>
                  <a:pt x="414039" y="132209"/>
                </a:lnTo>
                <a:lnTo>
                  <a:pt x="401214" y="189199"/>
                </a:lnTo>
                <a:lnTo>
                  <a:pt x="399402" y="252034"/>
                </a:lnTo>
                <a:lnTo>
                  <a:pt x="406019" y="287932"/>
                </a:lnTo>
                <a:lnTo>
                  <a:pt x="413167" y="303318"/>
                </a:lnTo>
                <a:lnTo>
                  <a:pt x="430546" y="324146"/>
                </a:lnTo>
                <a:lnTo>
                  <a:pt x="443862" y="334061"/>
                </a:lnTo>
                <a:lnTo>
                  <a:pt x="459282" y="339259"/>
                </a:lnTo>
                <a:lnTo>
                  <a:pt x="483073" y="340602"/>
                </a:lnTo>
                <a:lnTo>
                  <a:pt x="505166" y="335655"/>
                </a:lnTo>
                <a:lnTo>
                  <a:pt x="540464" y="319345"/>
                </a:lnTo>
                <a:lnTo>
                  <a:pt x="552495" y="310153"/>
                </a:lnTo>
                <a:lnTo>
                  <a:pt x="578102" y="267137"/>
                </a:lnTo>
                <a:lnTo>
                  <a:pt x="586240" y="242693"/>
                </a:lnTo>
                <a:lnTo>
                  <a:pt x="585776" y="203566"/>
                </a:lnTo>
                <a:lnTo>
                  <a:pt x="575456" y="153733"/>
                </a:lnTo>
                <a:lnTo>
                  <a:pt x="557161" y="114194"/>
                </a:lnTo>
                <a:lnTo>
                  <a:pt x="537189" y="88052"/>
                </a:lnTo>
                <a:lnTo>
                  <a:pt x="515724" y="71193"/>
                </a:lnTo>
                <a:lnTo>
                  <a:pt x="512899" y="66920"/>
                </a:lnTo>
                <a:lnTo>
                  <a:pt x="513391" y="63478"/>
                </a:lnTo>
                <a:lnTo>
                  <a:pt x="516094" y="60589"/>
                </a:lnTo>
                <a:lnTo>
                  <a:pt x="520866" y="59257"/>
                </a:lnTo>
                <a:lnTo>
                  <a:pt x="577014" y="60051"/>
                </a:lnTo>
                <a:lnTo>
                  <a:pt x="619536" y="55875"/>
                </a:lnTo>
                <a:lnTo>
                  <a:pt x="637447" y="50442"/>
                </a:lnTo>
                <a:lnTo>
                  <a:pt x="646470" y="44754"/>
                </a:lnTo>
                <a:lnTo>
                  <a:pt x="650540" y="45137"/>
                </a:lnTo>
                <a:lnTo>
                  <a:pt x="654440" y="47768"/>
                </a:lnTo>
                <a:lnTo>
                  <a:pt x="658228" y="51897"/>
                </a:lnTo>
                <a:lnTo>
                  <a:pt x="666396" y="71895"/>
                </a:lnTo>
                <a:lnTo>
                  <a:pt x="673569" y="130197"/>
                </a:lnTo>
                <a:lnTo>
                  <a:pt x="683675" y="186380"/>
                </a:lnTo>
                <a:lnTo>
                  <a:pt x="695510" y="245309"/>
                </a:lnTo>
                <a:lnTo>
                  <a:pt x="713506" y="304519"/>
                </a:lnTo>
                <a:lnTo>
                  <a:pt x="715420" y="312140"/>
                </a:lnTo>
                <a:lnTo>
                  <a:pt x="722298" y="322193"/>
                </a:lnTo>
                <a:lnTo>
                  <a:pt x="726627" y="325704"/>
                </a:lnTo>
                <a:lnTo>
                  <a:pt x="730106" y="325670"/>
                </a:lnTo>
                <a:lnTo>
                  <a:pt x="733019" y="323272"/>
                </a:lnTo>
                <a:lnTo>
                  <a:pt x="737840" y="313680"/>
                </a:lnTo>
                <a:lnTo>
                  <a:pt x="752841" y="253289"/>
                </a:lnTo>
                <a:lnTo>
                  <a:pt x="767015" y="194948"/>
                </a:lnTo>
                <a:lnTo>
                  <a:pt x="784402" y="131486"/>
                </a:lnTo>
                <a:lnTo>
                  <a:pt x="797553" y="90018"/>
                </a:lnTo>
                <a:lnTo>
                  <a:pt x="798768" y="88378"/>
                </a:lnTo>
                <a:lnTo>
                  <a:pt x="800172" y="90253"/>
                </a:lnTo>
                <a:lnTo>
                  <a:pt x="802722" y="99661"/>
                </a:lnTo>
                <a:lnTo>
                  <a:pt x="810457" y="153293"/>
                </a:lnTo>
                <a:lnTo>
                  <a:pt x="826641" y="211118"/>
                </a:lnTo>
                <a:lnTo>
                  <a:pt x="851110" y="272664"/>
                </a:lnTo>
                <a:lnTo>
                  <a:pt x="861780" y="296192"/>
                </a:lnTo>
                <a:lnTo>
                  <a:pt x="866527" y="301245"/>
                </a:lnTo>
                <a:lnTo>
                  <a:pt x="878137" y="306859"/>
                </a:lnTo>
                <a:lnTo>
                  <a:pt x="883371" y="305981"/>
                </a:lnTo>
                <a:lnTo>
                  <a:pt x="888048" y="303020"/>
                </a:lnTo>
                <a:lnTo>
                  <a:pt x="896411" y="292802"/>
                </a:lnTo>
                <a:lnTo>
                  <a:pt x="918099" y="244901"/>
                </a:lnTo>
                <a:lnTo>
                  <a:pt x="931628" y="188268"/>
                </a:lnTo>
                <a:lnTo>
                  <a:pt x="946175" y="132747"/>
                </a:lnTo>
                <a:lnTo>
                  <a:pt x="952484" y="71243"/>
                </a:lnTo>
                <a:lnTo>
                  <a:pt x="954156" y="24812"/>
                </a:lnTo>
                <a:lnTo>
                  <a:pt x="956022" y="19372"/>
                </a:lnTo>
                <a:lnTo>
                  <a:pt x="959048" y="16339"/>
                </a:lnTo>
                <a:lnTo>
                  <a:pt x="967755" y="13959"/>
                </a:lnTo>
                <a:lnTo>
                  <a:pt x="986010" y="13213"/>
                </a:lnTo>
                <a:lnTo>
                  <a:pt x="1034578" y="17400"/>
                </a:lnTo>
              </a:path>
            </a:pathLst>
          </a:custGeom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990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974981" cy="73866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100" u="sng" smtClean="0">
                <a:solidFill>
                  <a:srgbClr val="FFFFFF"/>
                </a:solidFill>
                <a:latin typeface="XCCW Joined 1a - 28"/>
              </a:rPr>
              <a:t>Wednesday 21st April</a:t>
            </a:r>
          </a:p>
          <a:p>
            <a:r>
              <a:rPr lang="en-US" sz="2100" u="sng" smtClean="0">
                <a:solidFill>
                  <a:srgbClr val="FFFFFF"/>
                </a:solidFill>
                <a:latin typeface="XCCW Joined 1a - 28"/>
              </a:rPr>
              <a:t>LI: To know the features of instructions.</a:t>
            </a:r>
            <a:endParaRPr lang="en-GB" sz="2100" u="sng">
              <a:solidFill>
                <a:srgbClr val="FFFFFF"/>
              </a:solidFill>
              <a:latin typeface="XCCW Joined 1a - 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35900" y="0"/>
            <a:ext cx="23368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GB" sz="800" smtClean="0">
                <a:solidFill>
                  <a:srgbClr val="FFFF00"/>
                </a:solidFill>
                <a:latin typeface="XCCW Joined 1a - 10"/>
              </a:rPr>
              <a:t>Click </a:t>
            </a:r>
            <a:r>
              <a:rPr lang="en-GB" sz="800" b="1" smtClean="0">
                <a:solidFill>
                  <a:srgbClr val="FFFF00"/>
                </a:solidFill>
                <a:latin typeface="XCCW Joined 1a - 10"/>
              </a:rPr>
              <a:t>Alt &amp; Enter</a:t>
            </a:r>
            <a:r>
              <a:rPr lang="en-GB" sz="800" smtClean="0">
                <a:solidFill>
                  <a:srgbClr val="FFFF00"/>
                </a:solidFill>
                <a:latin typeface="XCCW Joined 1a - 10"/>
              </a:rPr>
              <a:t> to view  </a:t>
            </a:r>
            <a:r>
              <a:rPr lang="en-US" sz="800" smtClean="0">
                <a:solidFill>
                  <a:srgbClr val="FFFF00"/>
                </a:solidFill>
                <a:latin typeface="XCCW Joined 1a - 10"/>
              </a:rPr>
              <a:t>this notebook on full screen.</a:t>
            </a:r>
            <a:endParaRPr lang="en-GB" sz="800">
              <a:solidFill>
                <a:srgbClr val="FFFF00"/>
              </a:solidFill>
              <a:latin typeface="XCCW Joined 1a - 1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" y="1143000"/>
            <a:ext cx="3743089" cy="58477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800" smtClean="0">
                <a:solidFill>
                  <a:srgbClr val="FFFFFF"/>
                </a:solidFill>
                <a:latin typeface="XCCW Joined 1a - 10"/>
              </a:rPr>
              <a:t>Here is the shape for writing instructions.</a:t>
            </a:r>
          </a:p>
          <a:p>
            <a:endParaRPr lang="en-GB" sz="800" smtClean="0">
              <a:solidFill>
                <a:srgbClr val="FFFFFF"/>
              </a:solidFill>
              <a:latin typeface="XCCW Joined 1a - 10"/>
            </a:endParaRPr>
          </a:p>
          <a:p>
            <a:r>
              <a:rPr lang="en-US" sz="800" smtClean="0">
                <a:solidFill>
                  <a:srgbClr val="FFFFFF"/>
                </a:solidFill>
                <a:latin typeface="XCCW Joined 1a - 10"/>
              </a:rPr>
              <a:t>Now we're going to introduce our instructions. This is called an </a:t>
            </a:r>
            <a:r>
              <a:rPr lang="en-US" sz="800" smtClean="0">
                <a:solidFill>
                  <a:srgbClr val="FFFF00"/>
                </a:solidFill>
                <a:latin typeface="XCCW Joined 1a - 10"/>
              </a:rPr>
              <a:t>introduction.</a:t>
            </a:r>
          </a:p>
          <a:p>
            <a:endParaRPr lang="en-GB" sz="800">
              <a:solidFill>
                <a:srgbClr val="FFFF00"/>
              </a:solidFill>
              <a:latin typeface="XCCW Joined 1a - 10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400" y="1054100"/>
            <a:ext cx="1719961" cy="10613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2298573"/>
            <a:ext cx="1030351" cy="14792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7" name="Picture 6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99031" y="2171700"/>
            <a:ext cx="882142" cy="9338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8" name="TextBox 7"/>
          <p:cNvSpPr txBox="1"/>
          <p:nvPr/>
        </p:nvSpPr>
        <p:spPr>
          <a:xfrm>
            <a:off x="2501900" y="2908300"/>
            <a:ext cx="7557516" cy="83099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smtClean="0">
                <a:solidFill>
                  <a:srgbClr val="FFFFFF"/>
                </a:solidFill>
                <a:latin typeface="XCCW Joined 1a - 16"/>
              </a:rPr>
              <a:t>We are going to hook our reader in by asking a question.</a:t>
            </a:r>
          </a:p>
          <a:p>
            <a:r>
              <a:rPr lang="en-GB" sz="1200" smtClean="0">
                <a:solidFill>
                  <a:srgbClr val="FFFFFF"/>
                </a:solidFill>
                <a:latin typeface="XCCW Joined 1a - 16"/>
              </a:rPr>
              <a:t>Would you like to...?</a:t>
            </a:r>
          </a:p>
          <a:p>
            <a:r>
              <a:rPr lang="en-US" sz="1200" smtClean="0">
                <a:solidFill>
                  <a:srgbClr val="FFFFFF"/>
                </a:solidFill>
                <a:latin typeface="XCCW Joined 1a - 16"/>
              </a:rPr>
              <a:t>Do you know how to..?</a:t>
            </a:r>
          </a:p>
          <a:p>
            <a:r>
              <a:rPr lang="en-US" sz="1200" smtClean="0">
                <a:solidFill>
                  <a:srgbClr val="FFFFFF"/>
                </a:solidFill>
                <a:latin typeface="XCCW Joined 1a - 16"/>
              </a:rPr>
              <a:t>Have you ever wanted to...?</a:t>
            </a:r>
            <a:endParaRPr lang="en-GB" sz="1200">
              <a:solidFill>
                <a:srgbClr val="FFFFFF"/>
              </a:solidFill>
              <a:latin typeface="XCCW Joined 1a - 16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500" y="3810000"/>
            <a:ext cx="250639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800" smtClean="0">
                <a:solidFill>
                  <a:srgbClr val="FFFFFF"/>
                </a:solidFill>
                <a:latin typeface="XCCW Joined 1a - 10"/>
              </a:rPr>
              <a:t>Let's think of good questions. </a:t>
            </a:r>
            <a:endParaRPr lang="en-GB" sz="800">
              <a:solidFill>
                <a:srgbClr val="FFFFFF"/>
              </a:solidFill>
              <a:latin typeface="XCCW Joined 1a - 1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29700" y="2108200"/>
            <a:ext cx="644984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800" smtClean="0">
                <a:solidFill>
                  <a:srgbClr val="FFFFFF"/>
                </a:solidFill>
                <a:latin typeface="XCCW Joined 1a - 10"/>
              </a:rPr>
              <a:t>Initiate</a:t>
            </a:r>
            <a:endParaRPr lang="en-GB" sz="800">
              <a:solidFill>
                <a:srgbClr val="FFFFFF"/>
              </a:solidFill>
              <a:latin typeface="XCCW Joined 1a - 1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900" y="5207000"/>
            <a:ext cx="5145608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800" u="sng" smtClean="0">
                <a:solidFill>
                  <a:srgbClr val="FFFFFF"/>
                </a:solidFill>
                <a:latin typeface="XCCW Joined 1a - 10"/>
              </a:rPr>
              <a:t>Enable</a:t>
            </a:r>
          </a:p>
          <a:p>
            <a:r>
              <a:rPr lang="en-US" sz="800" u="sng" smtClean="0">
                <a:solidFill>
                  <a:srgbClr val="FFFFFF"/>
                </a:solidFill>
                <a:latin typeface="XCCW Joined 1a - 10"/>
              </a:rPr>
              <a:t>G</a:t>
            </a:r>
            <a:r>
              <a:rPr lang="en-US" sz="800" smtClean="0">
                <a:solidFill>
                  <a:srgbClr val="FFFFFF"/>
                </a:solidFill>
                <a:latin typeface="XCCW Joined 1a - 10"/>
              </a:rPr>
              <a:t>o to write your your question neatly and clearly in your book.</a:t>
            </a:r>
            <a:endParaRPr lang="en-GB" sz="800">
              <a:solidFill>
                <a:srgbClr val="FFFFFF"/>
              </a:solidFill>
              <a:latin typeface="XCCW Joined 1a - 1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8061727" y="636256"/>
            <a:ext cx="26724" cy="16035"/>
          </a:xfrm>
          <a:custGeom>
            <a:avLst/>
            <a:gdLst/>
            <a:ahLst/>
            <a:cxnLst/>
            <a:rect l="0" t="0" r="0" b="0"/>
            <a:pathLst>
              <a:path w="26724" h="16035">
                <a:moveTo>
                  <a:pt x="26723" y="0"/>
                </a:moveTo>
                <a:lnTo>
                  <a:pt x="0" y="16034"/>
                </a:lnTo>
              </a:path>
            </a:pathLst>
          </a:custGeom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612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307</Words>
  <Application>Microsoft Office PowerPoint</Application>
  <PresentationFormat>Custom</PresentationFormat>
  <Paragraphs>58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XCCW Joined 1a - 10</vt:lpstr>
      <vt:lpstr>Calibri</vt:lpstr>
      <vt:lpstr>XCCW Joined 1a - 24</vt:lpstr>
      <vt:lpstr>XCCW Joined 1a - 28</vt:lpstr>
      <vt:lpstr>XCCW Joined 1a - 16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local_admin</dc:creator>
  <cp:lastModifiedBy>local_admin</cp:lastModifiedBy>
  <cp:revision>1</cp:revision>
  <dcterms:created xsi:type="dcterms:W3CDTF">2021-04-22T07:22:05Z</dcterms:created>
  <dcterms:modified xsi:type="dcterms:W3CDTF">2021-04-22T07:22:07Z</dcterms:modified>
</cp:coreProperties>
</file>