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258" r:id="rId2"/>
    <p:sldId id="264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302" r:id="rId32"/>
    <p:sldId id="303" r:id="rId33"/>
    <p:sldId id="304" r:id="rId34"/>
    <p:sldId id="267" r:id="rId35"/>
  </p:sldIdLst>
  <p:sldSz cx="9144000" cy="6858000" type="screen4x3"/>
  <p:notesSz cx="6858000" cy="9144000"/>
  <p:embeddedFontLst>
    <p:embeddedFont>
      <p:font typeface="Twinkl" panose="020B0604020202020204" charset="0"/>
      <p:regular r:id="rId38"/>
      <p:bold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459B"/>
    <a:srgbClr val="F1C756"/>
    <a:srgbClr val="F9A057"/>
    <a:srgbClr val="7ECCBF"/>
    <a:srgbClr val="18A0DB"/>
    <a:srgbClr val="DE1E5A"/>
    <a:srgbClr val="BC0105"/>
    <a:srgbClr val="4DB1E3"/>
    <a:srgbClr val="80C1EB"/>
    <a:srgbClr val="ACDD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 showGuides="1">
      <p:cViewPr>
        <p:scale>
          <a:sx n="81" d="100"/>
          <a:sy n="81" d="100"/>
        </p:scale>
        <p:origin x="-876" y="-18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6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font" Target="fonts/font3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slide" Target="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slide" Target="slide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slide" Target="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slide" Target="slide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slide" Target="sl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slide" Target="slide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slide" Target="slide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slide" Target="slide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slide" Target="slide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slide" Target="slide2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slide" Target="slide2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" Target="slide29.xml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slide" Target="slide28.xml"/><Relationship Id="rId9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0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slide" Target="slide30.xml"/><Relationship Id="rId9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slide" Target="slide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slide" Target="slide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slide" Target="slide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slide" Target="slide3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slide" Target="slide3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/t-or-774-the-best-dress-ever-ebook" TargetMode="External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slide" Target="slide6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005"/>
          <a:stretch/>
        </p:blipFill>
        <p:spPr>
          <a:xfrm>
            <a:off x="-68969" y="0"/>
            <a:ext cx="9212970" cy="6858000"/>
          </a:xfrm>
          <a:prstGeom prst="rect">
            <a:avLst/>
          </a:prstGeom>
        </p:spPr>
      </p:pic>
      <p:sp>
        <p:nvSpPr>
          <p:cNvPr id="10" name="Speech Bubble: Rectangle with Corners Rounded 9"/>
          <p:cNvSpPr/>
          <p:nvPr/>
        </p:nvSpPr>
        <p:spPr>
          <a:xfrm>
            <a:off x="3700130" y="1051298"/>
            <a:ext cx="4559812" cy="1862023"/>
          </a:xfrm>
          <a:prstGeom prst="wedgeRoundRectCallout">
            <a:avLst>
              <a:gd name="adj1" fmla="val -58062"/>
              <a:gd name="adj2" fmla="val -18706"/>
              <a:gd name="adj3" fmla="val 16667"/>
            </a:avLst>
          </a:prstGeom>
          <a:solidFill>
            <a:srgbClr val="7EC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/>
              <a:t>Correct!</a:t>
            </a:r>
            <a:endParaRPr lang="en-GB" sz="7200" b="1" dirty="0">
              <a:solidFill>
                <a:schemeClr val="bg1"/>
              </a:solidFill>
            </a:endParaRPr>
          </a:p>
        </p:txBody>
      </p:sp>
      <p:sp>
        <p:nvSpPr>
          <p:cNvPr id="7" name="Title 20"/>
          <p:cNvSpPr txBox="1">
            <a:spLocks/>
          </p:cNvSpPr>
          <p:nvPr/>
        </p:nvSpPr>
        <p:spPr>
          <a:xfrm>
            <a:off x="3323302" y="2913321"/>
            <a:ext cx="5028536" cy="1518081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4400" dirty="0">
                <a:solidFill>
                  <a:schemeClr val="bg1"/>
                </a:solidFill>
                <a:latin typeface="+mn-lt"/>
              </a:rPr>
              <a:t>5 shooting stars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78" b="8009"/>
          <a:stretch/>
        </p:blipFill>
        <p:spPr>
          <a:xfrm>
            <a:off x="117426" y="1286506"/>
            <a:ext cx="3396310" cy="5432425"/>
          </a:xfrm>
          <a:prstGeom prst="rect">
            <a:avLst/>
          </a:prstGeom>
        </p:spPr>
      </p:pic>
      <p:sp>
        <p:nvSpPr>
          <p:cNvPr id="12" name="Arrow: Right 11">
            <a:hlinkClick r:id="rId4" action="ppaction://hlinksldjump"/>
          </p:cNvPr>
          <p:cNvSpPr/>
          <p:nvPr/>
        </p:nvSpPr>
        <p:spPr>
          <a:xfrm>
            <a:off x="7620359" y="5783262"/>
            <a:ext cx="1279166" cy="822325"/>
          </a:xfrm>
          <a:prstGeom prst="rightArrow">
            <a:avLst>
              <a:gd name="adj1" fmla="val 63900"/>
              <a:gd name="adj2" fmla="val 67374"/>
            </a:avLst>
          </a:prstGeom>
          <a:solidFill>
            <a:srgbClr val="624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036489"/>
            <a:ext cx="2314147" cy="10627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766" y="4213387"/>
            <a:ext cx="2314147" cy="10627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857" y="4072694"/>
            <a:ext cx="2314147" cy="10627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816" y="4162696"/>
            <a:ext cx="2314147" cy="10627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680" y="4285796"/>
            <a:ext cx="2314147" cy="106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21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005"/>
          <a:stretch/>
        </p:blipFill>
        <p:spPr>
          <a:xfrm>
            <a:off x="-68969" y="0"/>
            <a:ext cx="9212970" cy="6858000"/>
          </a:xfrm>
          <a:prstGeom prst="rect">
            <a:avLst/>
          </a:prstGeom>
        </p:spPr>
      </p:pic>
      <p:sp>
        <p:nvSpPr>
          <p:cNvPr id="10" name="Speech Bubble: Rectangle with Corners Rounded 9"/>
          <p:cNvSpPr/>
          <p:nvPr/>
        </p:nvSpPr>
        <p:spPr>
          <a:xfrm>
            <a:off x="1287151" y="1613273"/>
            <a:ext cx="4064312" cy="1886047"/>
          </a:xfrm>
          <a:prstGeom prst="wedgeRoundRectCallout">
            <a:avLst>
              <a:gd name="adj1" fmla="val 63101"/>
              <a:gd name="adj2" fmla="val 9576"/>
              <a:gd name="adj3" fmla="val 16667"/>
            </a:avLst>
          </a:prstGeom>
          <a:solidFill>
            <a:srgbClr val="F9A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/>
              <a:t>Try again!</a:t>
            </a:r>
            <a:endParaRPr lang="en-GB" sz="60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463" y="1231901"/>
            <a:ext cx="3224279" cy="5076824"/>
          </a:xfrm>
          <a:prstGeom prst="rect">
            <a:avLst/>
          </a:prstGeom>
        </p:spPr>
      </p:pic>
      <p:sp>
        <p:nvSpPr>
          <p:cNvPr id="8" name="Arrow: Left 7">
            <a:hlinkClick r:id="rId4" action="ppaction://hlinksldjump"/>
          </p:cNvPr>
          <p:cNvSpPr/>
          <p:nvPr/>
        </p:nvSpPr>
        <p:spPr>
          <a:xfrm>
            <a:off x="259649" y="5802313"/>
            <a:ext cx="1381826" cy="774698"/>
          </a:xfrm>
          <a:prstGeom prst="leftArrow">
            <a:avLst>
              <a:gd name="adj1" fmla="val 72067"/>
              <a:gd name="adj2" fmla="val 80342"/>
            </a:avLst>
          </a:prstGeom>
          <a:solidFill>
            <a:srgbClr val="624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749748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49" y="719771"/>
            <a:ext cx="1526694" cy="2403873"/>
          </a:xfrm>
          <a:prstGeom prst="rect">
            <a:avLst/>
          </a:prstGeom>
        </p:spPr>
      </p:pic>
      <p:sp>
        <p:nvSpPr>
          <p:cNvPr id="4" name="Speech Bubble: Rectangle with Corners Rounded 3"/>
          <p:cNvSpPr/>
          <p:nvPr/>
        </p:nvSpPr>
        <p:spPr>
          <a:xfrm>
            <a:off x="2474821" y="765175"/>
            <a:ext cx="5116604" cy="986438"/>
          </a:xfrm>
          <a:prstGeom prst="wedgeRoundRectCallout">
            <a:avLst>
              <a:gd name="adj1" fmla="val -58062"/>
              <a:gd name="adj2" fmla="val -18706"/>
              <a:gd name="adj3" fmla="val 16667"/>
            </a:avLst>
          </a:prstGeom>
          <a:solidFill>
            <a:srgbClr val="624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dirty="0">
                <a:solidFill>
                  <a:schemeClr val="bg1"/>
                </a:solidFill>
                <a:latin typeface="Twinkl" pitchFamily="50" charset="0"/>
              </a:rPr>
              <a:t>How many rockets can you see? Can you click on the matching number?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Rectangle: Rounded Corners 8">
            <a:hlinkClick r:id="rId3" action="ppaction://hlinksldjump"/>
          </p:cNvPr>
          <p:cNvSpPr/>
          <p:nvPr/>
        </p:nvSpPr>
        <p:spPr>
          <a:xfrm>
            <a:off x="1865358" y="4469258"/>
            <a:ext cx="1623567" cy="1623567"/>
          </a:xfrm>
          <a:prstGeom prst="roundRect">
            <a:avLst/>
          </a:prstGeom>
          <a:solidFill>
            <a:srgbClr val="F1C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/>
              <a:t>4</a:t>
            </a:r>
          </a:p>
        </p:txBody>
      </p:sp>
      <p:sp>
        <p:nvSpPr>
          <p:cNvPr id="12" name="Rectangle: Rounded Corners 11">
            <a:hlinkClick r:id="rId4" action="ppaction://hlinksldjump"/>
          </p:cNvPr>
          <p:cNvSpPr/>
          <p:nvPr/>
        </p:nvSpPr>
        <p:spPr>
          <a:xfrm>
            <a:off x="3734848" y="4469258"/>
            <a:ext cx="1623567" cy="1623567"/>
          </a:xfrm>
          <a:prstGeom prst="roundRect">
            <a:avLst/>
          </a:prstGeom>
          <a:solidFill>
            <a:srgbClr val="624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/>
              <a:t>2</a:t>
            </a:r>
          </a:p>
        </p:txBody>
      </p:sp>
      <p:sp>
        <p:nvSpPr>
          <p:cNvPr id="13" name="Rectangle: Rounded Corners 12">
            <a:hlinkClick r:id="rId4" action="ppaction://hlinksldjump"/>
          </p:cNvPr>
          <p:cNvSpPr/>
          <p:nvPr/>
        </p:nvSpPr>
        <p:spPr>
          <a:xfrm>
            <a:off x="5604337" y="4469258"/>
            <a:ext cx="1623567" cy="1623567"/>
          </a:xfrm>
          <a:prstGeom prst="roundRect">
            <a:avLst/>
          </a:prstGeom>
          <a:solidFill>
            <a:srgbClr val="7EC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/>
              <a:t>6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446" y="2286000"/>
            <a:ext cx="1323447" cy="15172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901" y="2646259"/>
            <a:ext cx="1323447" cy="151721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923" y="2019300"/>
            <a:ext cx="1323447" cy="151721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378" y="2379559"/>
            <a:ext cx="1323447" cy="151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3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005"/>
          <a:stretch/>
        </p:blipFill>
        <p:spPr>
          <a:xfrm>
            <a:off x="-68969" y="0"/>
            <a:ext cx="9212970" cy="6858000"/>
          </a:xfrm>
          <a:prstGeom prst="rect">
            <a:avLst/>
          </a:prstGeom>
        </p:spPr>
      </p:pic>
      <p:sp>
        <p:nvSpPr>
          <p:cNvPr id="10" name="Speech Bubble: Rectangle with Corners Rounded 9"/>
          <p:cNvSpPr/>
          <p:nvPr/>
        </p:nvSpPr>
        <p:spPr>
          <a:xfrm>
            <a:off x="3700130" y="1051298"/>
            <a:ext cx="4559812" cy="1862023"/>
          </a:xfrm>
          <a:prstGeom prst="wedgeRoundRectCallout">
            <a:avLst>
              <a:gd name="adj1" fmla="val -58062"/>
              <a:gd name="adj2" fmla="val -18706"/>
              <a:gd name="adj3" fmla="val 16667"/>
            </a:avLst>
          </a:prstGeom>
          <a:solidFill>
            <a:srgbClr val="7EC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/>
              <a:t>Correct!</a:t>
            </a:r>
            <a:endParaRPr lang="en-GB" sz="7200" b="1" dirty="0">
              <a:solidFill>
                <a:schemeClr val="bg1"/>
              </a:solidFill>
            </a:endParaRPr>
          </a:p>
        </p:txBody>
      </p:sp>
      <p:sp>
        <p:nvSpPr>
          <p:cNvPr id="7" name="Title 20"/>
          <p:cNvSpPr txBox="1">
            <a:spLocks/>
          </p:cNvSpPr>
          <p:nvPr/>
        </p:nvSpPr>
        <p:spPr>
          <a:xfrm>
            <a:off x="4029739" y="2706868"/>
            <a:ext cx="3812961" cy="1518081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4400" dirty="0">
                <a:solidFill>
                  <a:schemeClr val="bg1"/>
                </a:solidFill>
                <a:latin typeface="+mn-lt"/>
              </a:rPr>
              <a:t>4 rockets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78" b="8009"/>
          <a:stretch/>
        </p:blipFill>
        <p:spPr>
          <a:xfrm>
            <a:off x="117426" y="1286506"/>
            <a:ext cx="3396310" cy="5432425"/>
          </a:xfrm>
          <a:prstGeom prst="rect">
            <a:avLst/>
          </a:prstGeom>
        </p:spPr>
      </p:pic>
      <p:sp>
        <p:nvSpPr>
          <p:cNvPr id="12" name="Arrow: Right 11">
            <a:hlinkClick r:id="rId4" action="ppaction://hlinksldjump"/>
          </p:cNvPr>
          <p:cNvSpPr/>
          <p:nvPr/>
        </p:nvSpPr>
        <p:spPr>
          <a:xfrm>
            <a:off x="7620359" y="5783262"/>
            <a:ext cx="1279166" cy="822325"/>
          </a:xfrm>
          <a:prstGeom prst="rightArrow">
            <a:avLst>
              <a:gd name="adj1" fmla="val 63900"/>
              <a:gd name="adj2" fmla="val 67374"/>
            </a:avLst>
          </a:prstGeom>
          <a:solidFill>
            <a:srgbClr val="624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584" y="3857624"/>
            <a:ext cx="1273844" cy="14603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809" y="3857624"/>
            <a:ext cx="1273844" cy="146034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034" y="3857624"/>
            <a:ext cx="1273844" cy="146034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259" y="3857624"/>
            <a:ext cx="1273844" cy="146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70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005"/>
          <a:stretch/>
        </p:blipFill>
        <p:spPr>
          <a:xfrm>
            <a:off x="-68969" y="0"/>
            <a:ext cx="9212970" cy="6858000"/>
          </a:xfrm>
          <a:prstGeom prst="rect">
            <a:avLst/>
          </a:prstGeom>
        </p:spPr>
      </p:pic>
      <p:sp>
        <p:nvSpPr>
          <p:cNvPr id="10" name="Speech Bubble: Rectangle with Corners Rounded 9"/>
          <p:cNvSpPr/>
          <p:nvPr/>
        </p:nvSpPr>
        <p:spPr>
          <a:xfrm>
            <a:off x="1287151" y="1613273"/>
            <a:ext cx="4064312" cy="1886047"/>
          </a:xfrm>
          <a:prstGeom prst="wedgeRoundRectCallout">
            <a:avLst>
              <a:gd name="adj1" fmla="val 63101"/>
              <a:gd name="adj2" fmla="val 9576"/>
              <a:gd name="adj3" fmla="val 16667"/>
            </a:avLst>
          </a:prstGeom>
          <a:solidFill>
            <a:srgbClr val="F9A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/>
              <a:t>Try again!</a:t>
            </a:r>
            <a:endParaRPr lang="en-GB" sz="60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463" y="1231901"/>
            <a:ext cx="3224279" cy="5076824"/>
          </a:xfrm>
          <a:prstGeom prst="rect">
            <a:avLst/>
          </a:prstGeom>
        </p:spPr>
      </p:pic>
      <p:sp>
        <p:nvSpPr>
          <p:cNvPr id="8" name="Arrow: Left 7">
            <a:hlinkClick r:id="rId4" action="ppaction://hlinksldjump"/>
          </p:cNvPr>
          <p:cNvSpPr/>
          <p:nvPr/>
        </p:nvSpPr>
        <p:spPr>
          <a:xfrm>
            <a:off x="259649" y="5802313"/>
            <a:ext cx="1381826" cy="774698"/>
          </a:xfrm>
          <a:prstGeom prst="leftArrow">
            <a:avLst>
              <a:gd name="adj1" fmla="val 72067"/>
              <a:gd name="adj2" fmla="val 80342"/>
            </a:avLst>
          </a:prstGeom>
          <a:solidFill>
            <a:srgbClr val="624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16534162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49" y="719771"/>
            <a:ext cx="1526694" cy="2403873"/>
          </a:xfrm>
          <a:prstGeom prst="rect">
            <a:avLst/>
          </a:prstGeom>
        </p:spPr>
      </p:pic>
      <p:sp>
        <p:nvSpPr>
          <p:cNvPr id="4" name="Speech Bubble: Rectangle with Corners Rounded 3"/>
          <p:cNvSpPr/>
          <p:nvPr/>
        </p:nvSpPr>
        <p:spPr>
          <a:xfrm>
            <a:off x="2474821" y="765175"/>
            <a:ext cx="5116604" cy="986438"/>
          </a:xfrm>
          <a:prstGeom prst="wedgeRoundRectCallout">
            <a:avLst>
              <a:gd name="adj1" fmla="val -58062"/>
              <a:gd name="adj2" fmla="val -18706"/>
              <a:gd name="adj3" fmla="val 16667"/>
            </a:avLst>
          </a:prstGeom>
          <a:solidFill>
            <a:srgbClr val="624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dirty="0">
                <a:solidFill>
                  <a:schemeClr val="bg1"/>
                </a:solidFill>
                <a:latin typeface="Twinkl" pitchFamily="50" charset="0"/>
              </a:rPr>
              <a:t>How many satellites can you see? Can you click on the matching number?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Rectangle: Rounded Corners 8">
            <a:hlinkClick r:id="rId3" action="ppaction://hlinksldjump"/>
          </p:cNvPr>
          <p:cNvSpPr/>
          <p:nvPr/>
        </p:nvSpPr>
        <p:spPr>
          <a:xfrm>
            <a:off x="1865358" y="4469258"/>
            <a:ext cx="1623567" cy="1623567"/>
          </a:xfrm>
          <a:prstGeom prst="roundRect">
            <a:avLst/>
          </a:prstGeom>
          <a:solidFill>
            <a:srgbClr val="F1C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/>
              <a:t>2</a:t>
            </a:r>
          </a:p>
        </p:txBody>
      </p:sp>
      <p:sp>
        <p:nvSpPr>
          <p:cNvPr id="12" name="Rectangle: Rounded Corners 11">
            <a:hlinkClick r:id="rId4" action="ppaction://hlinksldjump"/>
          </p:cNvPr>
          <p:cNvSpPr/>
          <p:nvPr/>
        </p:nvSpPr>
        <p:spPr>
          <a:xfrm>
            <a:off x="3734848" y="4469258"/>
            <a:ext cx="1623567" cy="1623567"/>
          </a:xfrm>
          <a:prstGeom prst="roundRect">
            <a:avLst/>
          </a:prstGeom>
          <a:solidFill>
            <a:srgbClr val="624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/>
              <a:t>7</a:t>
            </a:r>
          </a:p>
        </p:txBody>
      </p:sp>
      <p:sp>
        <p:nvSpPr>
          <p:cNvPr id="13" name="Rectangle: Rounded Corners 12">
            <a:hlinkClick r:id="rId3" action="ppaction://hlinksldjump"/>
          </p:cNvPr>
          <p:cNvSpPr/>
          <p:nvPr/>
        </p:nvSpPr>
        <p:spPr>
          <a:xfrm>
            <a:off x="5604337" y="4469258"/>
            <a:ext cx="1623567" cy="1623567"/>
          </a:xfrm>
          <a:prstGeom prst="roundRect">
            <a:avLst/>
          </a:prstGeom>
          <a:solidFill>
            <a:srgbClr val="7EC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/>
              <a:t>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819" y="3364644"/>
            <a:ext cx="990960" cy="9588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513" y="3123644"/>
            <a:ext cx="990960" cy="9588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770" y="1973222"/>
            <a:ext cx="990960" cy="95886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643" y="3106770"/>
            <a:ext cx="990960" cy="95886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652" y="1972384"/>
            <a:ext cx="990960" cy="95886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612" y="3159367"/>
            <a:ext cx="990960" cy="95886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904" y="2147906"/>
            <a:ext cx="990960" cy="95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41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005"/>
          <a:stretch/>
        </p:blipFill>
        <p:spPr>
          <a:xfrm>
            <a:off x="-68969" y="0"/>
            <a:ext cx="9212970" cy="6858000"/>
          </a:xfrm>
          <a:prstGeom prst="rect">
            <a:avLst/>
          </a:prstGeom>
        </p:spPr>
      </p:pic>
      <p:sp>
        <p:nvSpPr>
          <p:cNvPr id="10" name="Speech Bubble: Rectangle with Corners Rounded 9"/>
          <p:cNvSpPr/>
          <p:nvPr/>
        </p:nvSpPr>
        <p:spPr>
          <a:xfrm>
            <a:off x="3700130" y="1051298"/>
            <a:ext cx="4559812" cy="1862023"/>
          </a:xfrm>
          <a:prstGeom prst="wedgeRoundRectCallout">
            <a:avLst>
              <a:gd name="adj1" fmla="val -58062"/>
              <a:gd name="adj2" fmla="val -18706"/>
              <a:gd name="adj3" fmla="val 16667"/>
            </a:avLst>
          </a:prstGeom>
          <a:solidFill>
            <a:srgbClr val="7EC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/>
              <a:t>Correct!</a:t>
            </a:r>
            <a:endParaRPr lang="en-GB" sz="7200" b="1" dirty="0">
              <a:solidFill>
                <a:schemeClr val="bg1"/>
              </a:solidFill>
            </a:endParaRPr>
          </a:p>
        </p:txBody>
      </p:sp>
      <p:sp>
        <p:nvSpPr>
          <p:cNvPr id="7" name="Title 20"/>
          <p:cNvSpPr txBox="1">
            <a:spLocks/>
          </p:cNvSpPr>
          <p:nvPr/>
        </p:nvSpPr>
        <p:spPr>
          <a:xfrm>
            <a:off x="4029739" y="2706868"/>
            <a:ext cx="3812961" cy="1518081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4400" dirty="0">
                <a:solidFill>
                  <a:schemeClr val="bg1"/>
                </a:solidFill>
                <a:latin typeface="+mn-lt"/>
              </a:rPr>
              <a:t>7 satellites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78" b="8009"/>
          <a:stretch/>
        </p:blipFill>
        <p:spPr>
          <a:xfrm>
            <a:off x="117426" y="1286506"/>
            <a:ext cx="3396310" cy="5432425"/>
          </a:xfrm>
          <a:prstGeom prst="rect">
            <a:avLst/>
          </a:prstGeom>
        </p:spPr>
      </p:pic>
      <p:sp>
        <p:nvSpPr>
          <p:cNvPr id="12" name="Arrow: Right 11">
            <a:hlinkClick r:id="rId4" action="ppaction://hlinksldjump"/>
          </p:cNvPr>
          <p:cNvSpPr/>
          <p:nvPr/>
        </p:nvSpPr>
        <p:spPr>
          <a:xfrm>
            <a:off x="7620359" y="5783262"/>
            <a:ext cx="1279166" cy="822325"/>
          </a:xfrm>
          <a:prstGeom prst="rightArrow">
            <a:avLst>
              <a:gd name="adj1" fmla="val 63900"/>
              <a:gd name="adj2" fmla="val 67374"/>
            </a:avLst>
          </a:prstGeom>
          <a:solidFill>
            <a:srgbClr val="624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786813" y="3964619"/>
            <a:ext cx="4005226" cy="1740215"/>
            <a:chOff x="3070763" y="4095750"/>
            <a:chExt cx="4005226" cy="174021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0763" y="4095750"/>
              <a:ext cx="885945" cy="85725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4543" y="4095750"/>
              <a:ext cx="885945" cy="85725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4923" y="4095750"/>
              <a:ext cx="885945" cy="85725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2688" y="4978715"/>
              <a:ext cx="885945" cy="85725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6468" y="4978715"/>
              <a:ext cx="885945" cy="85725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6848" y="4978715"/>
              <a:ext cx="885945" cy="85725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0044" y="4255599"/>
              <a:ext cx="885945" cy="857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3281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005"/>
          <a:stretch/>
        </p:blipFill>
        <p:spPr>
          <a:xfrm>
            <a:off x="-68969" y="0"/>
            <a:ext cx="9212970" cy="6858000"/>
          </a:xfrm>
          <a:prstGeom prst="rect">
            <a:avLst/>
          </a:prstGeom>
        </p:spPr>
      </p:pic>
      <p:sp>
        <p:nvSpPr>
          <p:cNvPr id="10" name="Speech Bubble: Rectangle with Corners Rounded 9"/>
          <p:cNvSpPr/>
          <p:nvPr/>
        </p:nvSpPr>
        <p:spPr>
          <a:xfrm>
            <a:off x="1287151" y="1613273"/>
            <a:ext cx="4064312" cy="1886047"/>
          </a:xfrm>
          <a:prstGeom prst="wedgeRoundRectCallout">
            <a:avLst>
              <a:gd name="adj1" fmla="val 63101"/>
              <a:gd name="adj2" fmla="val 9576"/>
              <a:gd name="adj3" fmla="val 16667"/>
            </a:avLst>
          </a:prstGeom>
          <a:solidFill>
            <a:srgbClr val="F9A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/>
              <a:t>Try again!</a:t>
            </a:r>
            <a:endParaRPr lang="en-GB" sz="60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463" y="1231901"/>
            <a:ext cx="3224279" cy="5076824"/>
          </a:xfrm>
          <a:prstGeom prst="rect">
            <a:avLst/>
          </a:prstGeom>
        </p:spPr>
      </p:pic>
      <p:sp>
        <p:nvSpPr>
          <p:cNvPr id="8" name="Arrow: Left 7">
            <a:hlinkClick r:id="rId4" action="ppaction://hlinksldjump"/>
          </p:cNvPr>
          <p:cNvSpPr/>
          <p:nvPr/>
        </p:nvSpPr>
        <p:spPr>
          <a:xfrm>
            <a:off x="259649" y="5802313"/>
            <a:ext cx="1381826" cy="774698"/>
          </a:xfrm>
          <a:prstGeom prst="leftArrow">
            <a:avLst>
              <a:gd name="adj1" fmla="val 72067"/>
              <a:gd name="adj2" fmla="val 80342"/>
            </a:avLst>
          </a:prstGeom>
          <a:solidFill>
            <a:srgbClr val="624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6170574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49" y="719771"/>
            <a:ext cx="1526694" cy="2403873"/>
          </a:xfrm>
          <a:prstGeom prst="rect">
            <a:avLst/>
          </a:prstGeom>
        </p:spPr>
      </p:pic>
      <p:sp>
        <p:nvSpPr>
          <p:cNvPr id="4" name="Speech Bubble: Rectangle with Corners Rounded 3"/>
          <p:cNvSpPr/>
          <p:nvPr/>
        </p:nvSpPr>
        <p:spPr>
          <a:xfrm>
            <a:off x="2474821" y="765175"/>
            <a:ext cx="5116604" cy="986438"/>
          </a:xfrm>
          <a:prstGeom prst="wedgeRoundRectCallout">
            <a:avLst>
              <a:gd name="adj1" fmla="val -58062"/>
              <a:gd name="adj2" fmla="val -18706"/>
              <a:gd name="adj3" fmla="val 16667"/>
            </a:avLst>
          </a:prstGeom>
          <a:solidFill>
            <a:srgbClr val="624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dirty="0">
                <a:solidFill>
                  <a:schemeClr val="bg1"/>
                </a:solidFill>
                <a:latin typeface="Twinkl" pitchFamily="50" charset="0"/>
              </a:rPr>
              <a:t>How many astronauts can you see? Can you click on the matching number?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Rectangle: Rounded Corners 8">
            <a:hlinkClick r:id="rId3" action="ppaction://hlinksldjump"/>
          </p:cNvPr>
          <p:cNvSpPr/>
          <p:nvPr/>
        </p:nvSpPr>
        <p:spPr>
          <a:xfrm>
            <a:off x="1865358" y="4469258"/>
            <a:ext cx="1623567" cy="1623567"/>
          </a:xfrm>
          <a:prstGeom prst="roundRect">
            <a:avLst/>
          </a:prstGeom>
          <a:solidFill>
            <a:srgbClr val="F1C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/>
              <a:t>5</a:t>
            </a:r>
          </a:p>
        </p:txBody>
      </p:sp>
      <p:sp>
        <p:nvSpPr>
          <p:cNvPr id="12" name="Rectangle: Rounded Corners 11">
            <a:hlinkClick r:id="rId3" action="ppaction://hlinksldjump"/>
          </p:cNvPr>
          <p:cNvSpPr/>
          <p:nvPr/>
        </p:nvSpPr>
        <p:spPr>
          <a:xfrm>
            <a:off x="3734848" y="4469258"/>
            <a:ext cx="1623567" cy="1623567"/>
          </a:xfrm>
          <a:prstGeom prst="roundRect">
            <a:avLst/>
          </a:prstGeom>
          <a:solidFill>
            <a:srgbClr val="624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/>
              <a:t>8</a:t>
            </a:r>
          </a:p>
        </p:txBody>
      </p:sp>
      <p:sp>
        <p:nvSpPr>
          <p:cNvPr id="13" name="Rectangle: Rounded Corners 12">
            <a:hlinkClick r:id="rId4" action="ppaction://hlinksldjump"/>
          </p:cNvPr>
          <p:cNvSpPr/>
          <p:nvPr/>
        </p:nvSpPr>
        <p:spPr>
          <a:xfrm>
            <a:off x="5604337" y="4469258"/>
            <a:ext cx="1623567" cy="1623567"/>
          </a:xfrm>
          <a:prstGeom prst="roundRect">
            <a:avLst/>
          </a:prstGeom>
          <a:solidFill>
            <a:srgbClr val="7EC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/>
              <a:t>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039" y="1934915"/>
            <a:ext cx="1228299" cy="232462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639" y="1921707"/>
            <a:ext cx="1228299" cy="232462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337" y="1961332"/>
            <a:ext cx="1228299" cy="232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27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005"/>
          <a:stretch/>
        </p:blipFill>
        <p:spPr>
          <a:xfrm>
            <a:off x="-68969" y="0"/>
            <a:ext cx="9212970" cy="6858000"/>
          </a:xfrm>
          <a:prstGeom prst="rect">
            <a:avLst/>
          </a:prstGeom>
        </p:spPr>
      </p:pic>
      <p:sp>
        <p:nvSpPr>
          <p:cNvPr id="10" name="Speech Bubble: Rectangle with Corners Rounded 9"/>
          <p:cNvSpPr/>
          <p:nvPr/>
        </p:nvSpPr>
        <p:spPr>
          <a:xfrm>
            <a:off x="3700130" y="1051298"/>
            <a:ext cx="4559812" cy="1862023"/>
          </a:xfrm>
          <a:prstGeom prst="wedgeRoundRectCallout">
            <a:avLst>
              <a:gd name="adj1" fmla="val -58062"/>
              <a:gd name="adj2" fmla="val -18706"/>
              <a:gd name="adj3" fmla="val 16667"/>
            </a:avLst>
          </a:prstGeom>
          <a:solidFill>
            <a:srgbClr val="7EC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/>
              <a:t>Correct!</a:t>
            </a:r>
            <a:endParaRPr lang="en-GB" sz="7200" b="1" dirty="0">
              <a:solidFill>
                <a:schemeClr val="bg1"/>
              </a:solidFill>
            </a:endParaRPr>
          </a:p>
        </p:txBody>
      </p:sp>
      <p:sp>
        <p:nvSpPr>
          <p:cNvPr id="7" name="Title 20"/>
          <p:cNvSpPr txBox="1">
            <a:spLocks/>
          </p:cNvSpPr>
          <p:nvPr/>
        </p:nvSpPr>
        <p:spPr>
          <a:xfrm>
            <a:off x="4029739" y="2706868"/>
            <a:ext cx="3812961" cy="1518081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4400" dirty="0">
                <a:solidFill>
                  <a:schemeClr val="bg1"/>
                </a:solidFill>
                <a:latin typeface="+mn-lt"/>
              </a:rPr>
              <a:t>3 astronauts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78" b="8009"/>
          <a:stretch/>
        </p:blipFill>
        <p:spPr>
          <a:xfrm>
            <a:off x="117426" y="1286506"/>
            <a:ext cx="3396310" cy="5432425"/>
          </a:xfrm>
          <a:prstGeom prst="rect">
            <a:avLst/>
          </a:prstGeom>
        </p:spPr>
      </p:pic>
      <p:sp>
        <p:nvSpPr>
          <p:cNvPr id="12" name="Arrow: Right 11">
            <a:hlinkClick r:id="rId4" action="ppaction://hlinksldjump"/>
          </p:cNvPr>
          <p:cNvSpPr/>
          <p:nvPr/>
        </p:nvSpPr>
        <p:spPr>
          <a:xfrm>
            <a:off x="7620359" y="5783262"/>
            <a:ext cx="1279166" cy="822325"/>
          </a:xfrm>
          <a:prstGeom prst="rightArrow">
            <a:avLst>
              <a:gd name="adj1" fmla="val 63900"/>
              <a:gd name="adj2" fmla="val 67374"/>
            </a:avLst>
          </a:prstGeom>
          <a:solidFill>
            <a:srgbClr val="624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838" y="3964619"/>
            <a:ext cx="1424056" cy="26951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245" y="4002718"/>
            <a:ext cx="1424056" cy="269510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652" y="3964619"/>
            <a:ext cx="1424056" cy="269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217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62459B"/>
                </a:solidFill>
                <a:latin typeface="+mn-lt"/>
              </a:rPr>
              <a:t>Instructions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980" y="1734436"/>
            <a:ext cx="2604494" cy="4100936"/>
          </a:xfrm>
          <a:prstGeom prst="rect">
            <a:avLst/>
          </a:prstGeom>
        </p:spPr>
      </p:pic>
      <p:sp>
        <p:nvSpPr>
          <p:cNvPr id="10" name="Speech Bubble: Rectangle with Corners Rounded 9"/>
          <p:cNvSpPr/>
          <p:nvPr/>
        </p:nvSpPr>
        <p:spPr>
          <a:xfrm>
            <a:off x="4257185" y="2348600"/>
            <a:ext cx="3972416" cy="1886047"/>
          </a:xfrm>
          <a:prstGeom prst="wedgeRoundRectCallout">
            <a:avLst>
              <a:gd name="adj1" fmla="val -58062"/>
              <a:gd name="adj2" fmla="val -18706"/>
              <a:gd name="adj3" fmla="val 16667"/>
            </a:avLst>
          </a:prstGeom>
          <a:solidFill>
            <a:srgbClr val="624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I love living on planet </a:t>
            </a:r>
            <a:r>
              <a:rPr lang="en-GB" dirty="0" err="1">
                <a:solidFill>
                  <a:schemeClr val="bg1"/>
                </a:solidFill>
              </a:rPr>
              <a:t>Doop</a:t>
            </a:r>
            <a:r>
              <a:rPr lang="en-GB" dirty="0">
                <a:solidFill>
                  <a:schemeClr val="bg1"/>
                </a:solidFill>
              </a:rPr>
              <a:t>! There are so many things to see in space.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Can you help me count them? 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Count the pictures and then click on the correct numeral. </a:t>
            </a:r>
          </a:p>
        </p:txBody>
      </p:sp>
      <p:sp>
        <p:nvSpPr>
          <p:cNvPr id="11" name="Arrow: Right 10">
            <a:hlinkClick r:id="rId3" action="ppaction://hlinksldjump"/>
          </p:cNvPr>
          <p:cNvSpPr/>
          <p:nvPr/>
        </p:nvSpPr>
        <p:spPr>
          <a:xfrm>
            <a:off x="6243393" y="4795378"/>
            <a:ext cx="2354084" cy="1513347"/>
          </a:xfrm>
          <a:prstGeom prst="rightArrow">
            <a:avLst>
              <a:gd name="adj1" fmla="val 63900"/>
              <a:gd name="adj2" fmla="val 67374"/>
            </a:avLst>
          </a:prstGeom>
          <a:solidFill>
            <a:srgbClr val="7EC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Start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005"/>
          <a:stretch/>
        </p:blipFill>
        <p:spPr>
          <a:xfrm>
            <a:off x="-68969" y="0"/>
            <a:ext cx="9212970" cy="6858000"/>
          </a:xfrm>
          <a:prstGeom prst="rect">
            <a:avLst/>
          </a:prstGeom>
        </p:spPr>
      </p:pic>
      <p:sp>
        <p:nvSpPr>
          <p:cNvPr id="10" name="Speech Bubble: Rectangle with Corners Rounded 9"/>
          <p:cNvSpPr/>
          <p:nvPr/>
        </p:nvSpPr>
        <p:spPr>
          <a:xfrm>
            <a:off x="1287151" y="1613273"/>
            <a:ext cx="4064312" cy="1886047"/>
          </a:xfrm>
          <a:prstGeom prst="wedgeRoundRectCallout">
            <a:avLst>
              <a:gd name="adj1" fmla="val 63101"/>
              <a:gd name="adj2" fmla="val 9576"/>
              <a:gd name="adj3" fmla="val 16667"/>
            </a:avLst>
          </a:prstGeom>
          <a:solidFill>
            <a:srgbClr val="F9A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/>
              <a:t>Try again!</a:t>
            </a:r>
            <a:endParaRPr lang="en-GB" sz="60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463" y="1231901"/>
            <a:ext cx="3224279" cy="5076824"/>
          </a:xfrm>
          <a:prstGeom prst="rect">
            <a:avLst/>
          </a:prstGeom>
        </p:spPr>
      </p:pic>
      <p:sp>
        <p:nvSpPr>
          <p:cNvPr id="8" name="Arrow: Left 7">
            <a:hlinkClick r:id="rId4" action="ppaction://hlinksldjump"/>
          </p:cNvPr>
          <p:cNvSpPr/>
          <p:nvPr/>
        </p:nvSpPr>
        <p:spPr>
          <a:xfrm>
            <a:off x="259649" y="5802313"/>
            <a:ext cx="1381826" cy="774698"/>
          </a:xfrm>
          <a:prstGeom prst="leftArrow">
            <a:avLst>
              <a:gd name="adj1" fmla="val 72067"/>
              <a:gd name="adj2" fmla="val 80342"/>
            </a:avLst>
          </a:prstGeom>
          <a:solidFill>
            <a:srgbClr val="624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1632288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49" y="719771"/>
            <a:ext cx="1526694" cy="2403873"/>
          </a:xfrm>
          <a:prstGeom prst="rect">
            <a:avLst/>
          </a:prstGeom>
        </p:spPr>
      </p:pic>
      <p:sp>
        <p:nvSpPr>
          <p:cNvPr id="4" name="Speech Bubble: Rectangle with Corners Rounded 3"/>
          <p:cNvSpPr/>
          <p:nvPr/>
        </p:nvSpPr>
        <p:spPr>
          <a:xfrm>
            <a:off x="2474821" y="765175"/>
            <a:ext cx="5116604" cy="986438"/>
          </a:xfrm>
          <a:prstGeom prst="wedgeRoundRectCallout">
            <a:avLst>
              <a:gd name="adj1" fmla="val -58062"/>
              <a:gd name="adj2" fmla="val -18706"/>
              <a:gd name="adj3" fmla="val 16667"/>
            </a:avLst>
          </a:prstGeom>
          <a:solidFill>
            <a:srgbClr val="624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dirty="0">
                <a:solidFill>
                  <a:schemeClr val="bg1"/>
                </a:solidFill>
                <a:latin typeface="Twinkl" pitchFamily="50" charset="0"/>
              </a:rPr>
              <a:t>How many spaceships can you see? Can you click on the matching number?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Rectangle: Rounded Corners 8">
            <a:hlinkClick r:id="rId3" action="ppaction://hlinksldjump"/>
          </p:cNvPr>
          <p:cNvSpPr/>
          <p:nvPr/>
        </p:nvSpPr>
        <p:spPr>
          <a:xfrm>
            <a:off x="1865358" y="4469258"/>
            <a:ext cx="1623567" cy="1623567"/>
          </a:xfrm>
          <a:prstGeom prst="roundRect">
            <a:avLst/>
          </a:prstGeom>
          <a:solidFill>
            <a:srgbClr val="F1C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/>
              <a:t>9</a:t>
            </a:r>
          </a:p>
        </p:txBody>
      </p:sp>
      <p:sp>
        <p:nvSpPr>
          <p:cNvPr id="12" name="Rectangle: Rounded Corners 11">
            <a:hlinkClick r:id="rId4" action="ppaction://hlinksldjump"/>
          </p:cNvPr>
          <p:cNvSpPr/>
          <p:nvPr/>
        </p:nvSpPr>
        <p:spPr>
          <a:xfrm>
            <a:off x="3734848" y="4469258"/>
            <a:ext cx="1623567" cy="1623567"/>
          </a:xfrm>
          <a:prstGeom prst="roundRect">
            <a:avLst/>
          </a:prstGeom>
          <a:solidFill>
            <a:srgbClr val="624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/>
              <a:t>4</a:t>
            </a:r>
          </a:p>
        </p:txBody>
      </p:sp>
      <p:sp>
        <p:nvSpPr>
          <p:cNvPr id="13" name="Rectangle: Rounded Corners 12">
            <a:hlinkClick r:id="rId4" action="ppaction://hlinksldjump"/>
          </p:cNvPr>
          <p:cNvSpPr/>
          <p:nvPr/>
        </p:nvSpPr>
        <p:spPr>
          <a:xfrm>
            <a:off x="5604337" y="4469258"/>
            <a:ext cx="1623567" cy="1623567"/>
          </a:xfrm>
          <a:prstGeom prst="roundRect">
            <a:avLst/>
          </a:prstGeom>
          <a:solidFill>
            <a:srgbClr val="7EC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/>
              <a:t>7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14" y="3429000"/>
            <a:ext cx="1335901" cy="8493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774" y="2019300"/>
            <a:ext cx="1335901" cy="8493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821" y="3141867"/>
            <a:ext cx="1335901" cy="8493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157" y="3316496"/>
            <a:ext cx="1335901" cy="8493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514" y="2098280"/>
            <a:ext cx="1335901" cy="8493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292" y="1908278"/>
            <a:ext cx="1335901" cy="84932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664" y="3079232"/>
            <a:ext cx="1335901" cy="84932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936" y="3429000"/>
            <a:ext cx="1335901" cy="84932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937" y="2259320"/>
            <a:ext cx="1335901" cy="84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14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005"/>
          <a:stretch/>
        </p:blipFill>
        <p:spPr>
          <a:xfrm>
            <a:off x="-68969" y="0"/>
            <a:ext cx="9212970" cy="6858000"/>
          </a:xfrm>
          <a:prstGeom prst="rect">
            <a:avLst/>
          </a:prstGeom>
        </p:spPr>
      </p:pic>
      <p:sp>
        <p:nvSpPr>
          <p:cNvPr id="10" name="Speech Bubble: Rectangle with Corners Rounded 9"/>
          <p:cNvSpPr/>
          <p:nvPr/>
        </p:nvSpPr>
        <p:spPr>
          <a:xfrm>
            <a:off x="3700130" y="1051298"/>
            <a:ext cx="4559812" cy="1862023"/>
          </a:xfrm>
          <a:prstGeom prst="wedgeRoundRectCallout">
            <a:avLst>
              <a:gd name="adj1" fmla="val -58062"/>
              <a:gd name="adj2" fmla="val -18706"/>
              <a:gd name="adj3" fmla="val 16667"/>
            </a:avLst>
          </a:prstGeom>
          <a:solidFill>
            <a:srgbClr val="7EC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/>
              <a:t>Correct!</a:t>
            </a:r>
            <a:endParaRPr lang="en-GB" sz="7200" b="1" dirty="0">
              <a:solidFill>
                <a:schemeClr val="bg1"/>
              </a:solidFill>
            </a:endParaRPr>
          </a:p>
        </p:txBody>
      </p:sp>
      <p:sp>
        <p:nvSpPr>
          <p:cNvPr id="7" name="Title 20"/>
          <p:cNvSpPr txBox="1">
            <a:spLocks/>
          </p:cNvSpPr>
          <p:nvPr/>
        </p:nvSpPr>
        <p:spPr>
          <a:xfrm>
            <a:off x="4029739" y="2706868"/>
            <a:ext cx="3812961" cy="1518081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4400" dirty="0">
                <a:solidFill>
                  <a:schemeClr val="bg1"/>
                </a:solidFill>
                <a:latin typeface="+mn-lt"/>
              </a:rPr>
              <a:t>9 spaceships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78" b="8009"/>
          <a:stretch/>
        </p:blipFill>
        <p:spPr>
          <a:xfrm>
            <a:off x="117426" y="1286506"/>
            <a:ext cx="3396310" cy="5432425"/>
          </a:xfrm>
          <a:prstGeom prst="rect">
            <a:avLst/>
          </a:prstGeom>
        </p:spPr>
      </p:pic>
      <p:sp>
        <p:nvSpPr>
          <p:cNvPr id="12" name="Arrow: Right 11">
            <a:hlinkClick r:id="rId4" action="ppaction://hlinksldjump"/>
          </p:cNvPr>
          <p:cNvSpPr/>
          <p:nvPr/>
        </p:nvSpPr>
        <p:spPr>
          <a:xfrm>
            <a:off x="7620359" y="5783262"/>
            <a:ext cx="1279166" cy="822325"/>
          </a:xfrm>
          <a:prstGeom prst="rightArrow">
            <a:avLst>
              <a:gd name="adj1" fmla="val 63900"/>
              <a:gd name="adj2" fmla="val 67374"/>
            </a:avLst>
          </a:prstGeom>
          <a:solidFill>
            <a:srgbClr val="624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516" y="5880519"/>
            <a:ext cx="1028972" cy="65418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376" y="4013156"/>
            <a:ext cx="1028972" cy="65418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842" y="4997691"/>
            <a:ext cx="1028972" cy="65418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561" y="5017984"/>
            <a:ext cx="1028972" cy="65418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597" y="4052556"/>
            <a:ext cx="1028972" cy="65418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817" y="4224949"/>
            <a:ext cx="1028972" cy="65418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566" y="5592825"/>
            <a:ext cx="1028972" cy="65418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842" y="5013777"/>
            <a:ext cx="1028972" cy="65418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595" y="4052556"/>
            <a:ext cx="1028972" cy="65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8247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005"/>
          <a:stretch/>
        </p:blipFill>
        <p:spPr>
          <a:xfrm>
            <a:off x="-68969" y="0"/>
            <a:ext cx="9212970" cy="6858000"/>
          </a:xfrm>
          <a:prstGeom prst="rect">
            <a:avLst/>
          </a:prstGeom>
        </p:spPr>
      </p:pic>
      <p:sp>
        <p:nvSpPr>
          <p:cNvPr id="10" name="Speech Bubble: Rectangle with Corners Rounded 9"/>
          <p:cNvSpPr/>
          <p:nvPr/>
        </p:nvSpPr>
        <p:spPr>
          <a:xfrm>
            <a:off x="1287151" y="1613273"/>
            <a:ext cx="4064312" cy="1886047"/>
          </a:xfrm>
          <a:prstGeom prst="wedgeRoundRectCallout">
            <a:avLst>
              <a:gd name="adj1" fmla="val 63101"/>
              <a:gd name="adj2" fmla="val 9576"/>
              <a:gd name="adj3" fmla="val 16667"/>
            </a:avLst>
          </a:prstGeom>
          <a:solidFill>
            <a:srgbClr val="F9A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/>
              <a:t>Try again!</a:t>
            </a:r>
            <a:endParaRPr lang="en-GB" sz="60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463" y="1231901"/>
            <a:ext cx="3224279" cy="5076824"/>
          </a:xfrm>
          <a:prstGeom prst="rect">
            <a:avLst/>
          </a:prstGeom>
        </p:spPr>
      </p:pic>
      <p:sp>
        <p:nvSpPr>
          <p:cNvPr id="8" name="Arrow: Left 7">
            <a:hlinkClick r:id="rId4" action="ppaction://hlinksldjump"/>
          </p:cNvPr>
          <p:cNvSpPr/>
          <p:nvPr/>
        </p:nvSpPr>
        <p:spPr>
          <a:xfrm>
            <a:off x="259649" y="5802313"/>
            <a:ext cx="1381826" cy="774698"/>
          </a:xfrm>
          <a:prstGeom prst="leftArrow">
            <a:avLst>
              <a:gd name="adj1" fmla="val 72067"/>
              <a:gd name="adj2" fmla="val 80342"/>
            </a:avLst>
          </a:prstGeom>
          <a:solidFill>
            <a:srgbClr val="624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6980760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49" y="719771"/>
            <a:ext cx="1526694" cy="2403873"/>
          </a:xfrm>
          <a:prstGeom prst="rect">
            <a:avLst/>
          </a:prstGeom>
        </p:spPr>
      </p:pic>
      <p:sp>
        <p:nvSpPr>
          <p:cNvPr id="4" name="Speech Bubble: Rectangle with Corners Rounded 3"/>
          <p:cNvSpPr/>
          <p:nvPr/>
        </p:nvSpPr>
        <p:spPr>
          <a:xfrm>
            <a:off x="2474821" y="765175"/>
            <a:ext cx="5116604" cy="986438"/>
          </a:xfrm>
          <a:prstGeom prst="wedgeRoundRectCallout">
            <a:avLst>
              <a:gd name="adj1" fmla="val -58062"/>
              <a:gd name="adj2" fmla="val -18706"/>
              <a:gd name="adj3" fmla="val 16667"/>
            </a:avLst>
          </a:prstGeom>
          <a:solidFill>
            <a:srgbClr val="624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dirty="0">
                <a:solidFill>
                  <a:schemeClr val="bg1"/>
                </a:solidFill>
                <a:latin typeface="Twinkl" pitchFamily="50" charset="0"/>
              </a:rPr>
              <a:t>How many space shuttles can you see? Can you click on the matching number?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Rectangle: Rounded Corners 8">
            <a:hlinkClick r:id="rId3" action="ppaction://hlinksldjump"/>
          </p:cNvPr>
          <p:cNvSpPr/>
          <p:nvPr/>
        </p:nvSpPr>
        <p:spPr>
          <a:xfrm>
            <a:off x="1865358" y="4469258"/>
            <a:ext cx="1623567" cy="1623567"/>
          </a:xfrm>
          <a:prstGeom prst="roundRect">
            <a:avLst/>
          </a:prstGeom>
          <a:solidFill>
            <a:srgbClr val="F1C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/>
              <a:t>5</a:t>
            </a:r>
          </a:p>
        </p:txBody>
      </p:sp>
      <p:sp>
        <p:nvSpPr>
          <p:cNvPr id="12" name="Rectangle: Rounded Corners 11">
            <a:hlinkClick r:id="rId3" action="ppaction://hlinksldjump"/>
          </p:cNvPr>
          <p:cNvSpPr/>
          <p:nvPr/>
        </p:nvSpPr>
        <p:spPr>
          <a:xfrm>
            <a:off x="3734848" y="4469258"/>
            <a:ext cx="1623567" cy="1623567"/>
          </a:xfrm>
          <a:prstGeom prst="roundRect">
            <a:avLst/>
          </a:prstGeom>
          <a:solidFill>
            <a:srgbClr val="624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/>
              <a:t>2</a:t>
            </a:r>
          </a:p>
        </p:txBody>
      </p:sp>
      <p:sp>
        <p:nvSpPr>
          <p:cNvPr id="13" name="Rectangle: Rounded Corners 12">
            <a:hlinkClick r:id="rId4" action="ppaction://hlinksldjump"/>
          </p:cNvPr>
          <p:cNvSpPr/>
          <p:nvPr/>
        </p:nvSpPr>
        <p:spPr>
          <a:xfrm>
            <a:off x="5604337" y="4469258"/>
            <a:ext cx="1623567" cy="1623567"/>
          </a:xfrm>
          <a:prstGeom prst="roundRect">
            <a:avLst/>
          </a:prstGeom>
          <a:solidFill>
            <a:srgbClr val="7EC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/>
              <a:t>6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766" y="2102988"/>
            <a:ext cx="1667763" cy="95173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765" y="3166146"/>
            <a:ext cx="1667763" cy="95173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177" y="2102988"/>
            <a:ext cx="1667763" cy="95173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176" y="3166146"/>
            <a:ext cx="1667763" cy="95173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591" y="2102988"/>
            <a:ext cx="1667763" cy="95173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590" y="3166146"/>
            <a:ext cx="1667763" cy="95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005"/>
          <a:stretch/>
        </p:blipFill>
        <p:spPr>
          <a:xfrm>
            <a:off x="-68969" y="0"/>
            <a:ext cx="9212970" cy="6858000"/>
          </a:xfrm>
          <a:prstGeom prst="rect">
            <a:avLst/>
          </a:prstGeom>
        </p:spPr>
      </p:pic>
      <p:sp>
        <p:nvSpPr>
          <p:cNvPr id="10" name="Speech Bubble: Rectangle with Corners Rounded 9"/>
          <p:cNvSpPr/>
          <p:nvPr/>
        </p:nvSpPr>
        <p:spPr>
          <a:xfrm>
            <a:off x="3700130" y="1051298"/>
            <a:ext cx="4559812" cy="1862023"/>
          </a:xfrm>
          <a:prstGeom prst="wedgeRoundRectCallout">
            <a:avLst>
              <a:gd name="adj1" fmla="val -58062"/>
              <a:gd name="adj2" fmla="val -18706"/>
              <a:gd name="adj3" fmla="val 16667"/>
            </a:avLst>
          </a:prstGeom>
          <a:solidFill>
            <a:srgbClr val="7EC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/>
              <a:t>Correct!</a:t>
            </a:r>
            <a:endParaRPr lang="en-GB" sz="7200" b="1" dirty="0">
              <a:solidFill>
                <a:schemeClr val="bg1"/>
              </a:solidFill>
            </a:endParaRPr>
          </a:p>
        </p:txBody>
      </p:sp>
      <p:sp>
        <p:nvSpPr>
          <p:cNvPr id="7" name="Title 20"/>
          <p:cNvSpPr txBox="1">
            <a:spLocks/>
          </p:cNvSpPr>
          <p:nvPr/>
        </p:nvSpPr>
        <p:spPr>
          <a:xfrm>
            <a:off x="3513736" y="2913321"/>
            <a:ext cx="4771361" cy="1518081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4400" dirty="0">
                <a:solidFill>
                  <a:schemeClr val="bg1"/>
                </a:solidFill>
                <a:latin typeface="+mn-lt"/>
              </a:rPr>
              <a:t>6 space shuttles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78" b="8009"/>
          <a:stretch/>
        </p:blipFill>
        <p:spPr>
          <a:xfrm>
            <a:off x="117426" y="1286506"/>
            <a:ext cx="3396310" cy="5432425"/>
          </a:xfrm>
          <a:prstGeom prst="rect">
            <a:avLst/>
          </a:prstGeom>
        </p:spPr>
      </p:pic>
      <p:sp>
        <p:nvSpPr>
          <p:cNvPr id="12" name="Arrow: Right 11">
            <a:hlinkClick r:id="rId4" action="ppaction://hlinksldjump"/>
          </p:cNvPr>
          <p:cNvSpPr/>
          <p:nvPr/>
        </p:nvSpPr>
        <p:spPr>
          <a:xfrm>
            <a:off x="7620359" y="5783262"/>
            <a:ext cx="1279166" cy="822325"/>
          </a:xfrm>
          <a:prstGeom prst="rightArrow">
            <a:avLst>
              <a:gd name="adj1" fmla="val 63900"/>
              <a:gd name="adj2" fmla="val 67374"/>
            </a:avLst>
          </a:prstGeom>
          <a:solidFill>
            <a:srgbClr val="624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246" y="4121748"/>
            <a:ext cx="1085235" cy="6193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801" y="4766263"/>
            <a:ext cx="1085235" cy="61930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313" y="4121748"/>
            <a:ext cx="1085235" cy="61930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868" y="4766263"/>
            <a:ext cx="1085235" cy="61930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124" y="4129943"/>
            <a:ext cx="1085235" cy="61930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679" y="4774458"/>
            <a:ext cx="1085235" cy="61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7980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005"/>
          <a:stretch/>
        </p:blipFill>
        <p:spPr>
          <a:xfrm>
            <a:off x="-68969" y="0"/>
            <a:ext cx="9212970" cy="6858000"/>
          </a:xfrm>
          <a:prstGeom prst="rect">
            <a:avLst/>
          </a:prstGeom>
        </p:spPr>
      </p:pic>
      <p:sp>
        <p:nvSpPr>
          <p:cNvPr id="10" name="Speech Bubble: Rectangle with Corners Rounded 9"/>
          <p:cNvSpPr/>
          <p:nvPr/>
        </p:nvSpPr>
        <p:spPr>
          <a:xfrm>
            <a:off x="1287151" y="1613273"/>
            <a:ext cx="4064312" cy="1886047"/>
          </a:xfrm>
          <a:prstGeom prst="wedgeRoundRectCallout">
            <a:avLst>
              <a:gd name="adj1" fmla="val 63101"/>
              <a:gd name="adj2" fmla="val 9576"/>
              <a:gd name="adj3" fmla="val 16667"/>
            </a:avLst>
          </a:prstGeom>
          <a:solidFill>
            <a:srgbClr val="F9A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/>
              <a:t>Try again!</a:t>
            </a:r>
            <a:endParaRPr lang="en-GB" sz="60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463" y="1231901"/>
            <a:ext cx="3224279" cy="5076824"/>
          </a:xfrm>
          <a:prstGeom prst="rect">
            <a:avLst/>
          </a:prstGeom>
        </p:spPr>
      </p:pic>
      <p:sp>
        <p:nvSpPr>
          <p:cNvPr id="8" name="Arrow: Left 7">
            <a:hlinkClick r:id="rId4" action="ppaction://hlinksldjump"/>
          </p:cNvPr>
          <p:cNvSpPr/>
          <p:nvPr/>
        </p:nvSpPr>
        <p:spPr>
          <a:xfrm>
            <a:off x="259649" y="5802313"/>
            <a:ext cx="1381826" cy="774698"/>
          </a:xfrm>
          <a:prstGeom prst="leftArrow">
            <a:avLst>
              <a:gd name="adj1" fmla="val 72067"/>
              <a:gd name="adj2" fmla="val 80342"/>
            </a:avLst>
          </a:prstGeom>
          <a:solidFill>
            <a:srgbClr val="624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41215471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49" y="719771"/>
            <a:ext cx="1526694" cy="2403873"/>
          </a:xfrm>
          <a:prstGeom prst="rect">
            <a:avLst/>
          </a:prstGeom>
        </p:spPr>
      </p:pic>
      <p:sp>
        <p:nvSpPr>
          <p:cNvPr id="4" name="Speech Bubble: Rectangle with Corners Rounded 3"/>
          <p:cNvSpPr/>
          <p:nvPr/>
        </p:nvSpPr>
        <p:spPr>
          <a:xfrm>
            <a:off x="2474821" y="765175"/>
            <a:ext cx="5116604" cy="986438"/>
          </a:xfrm>
          <a:prstGeom prst="wedgeRoundRectCallout">
            <a:avLst>
              <a:gd name="adj1" fmla="val -58062"/>
              <a:gd name="adj2" fmla="val -18706"/>
              <a:gd name="adj3" fmla="val 16667"/>
            </a:avLst>
          </a:prstGeom>
          <a:solidFill>
            <a:srgbClr val="624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dirty="0">
                <a:solidFill>
                  <a:schemeClr val="bg1"/>
                </a:solidFill>
                <a:latin typeface="Twinkl" pitchFamily="50" charset="0"/>
              </a:rPr>
              <a:t>How many planets can you see? Can you click on the matching number?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Rectangle: Rounded Corners 8">
            <a:hlinkClick r:id="rId3" action="ppaction://hlinksldjump"/>
          </p:cNvPr>
          <p:cNvSpPr/>
          <p:nvPr/>
        </p:nvSpPr>
        <p:spPr>
          <a:xfrm>
            <a:off x="1865358" y="4469258"/>
            <a:ext cx="1623567" cy="1623567"/>
          </a:xfrm>
          <a:prstGeom prst="roundRect">
            <a:avLst/>
          </a:prstGeom>
          <a:solidFill>
            <a:srgbClr val="F1C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/>
              <a:t>5</a:t>
            </a:r>
          </a:p>
        </p:txBody>
      </p:sp>
      <p:sp>
        <p:nvSpPr>
          <p:cNvPr id="12" name="Rectangle: Rounded Corners 11">
            <a:hlinkClick r:id="rId4" action="ppaction://hlinksldjump"/>
          </p:cNvPr>
          <p:cNvSpPr/>
          <p:nvPr/>
        </p:nvSpPr>
        <p:spPr>
          <a:xfrm>
            <a:off x="3734848" y="4469258"/>
            <a:ext cx="1623567" cy="1623567"/>
          </a:xfrm>
          <a:prstGeom prst="roundRect">
            <a:avLst/>
          </a:prstGeom>
          <a:solidFill>
            <a:srgbClr val="624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/>
              <a:t>8</a:t>
            </a:r>
          </a:p>
        </p:txBody>
      </p:sp>
      <p:sp>
        <p:nvSpPr>
          <p:cNvPr id="13" name="Rectangle: Rounded Corners 12">
            <a:hlinkClick r:id="rId3" action="ppaction://hlinksldjump"/>
          </p:cNvPr>
          <p:cNvSpPr/>
          <p:nvPr/>
        </p:nvSpPr>
        <p:spPr>
          <a:xfrm>
            <a:off x="5604337" y="4469258"/>
            <a:ext cx="1623567" cy="1623567"/>
          </a:xfrm>
          <a:prstGeom prst="roundRect">
            <a:avLst/>
          </a:prstGeom>
          <a:solidFill>
            <a:srgbClr val="7EC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/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101" y="1995796"/>
            <a:ext cx="1014663" cy="942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141" y="3097227"/>
            <a:ext cx="1056638" cy="10151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035" y="2245047"/>
            <a:ext cx="1031083" cy="990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342" y="3180099"/>
            <a:ext cx="1127583" cy="10655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943" y="1975184"/>
            <a:ext cx="1108943" cy="10510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810" y="1930464"/>
            <a:ext cx="1864265" cy="10585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985" y="2989028"/>
            <a:ext cx="1130788" cy="10863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833" y="3194602"/>
            <a:ext cx="1220809" cy="114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07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005"/>
          <a:stretch/>
        </p:blipFill>
        <p:spPr>
          <a:xfrm>
            <a:off x="-68969" y="0"/>
            <a:ext cx="9212970" cy="6858000"/>
          </a:xfrm>
          <a:prstGeom prst="rect">
            <a:avLst/>
          </a:prstGeom>
        </p:spPr>
      </p:pic>
      <p:sp>
        <p:nvSpPr>
          <p:cNvPr id="10" name="Speech Bubble: Rectangle with Corners Rounded 9"/>
          <p:cNvSpPr/>
          <p:nvPr/>
        </p:nvSpPr>
        <p:spPr>
          <a:xfrm>
            <a:off x="3700130" y="1051298"/>
            <a:ext cx="4559812" cy="1862023"/>
          </a:xfrm>
          <a:prstGeom prst="wedgeRoundRectCallout">
            <a:avLst>
              <a:gd name="adj1" fmla="val -58062"/>
              <a:gd name="adj2" fmla="val -18706"/>
              <a:gd name="adj3" fmla="val 16667"/>
            </a:avLst>
          </a:prstGeom>
          <a:solidFill>
            <a:srgbClr val="7EC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/>
              <a:t>Correct!</a:t>
            </a:r>
            <a:endParaRPr lang="en-GB" sz="7200" b="1" dirty="0">
              <a:solidFill>
                <a:schemeClr val="bg1"/>
              </a:solidFill>
            </a:endParaRPr>
          </a:p>
        </p:txBody>
      </p:sp>
      <p:sp>
        <p:nvSpPr>
          <p:cNvPr id="7" name="Title 20"/>
          <p:cNvSpPr txBox="1">
            <a:spLocks/>
          </p:cNvSpPr>
          <p:nvPr/>
        </p:nvSpPr>
        <p:spPr>
          <a:xfrm>
            <a:off x="3513736" y="2913321"/>
            <a:ext cx="4771361" cy="1518081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4400" dirty="0">
                <a:solidFill>
                  <a:schemeClr val="bg1"/>
                </a:solidFill>
                <a:latin typeface="+mn-lt"/>
              </a:rPr>
              <a:t>8 planets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78" b="8009"/>
          <a:stretch/>
        </p:blipFill>
        <p:spPr>
          <a:xfrm>
            <a:off x="117426" y="1286506"/>
            <a:ext cx="3396310" cy="5432425"/>
          </a:xfrm>
          <a:prstGeom prst="rect">
            <a:avLst/>
          </a:prstGeom>
        </p:spPr>
      </p:pic>
      <p:sp>
        <p:nvSpPr>
          <p:cNvPr id="12" name="Arrow: Right 11">
            <a:hlinkClick r:id="rId4" action="ppaction://hlinksldjump"/>
          </p:cNvPr>
          <p:cNvSpPr/>
          <p:nvPr/>
        </p:nvSpPr>
        <p:spPr>
          <a:xfrm>
            <a:off x="7620359" y="5783262"/>
            <a:ext cx="1279166" cy="822325"/>
          </a:xfrm>
          <a:prstGeom prst="rightArrow">
            <a:avLst>
              <a:gd name="adj1" fmla="val 63900"/>
              <a:gd name="adj2" fmla="val 67374"/>
            </a:avLst>
          </a:prstGeom>
          <a:solidFill>
            <a:srgbClr val="624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833" y="4130354"/>
            <a:ext cx="859138" cy="7984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654" y="5124728"/>
            <a:ext cx="894679" cy="85955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074" y="4391290"/>
            <a:ext cx="873041" cy="83876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222" y="5332133"/>
            <a:ext cx="954750" cy="90225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228" y="4137470"/>
            <a:ext cx="938967" cy="88997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773" y="4012499"/>
            <a:ext cx="1578515" cy="89631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874" y="4992356"/>
            <a:ext cx="957464" cy="91987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544" y="4816650"/>
            <a:ext cx="1033686" cy="96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9777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005"/>
          <a:stretch/>
        </p:blipFill>
        <p:spPr>
          <a:xfrm>
            <a:off x="-68969" y="0"/>
            <a:ext cx="9212970" cy="6858000"/>
          </a:xfrm>
          <a:prstGeom prst="rect">
            <a:avLst/>
          </a:prstGeom>
        </p:spPr>
      </p:pic>
      <p:sp>
        <p:nvSpPr>
          <p:cNvPr id="10" name="Speech Bubble: Rectangle with Corners Rounded 9"/>
          <p:cNvSpPr/>
          <p:nvPr/>
        </p:nvSpPr>
        <p:spPr>
          <a:xfrm>
            <a:off x="1287151" y="1613273"/>
            <a:ext cx="4064312" cy="1886047"/>
          </a:xfrm>
          <a:prstGeom prst="wedgeRoundRectCallout">
            <a:avLst>
              <a:gd name="adj1" fmla="val 63101"/>
              <a:gd name="adj2" fmla="val 9576"/>
              <a:gd name="adj3" fmla="val 16667"/>
            </a:avLst>
          </a:prstGeom>
          <a:solidFill>
            <a:srgbClr val="F9A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/>
              <a:t>Try again!</a:t>
            </a:r>
            <a:endParaRPr lang="en-GB" sz="60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463" y="1231901"/>
            <a:ext cx="3224279" cy="5076824"/>
          </a:xfrm>
          <a:prstGeom prst="rect">
            <a:avLst/>
          </a:prstGeom>
        </p:spPr>
      </p:pic>
      <p:sp>
        <p:nvSpPr>
          <p:cNvPr id="8" name="Arrow: Left 7">
            <a:hlinkClick r:id="rId4" action="ppaction://hlinksldjump"/>
          </p:cNvPr>
          <p:cNvSpPr/>
          <p:nvPr/>
        </p:nvSpPr>
        <p:spPr>
          <a:xfrm>
            <a:off x="259649" y="5802313"/>
            <a:ext cx="1381826" cy="774698"/>
          </a:xfrm>
          <a:prstGeom prst="leftArrow">
            <a:avLst>
              <a:gd name="adj1" fmla="val 72067"/>
              <a:gd name="adj2" fmla="val 80342"/>
            </a:avLst>
          </a:prstGeom>
          <a:solidFill>
            <a:srgbClr val="624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546014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49" y="719771"/>
            <a:ext cx="1526694" cy="2403873"/>
          </a:xfrm>
          <a:prstGeom prst="rect">
            <a:avLst/>
          </a:prstGeom>
        </p:spPr>
      </p:pic>
      <p:sp>
        <p:nvSpPr>
          <p:cNvPr id="4" name="Speech Bubble: Rectangle with Corners Rounded 3"/>
          <p:cNvSpPr/>
          <p:nvPr/>
        </p:nvSpPr>
        <p:spPr>
          <a:xfrm>
            <a:off x="2474821" y="765175"/>
            <a:ext cx="4565171" cy="986438"/>
          </a:xfrm>
          <a:prstGeom prst="wedgeRoundRectCallout">
            <a:avLst>
              <a:gd name="adj1" fmla="val -58062"/>
              <a:gd name="adj2" fmla="val -18706"/>
              <a:gd name="adj3" fmla="val 16667"/>
            </a:avLst>
          </a:prstGeom>
          <a:solidFill>
            <a:srgbClr val="624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dirty="0">
                <a:latin typeface="Twinkl" pitchFamily="50" charset="0"/>
              </a:rPr>
              <a:t>How many suns can you see?</a:t>
            </a:r>
            <a:br>
              <a:rPr lang="en-US" altLang="en-US" dirty="0">
                <a:latin typeface="Twinkl" pitchFamily="50" charset="0"/>
              </a:rPr>
            </a:br>
            <a:r>
              <a:rPr lang="en-US" altLang="en-US" dirty="0">
                <a:latin typeface="Twinkl" pitchFamily="50" charset="0"/>
              </a:rPr>
              <a:t>Can you click on the matching number?</a:t>
            </a:r>
            <a:endParaRPr lang="en-GB" dirty="0"/>
          </a:p>
        </p:txBody>
      </p:sp>
      <p:sp>
        <p:nvSpPr>
          <p:cNvPr id="9" name="Rectangle: Rounded Corners 8">
            <a:hlinkClick r:id="rId3" action="ppaction://hlinksldjump"/>
          </p:cNvPr>
          <p:cNvSpPr/>
          <p:nvPr/>
        </p:nvSpPr>
        <p:spPr>
          <a:xfrm>
            <a:off x="1865358" y="4469258"/>
            <a:ext cx="1623567" cy="1623567"/>
          </a:xfrm>
          <a:prstGeom prst="roundRect">
            <a:avLst/>
          </a:prstGeom>
          <a:solidFill>
            <a:srgbClr val="F1C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/>
              <a:t>1</a:t>
            </a:r>
          </a:p>
        </p:txBody>
      </p:sp>
      <p:sp>
        <p:nvSpPr>
          <p:cNvPr id="12" name="Rectangle: Rounded Corners 11">
            <a:hlinkClick r:id="rId4" action="ppaction://hlinksldjump"/>
          </p:cNvPr>
          <p:cNvSpPr/>
          <p:nvPr/>
        </p:nvSpPr>
        <p:spPr>
          <a:xfrm>
            <a:off x="3734848" y="4469258"/>
            <a:ext cx="1623567" cy="1623567"/>
          </a:xfrm>
          <a:prstGeom prst="roundRect">
            <a:avLst/>
          </a:prstGeom>
          <a:solidFill>
            <a:srgbClr val="624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/>
              <a:t>3</a:t>
            </a:r>
          </a:p>
        </p:txBody>
      </p:sp>
      <p:sp>
        <p:nvSpPr>
          <p:cNvPr id="13" name="Rectangle: Rounded Corners 12">
            <a:hlinkClick r:id="rId4" action="ppaction://hlinksldjump"/>
          </p:cNvPr>
          <p:cNvSpPr/>
          <p:nvPr/>
        </p:nvSpPr>
        <p:spPr>
          <a:xfrm>
            <a:off x="5604337" y="4469258"/>
            <a:ext cx="1623567" cy="1623567"/>
          </a:xfrm>
          <a:prstGeom prst="roundRect">
            <a:avLst/>
          </a:prstGeom>
          <a:solidFill>
            <a:srgbClr val="7EC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/>
              <a:t>5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069" y="2017890"/>
            <a:ext cx="2254927" cy="2185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82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49" y="719771"/>
            <a:ext cx="1526694" cy="2403873"/>
          </a:xfrm>
          <a:prstGeom prst="rect">
            <a:avLst/>
          </a:prstGeom>
        </p:spPr>
      </p:pic>
      <p:sp>
        <p:nvSpPr>
          <p:cNvPr id="4" name="Speech Bubble: Rectangle with Corners Rounded 3"/>
          <p:cNvSpPr/>
          <p:nvPr/>
        </p:nvSpPr>
        <p:spPr>
          <a:xfrm>
            <a:off x="2474821" y="765175"/>
            <a:ext cx="5116604" cy="986438"/>
          </a:xfrm>
          <a:prstGeom prst="wedgeRoundRectCallout">
            <a:avLst>
              <a:gd name="adj1" fmla="val -58062"/>
              <a:gd name="adj2" fmla="val -18706"/>
              <a:gd name="adj3" fmla="val 16667"/>
            </a:avLst>
          </a:prstGeom>
          <a:solidFill>
            <a:srgbClr val="624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dirty="0">
                <a:solidFill>
                  <a:schemeClr val="bg1"/>
                </a:solidFill>
                <a:latin typeface="Twinkl" pitchFamily="50" charset="0"/>
              </a:rPr>
              <a:t>How many stars can you see? Can you click on the matching number?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Rectangle: Rounded Corners 8">
            <a:hlinkClick r:id="rId3" action="ppaction://hlinksldjump"/>
          </p:cNvPr>
          <p:cNvSpPr/>
          <p:nvPr/>
        </p:nvSpPr>
        <p:spPr>
          <a:xfrm>
            <a:off x="1865358" y="4469258"/>
            <a:ext cx="1623567" cy="1623567"/>
          </a:xfrm>
          <a:prstGeom prst="roundRect">
            <a:avLst/>
          </a:prstGeom>
          <a:solidFill>
            <a:srgbClr val="F1C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/>
              <a:t>7</a:t>
            </a:r>
          </a:p>
        </p:txBody>
      </p:sp>
      <p:sp>
        <p:nvSpPr>
          <p:cNvPr id="12" name="Rectangle: Rounded Corners 11">
            <a:hlinkClick r:id="rId3" action="ppaction://hlinksldjump"/>
          </p:cNvPr>
          <p:cNvSpPr/>
          <p:nvPr/>
        </p:nvSpPr>
        <p:spPr>
          <a:xfrm>
            <a:off x="3734848" y="4469258"/>
            <a:ext cx="1623567" cy="1623567"/>
          </a:xfrm>
          <a:prstGeom prst="roundRect">
            <a:avLst/>
          </a:prstGeom>
          <a:solidFill>
            <a:srgbClr val="624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/>
              <a:t>4</a:t>
            </a:r>
          </a:p>
        </p:txBody>
      </p:sp>
      <p:sp>
        <p:nvSpPr>
          <p:cNvPr id="13" name="Rectangle: Rounded Corners 12">
            <a:hlinkClick r:id="rId4" action="ppaction://hlinksldjump"/>
          </p:cNvPr>
          <p:cNvSpPr/>
          <p:nvPr/>
        </p:nvSpPr>
        <p:spPr>
          <a:xfrm>
            <a:off x="5604337" y="4469258"/>
            <a:ext cx="1623567" cy="1623567"/>
          </a:xfrm>
          <a:prstGeom prst="roundRect">
            <a:avLst/>
          </a:prstGeom>
          <a:solidFill>
            <a:srgbClr val="7EC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/>
              <a:t>10</a:t>
            </a:r>
          </a:p>
        </p:txBody>
      </p:sp>
      <p:sp>
        <p:nvSpPr>
          <p:cNvPr id="3" name="Star: 5 Points 2"/>
          <p:cNvSpPr/>
          <p:nvPr/>
        </p:nvSpPr>
        <p:spPr>
          <a:xfrm>
            <a:off x="2663286" y="2443259"/>
            <a:ext cx="714375" cy="714375"/>
          </a:xfrm>
          <a:prstGeom prst="star5">
            <a:avLst>
              <a:gd name="adj" fmla="val 27512"/>
              <a:gd name="hf" fmla="val 105146"/>
              <a:gd name="vf" fmla="val 110557"/>
            </a:avLst>
          </a:prstGeom>
          <a:solidFill>
            <a:srgbClr val="F1C75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Star: 5 Points 15"/>
          <p:cNvSpPr/>
          <p:nvPr/>
        </p:nvSpPr>
        <p:spPr>
          <a:xfrm>
            <a:off x="3020473" y="3344357"/>
            <a:ext cx="714375" cy="714375"/>
          </a:xfrm>
          <a:prstGeom prst="star5">
            <a:avLst>
              <a:gd name="adj" fmla="val 27512"/>
              <a:gd name="hf" fmla="val 105146"/>
              <a:gd name="vf" fmla="val 110557"/>
            </a:avLst>
          </a:prstGeom>
          <a:solidFill>
            <a:srgbClr val="F1C75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Star: 5 Points 16"/>
          <p:cNvSpPr/>
          <p:nvPr/>
        </p:nvSpPr>
        <p:spPr>
          <a:xfrm>
            <a:off x="3588583" y="2093246"/>
            <a:ext cx="714375" cy="714375"/>
          </a:xfrm>
          <a:prstGeom prst="star5">
            <a:avLst>
              <a:gd name="adj" fmla="val 27512"/>
              <a:gd name="hf" fmla="val 105146"/>
              <a:gd name="vf" fmla="val 110557"/>
            </a:avLst>
          </a:prstGeom>
          <a:solidFill>
            <a:srgbClr val="F1C75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Star: 5 Points 17"/>
          <p:cNvSpPr/>
          <p:nvPr/>
        </p:nvSpPr>
        <p:spPr>
          <a:xfrm>
            <a:off x="3945770" y="2994344"/>
            <a:ext cx="714375" cy="714375"/>
          </a:xfrm>
          <a:prstGeom prst="star5">
            <a:avLst>
              <a:gd name="adj" fmla="val 27512"/>
              <a:gd name="hf" fmla="val 105146"/>
              <a:gd name="vf" fmla="val 110557"/>
            </a:avLst>
          </a:prstGeom>
          <a:solidFill>
            <a:srgbClr val="F1C75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Star: 5 Points 18"/>
          <p:cNvSpPr/>
          <p:nvPr/>
        </p:nvSpPr>
        <p:spPr>
          <a:xfrm>
            <a:off x="4660145" y="2279969"/>
            <a:ext cx="714375" cy="714375"/>
          </a:xfrm>
          <a:prstGeom prst="star5">
            <a:avLst>
              <a:gd name="adj" fmla="val 27512"/>
              <a:gd name="hf" fmla="val 105146"/>
              <a:gd name="vf" fmla="val 110557"/>
            </a:avLst>
          </a:prstGeom>
          <a:solidFill>
            <a:srgbClr val="F1C75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Star: 5 Points 19"/>
          <p:cNvSpPr/>
          <p:nvPr/>
        </p:nvSpPr>
        <p:spPr>
          <a:xfrm>
            <a:off x="5017332" y="3181067"/>
            <a:ext cx="714375" cy="714375"/>
          </a:xfrm>
          <a:prstGeom prst="star5">
            <a:avLst>
              <a:gd name="adj" fmla="val 27512"/>
              <a:gd name="hf" fmla="val 105146"/>
              <a:gd name="vf" fmla="val 110557"/>
            </a:avLst>
          </a:prstGeom>
          <a:solidFill>
            <a:srgbClr val="F1C75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Star: 5 Points 20"/>
          <p:cNvSpPr/>
          <p:nvPr/>
        </p:nvSpPr>
        <p:spPr>
          <a:xfrm>
            <a:off x="5509242" y="1939418"/>
            <a:ext cx="714375" cy="714375"/>
          </a:xfrm>
          <a:prstGeom prst="star5">
            <a:avLst>
              <a:gd name="adj" fmla="val 27512"/>
              <a:gd name="hf" fmla="val 105146"/>
              <a:gd name="vf" fmla="val 110557"/>
            </a:avLst>
          </a:prstGeom>
          <a:solidFill>
            <a:srgbClr val="F1C75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Star: 5 Points 21"/>
          <p:cNvSpPr/>
          <p:nvPr/>
        </p:nvSpPr>
        <p:spPr>
          <a:xfrm>
            <a:off x="5866429" y="2840516"/>
            <a:ext cx="714375" cy="714375"/>
          </a:xfrm>
          <a:prstGeom prst="star5">
            <a:avLst>
              <a:gd name="adj" fmla="val 27512"/>
              <a:gd name="hf" fmla="val 105146"/>
              <a:gd name="vf" fmla="val 110557"/>
            </a:avLst>
          </a:prstGeom>
          <a:solidFill>
            <a:srgbClr val="F1C75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Star: 5 Points 22"/>
          <p:cNvSpPr/>
          <p:nvPr/>
        </p:nvSpPr>
        <p:spPr>
          <a:xfrm>
            <a:off x="6657004" y="2409269"/>
            <a:ext cx="714375" cy="714375"/>
          </a:xfrm>
          <a:prstGeom prst="star5">
            <a:avLst>
              <a:gd name="adj" fmla="val 27512"/>
              <a:gd name="hf" fmla="val 105146"/>
              <a:gd name="vf" fmla="val 110557"/>
            </a:avLst>
          </a:prstGeom>
          <a:solidFill>
            <a:srgbClr val="F1C75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Star: 5 Points 23"/>
          <p:cNvSpPr/>
          <p:nvPr/>
        </p:nvSpPr>
        <p:spPr>
          <a:xfrm>
            <a:off x="6934125" y="3297699"/>
            <a:ext cx="714375" cy="714375"/>
          </a:xfrm>
          <a:prstGeom prst="star5">
            <a:avLst>
              <a:gd name="adj" fmla="val 27512"/>
              <a:gd name="hf" fmla="val 105146"/>
              <a:gd name="vf" fmla="val 110557"/>
            </a:avLst>
          </a:prstGeom>
          <a:solidFill>
            <a:srgbClr val="F1C75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27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005"/>
          <a:stretch/>
        </p:blipFill>
        <p:spPr>
          <a:xfrm>
            <a:off x="-68969" y="0"/>
            <a:ext cx="9212970" cy="6858000"/>
          </a:xfrm>
          <a:prstGeom prst="rect">
            <a:avLst/>
          </a:prstGeom>
        </p:spPr>
      </p:pic>
      <p:sp>
        <p:nvSpPr>
          <p:cNvPr id="10" name="Speech Bubble: Rectangle with Corners Rounded 9"/>
          <p:cNvSpPr/>
          <p:nvPr/>
        </p:nvSpPr>
        <p:spPr>
          <a:xfrm>
            <a:off x="3700130" y="1051298"/>
            <a:ext cx="4559812" cy="1862023"/>
          </a:xfrm>
          <a:prstGeom prst="wedgeRoundRectCallout">
            <a:avLst>
              <a:gd name="adj1" fmla="val -58062"/>
              <a:gd name="adj2" fmla="val -18706"/>
              <a:gd name="adj3" fmla="val 16667"/>
            </a:avLst>
          </a:prstGeom>
          <a:solidFill>
            <a:srgbClr val="7EC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/>
              <a:t>Correct!</a:t>
            </a:r>
            <a:endParaRPr lang="en-GB" sz="7200" b="1" dirty="0">
              <a:solidFill>
                <a:schemeClr val="bg1"/>
              </a:solidFill>
            </a:endParaRPr>
          </a:p>
        </p:txBody>
      </p:sp>
      <p:sp>
        <p:nvSpPr>
          <p:cNvPr id="7" name="Title 20"/>
          <p:cNvSpPr txBox="1">
            <a:spLocks/>
          </p:cNvSpPr>
          <p:nvPr/>
        </p:nvSpPr>
        <p:spPr>
          <a:xfrm>
            <a:off x="3513736" y="2746098"/>
            <a:ext cx="4771361" cy="1518081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4400" dirty="0">
                <a:solidFill>
                  <a:schemeClr val="bg1"/>
                </a:solidFill>
                <a:latin typeface="+mn-lt"/>
              </a:rPr>
              <a:t>10 stars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78" b="8009"/>
          <a:stretch/>
        </p:blipFill>
        <p:spPr>
          <a:xfrm>
            <a:off x="117426" y="1286506"/>
            <a:ext cx="3396310" cy="5432425"/>
          </a:xfrm>
          <a:prstGeom prst="rect">
            <a:avLst/>
          </a:prstGeom>
        </p:spPr>
      </p:pic>
      <p:sp>
        <p:nvSpPr>
          <p:cNvPr id="12" name="Arrow: Right 11">
            <a:hlinkClick r:id="rId4" action="ppaction://hlinksldjump"/>
          </p:cNvPr>
          <p:cNvSpPr/>
          <p:nvPr/>
        </p:nvSpPr>
        <p:spPr>
          <a:xfrm>
            <a:off x="7191375" y="5783262"/>
            <a:ext cx="1708150" cy="822325"/>
          </a:xfrm>
          <a:prstGeom prst="rightArrow">
            <a:avLst>
              <a:gd name="adj1" fmla="val 63900"/>
              <a:gd name="adj2" fmla="val 67374"/>
            </a:avLst>
          </a:prstGeom>
          <a:solidFill>
            <a:srgbClr val="624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The End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056584" y="3964619"/>
            <a:ext cx="3563775" cy="1334591"/>
            <a:chOff x="3796458" y="3964619"/>
            <a:chExt cx="3563775" cy="1334591"/>
          </a:xfrm>
        </p:grpSpPr>
        <p:sp>
          <p:nvSpPr>
            <p:cNvPr id="15" name="Star: 5 Points 14"/>
            <p:cNvSpPr/>
            <p:nvPr/>
          </p:nvSpPr>
          <p:spPr>
            <a:xfrm>
              <a:off x="3796458" y="3964619"/>
              <a:ext cx="575517" cy="575517"/>
            </a:xfrm>
            <a:prstGeom prst="star5">
              <a:avLst>
                <a:gd name="adj" fmla="val 27512"/>
                <a:gd name="hf" fmla="val 105146"/>
                <a:gd name="vf" fmla="val 110557"/>
              </a:avLst>
            </a:prstGeom>
            <a:solidFill>
              <a:srgbClr val="F1C756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Star: 5 Points 23"/>
            <p:cNvSpPr/>
            <p:nvPr/>
          </p:nvSpPr>
          <p:spPr>
            <a:xfrm>
              <a:off x="3796458" y="4711891"/>
              <a:ext cx="575517" cy="575517"/>
            </a:xfrm>
            <a:prstGeom prst="star5">
              <a:avLst>
                <a:gd name="adj" fmla="val 27512"/>
                <a:gd name="hf" fmla="val 105146"/>
                <a:gd name="vf" fmla="val 110557"/>
              </a:avLst>
            </a:prstGeom>
            <a:solidFill>
              <a:srgbClr val="F1C756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Star: 5 Points 24"/>
            <p:cNvSpPr/>
            <p:nvPr/>
          </p:nvSpPr>
          <p:spPr>
            <a:xfrm>
              <a:off x="4572000" y="3964619"/>
              <a:ext cx="575517" cy="575517"/>
            </a:xfrm>
            <a:prstGeom prst="star5">
              <a:avLst>
                <a:gd name="adj" fmla="val 27512"/>
                <a:gd name="hf" fmla="val 105146"/>
                <a:gd name="vf" fmla="val 110557"/>
              </a:avLst>
            </a:prstGeom>
            <a:solidFill>
              <a:srgbClr val="F1C756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Star: 5 Points 25"/>
            <p:cNvSpPr/>
            <p:nvPr/>
          </p:nvSpPr>
          <p:spPr>
            <a:xfrm>
              <a:off x="4572000" y="4711891"/>
              <a:ext cx="575517" cy="575517"/>
            </a:xfrm>
            <a:prstGeom prst="star5">
              <a:avLst>
                <a:gd name="adj" fmla="val 27512"/>
                <a:gd name="hf" fmla="val 105146"/>
                <a:gd name="vf" fmla="val 110557"/>
              </a:avLst>
            </a:prstGeom>
            <a:solidFill>
              <a:srgbClr val="F1C756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Star: 5 Points 26"/>
            <p:cNvSpPr/>
            <p:nvPr/>
          </p:nvSpPr>
          <p:spPr>
            <a:xfrm>
              <a:off x="5293146" y="3964619"/>
              <a:ext cx="575517" cy="575517"/>
            </a:xfrm>
            <a:prstGeom prst="star5">
              <a:avLst>
                <a:gd name="adj" fmla="val 27512"/>
                <a:gd name="hf" fmla="val 105146"/>
                <a:gd name="vf" fmla="val 110557"/>
              </a:avLst>
            </a:prstGeom>
            <a:solidFill>
              <a:srgbClr val="F1C756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Star: 5 Points 27"/>
            <p:cNvSpPr/>
            <p:nvPr/>
          </p:nvSpPr>
          <p:spPr>
            <a:xfrm>
              <a:off x="5293146" y="4711891"/>
              <a:ext cx="575517" cy="575517"/>
            </a:xfrm>
            <a:prstGeom prst="star5">
              <a:avLst>
                <a:gd name="adj" fmla="val 27512"/>
                <a:gd name="hf" fmla="val 105146"/>
                <a:gd name="vf" fmla="val 110557"/>
              </a:avLst>
            </a:prstGeom>
            <a:solidFill>
              <a:srgbClr val="F1C756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Star: 5 Points 28"/>
            <p:cNvSpPr/>
            <p:nvPr/>
          </p:nvSpPr>
          <p:spPr>
            <a:xfrm>
              <a:off x="6038931" y="3976421"/>
              <a:ext cx="575517" cy="575517"/>
            </a:xfrm>
            <a:prstGeom prst="star5">
              <a:avLst>
                <a:gd name="adj" fmla="val 27512"/>
                <a:gd name="hf" fmla="val 105146"/>
                <a:gd name="vf" fmla="val 110557"/>
              </a:avLst>
            </a:prstGeom>
            <a:solidFill>
              <a:srgbClr val="F1C756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Star: 5 Points 29"/>
            <p:cNvSpPr/>
            <p:nvPr/>
          </p:nvSpPr>
          <p:spPr>
            <a:xfrm>
              <a:off x="6038931" y="4723693"/>
              <a:ext cx="575517" cy="575517"/>
            </a:xfrm>
            <a:prstGeom prst="star5">
              <a:avLst>
                <a:gd name="adj" fmla="val 27512"/>
                <a:gd name="hf" fmla="val 105146"/>
                <a:gd name="vf" fmla="val 110557"/>
              </a:avLst>
            </a:prstGeom>
            <a:solidFill>
              <a:srgbClr val="F1C756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Star: 5 Points 30"/>
            <p:cNvSpPr/>
            <p:nvPr/>
          </p:nvSpPr>
          <p:spPr>
            <a:xfrm>
              <a:off x="6784716" y="3976421"/>
              <a:ext cx="575517" cy="575517"/>
            </a:xfrm>
            <a:prstGeom prst="star5">
              <a:avLst>
                <a:gd name="adj" fmla="val 27512"/>
                <a:gd name="hf" fmla="val 105146"/>
                <a:gd name="vf" fmla="val 110557"/>
              </a:avLst>
            </a:prstGeom>
            <a:solidFill>
              <a:srgbClr val="F1C756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Star: 5 Points 31"/>
            <p:cNvSpPr/>
            <p:nvPr/>
          </p:nvSpPr>
          <p:spPr>
            <a:xfrm>
              <a:off x="6784716" y="4723693"/>
              <a:ext cx="575517" cy="575517"/>
            </a:xfrm>
            <a:prstGeom prst="star5">
              <a:avLst>
                <a:gd name="adj" fmla="val 27512"/>
                <a:gd name="hf" fmla="val 105146"/>
                <a:gd name="vf" fmla="val 110557"/>
              </a:avLst>
            </a:prstGeom>
            <a:solidFill>
              <a:srgbClr val="F1C756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571630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005"/>
          <a:stretch/>
        </p:blipFill>
        <p:spPr>
          <a:xfrm>
            <a:off x="-68969" y="0"/>
            <a:ext cx="9212970" cy="6858000"/>
          </a:xfrm>
          <a:prstGeom prst="rect">
            <a:avLst/>
          </a:prstGeom>
        </p:spPr>
      </p:pic>
      <p:sp>
        <p:nvSpPr>
          <p:cNvPr id="10" name="Speech Bubble: Rectangle with Corners Rounded 9"/>
          <p:cNvSpPr/>
          <p:nvPr/>
        </p:nvSpPr>
        <p:spPr>
          <a:xfrm>
            <a:off x="1287151" y="1613273"/>
            <a:ext cx="4064312" cy="1886047"/>
          </a:xfrm>
          <a:prstGeom prst="wedgeRoundRectCallout">
            <a:avLst>
              <a:gd name="adj1" fmla="val 63101"/>
              <a:gd name="adj2" fmla="val 9576"/>
              <a:gd name="adj3" fmla="val 16667"/>
            </a:avLst>
          </a:prstGeom>
          <a:solidFill>
            <a:srgbClr val="F9A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/>
              <a:t>Try again!</a:t>
            </a:r>
            <a:endParaRPr lang="en-GB" sz="60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463" y="1231901"/>
            <a:ext cx="3224279" cy="5076824"/>
          </a:xfrm>
          <a:prstGeom prst="rect">
            <a:avLst/>
          </a:prstGeom>
        </p:spPr>
      </p:pic>
      <p:sp>
        <p:nvSpPr>
          <p:cNvPr id="8" name="Arrow: Left 7">
            <a:hlinkClick r:id="rId4" action="ppaction://hlinksldjump"/>
          </p:cNvPr>
          <p:cNvSpPr/>
          <p:nvPr/>
        </p:nvSpPr>
        <p:spPr>
          <a:xfrm>
            <a:off x="259649" y="5802313"/>
            <a:ext cx="1381826" cy="774698"/>
          </a:xfrm>
          <a:prstGeom prst="leftArrow">
            <a:avLst>
              <a:gd name="adj1" fmla="val 72067"/>
              <a:gd name="adj2" fmla="val 80342"/>
            </a:avLst>
          </a:prstGeom>
          <a:solidFill>
            <a:srgbClr val="624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4608560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peech Bubble: Rectangle with Corners Rounded 9"/>
          <p:cNvSpPr/>
          <p:nvPr/>
        </p:nvSpPr>
        <p:spPr>
          <a:xfrm>
            <a:off x="755650" y="765175"/>
            <a:ext cx="7596188" cy="1180565"/>
          </a:xfrm>
          <a:prstGeom prst="wedgeRoundRectCallout">
            <a:avLst>
              <a:gd name="adj1" fmla="val -49912"/>
              <a:gd name="adj2" fmla="val -22902"/>
              <a:gd name="adj3" fmla="val 16667"/>
            </a:avLst>
          </a:prstGeom>
          <a:solidFill>
            <a:srgbClr val="F1C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>
                <a:solidFill>
                  <a:schemeClr val="bg1"/>
                </a:solidFill>
              </a:rPr>
              <a:t>Well done! </a:t>
            </a:r>
          </a:p>
        </p:txBody>
      </p:sp>
      <p:sp>
        <p:nvSpPr>
          <p:cNvPr id="2" name="Oval 1">
            <a:hlinkClick r:id="rId2" action="ppaction://hlinksldjump"/>
          </p:cNvPr>
          <p:cNvSpPr/>
          <p:nvPr/>
        </p:nvSpPr>
        <p:spPr>
          <a:xfrm>
            <a:off x="6413517" y="4227762"/>
            <a:ext cx="1576372" cy="1576372"/>
          </a:xfrm>
          <a:prstGeom prst="ellipse">
            <a:avLst/>
          </a:prstGeom>
          <a:solidFill>
            <a:srgbClr val="624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Play again!</a:t>
            </a:r>
          </a:p>
        </p:txBody>
      </p:sp>
      <p:sp>
        <p:nvSpPr>
          <p:cNvPr id="3" name="Rectangle 2"/>
          <p:cNvSpPr/>
          <p:nvPr/>
        </p:nvSpPr>
        <p:spPr>
          <a:xfrm>
            <a:off x="5478461" y="2348087"/>
            <a:ext cx="287337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dirty="0">
                <a:latin typeface="Twinkl" pitchFamily="50" charset="0"/>
              </a:rPr>
              <a:t>You can meet </a:t>
            </a:r>
            <a:r>
              <a:rPr lang="en-GB" dirty="0" err="1">
                <a:latin typeface="Twinkl" pitchFamily="50" charset="0"/>
              </a:rPr>
              <a:t>Zid</a:t>
            </a:r>
            <a:r>
              <a:rPr lang="en-GB" dirty="0">
                <a:latin typeface="Twinkl" pitchFamily="50" charset="0"/>
              </a:rPr>
              <a:t> and other alien friends in this wonderful </a:t>
            </a:r>
            <a:r>
              <a:rPr lang="en-GB" dirty="0" err="1">
                <a:latin typeface="Twinkl" pitchFamily="50" charset="0"/>
              </a:rPr>
              <a:t>Twinkl</a:t>
            </a:r>
            <a:r>
              <a:rPr lang="en-GB" dirty="0">
                <a:latin typeface="Twinkl" pitchFamily="50" charset="0"/>
              </a:rPr>
              <a:t> Originals story, </a:t>
            </a:r>
            <a:r>
              <a:rPr lang="en-GB" dirty="0">
                <a:solidFill>
                  <a:srgbClr val="62459B"/>
                </a:solidFill>
                <a:latin typeface="Twinkl" pitchFamily="50" charset="0"/>
                <a:hlinkClick r:id="rId3"/>
              </a:rPr>
              <a:t>The Best Dress Ever</a:t>
            </a:r>
            <a:r>
              <a:rPr lang="en-GB" dirty="0">
                <a:latin typeface="Twinkl" pitchFamily="50" charset="0"/>
              </a:rPr>
              <a:t>.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62" y="2144407"/>
            <a:ext cx="5286396" cy="416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1394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005"/>
          <a:stretch/>
        </p:blipFill>
        <p:spPr>
          <a:xfrm>
            <a:off x="-68969" y="0"/>
            <a:ext cx="9212970" cy="6858000"/>
          </a:xfrm>
          <a:prstGeom prst="rect">
            <a:avLst/>
          </a:prstGeom>
        </p:spPr>
      </p:pic>
      <p:sp>
        <p:nvSpPr>
          <p:cNvPr id="10" name="Speech Bubble: Rectangle with Corners Rounded 9"/>
          <p:cNvSpPr/>
          <p:nvPr/>
        </p:nvSpPr>
        <p:spPr>
          <a:xfrm>
            <a:off x="3700130" y="1051298"/>
            <a:ext cx="4559812" cy="1862023"/>
          </a:xfrm>
          <a:prstGeom prst="wedgeRoundRectCallout">
            <a:avLst>
              <a:gd name="adj1" fmla="val -58062"/>
              <a:gd name="adj2" fmla="val -18706"/>
              <a:gd name="adj3" fmla="val 16667"/>
            </a:avLst>
          </a:prstGeom>
          <a:solidFill>
            <a:srgbClr val="7EC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/>
              <a:t>Correct!</a:t>
            </a:r>
            <a:endParaRPr lang="en-GB" sz="7200" b="1" dirty="0">
              <a:solidFill>
                <a:schemeClr val="bg1"/>
              </a:solidFill>
            </a:endParaRPr>
          </a:p>
        </p:txBody>
      </p:sp>
      <p:sp>
        <p:nvSpPr>
          <p:cNvPr id="7" name="Title 20"/>
          <p:cNvSpPr txBox="1">
            <a:spLocks/>
          </p:cNvSpPr>
          <p:nvPr/>
        </p:nvSpPr>
        <p:spPr>
          <a:xfrm>
            <a:off x="4029739" y="2706868"/>
            <a:ext cx="3812961" cy="1518081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4400" dirty="0">
                <a:solidFill>
                  <a:schemeClr val="bg1"/>
                </a:solidFill>
                <a:latin typeface="+mn-lt"/>
              </a:rPr>
              <a:t>1 sun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941" y="3863777"/>
            <a:ext cx="1374614" cy="13320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78" b="8009"/>
          <a:stretch/>
        </p:blipFill>
        <p:spPr>
          <a:xfrm>
            <a:off x="117426" y="1286506"/>
            <a:ext cx="3396310" cy="5432425"/>
          </a:xfrm>
          <a:prstGeom prst="rect">
            <a:avLst/>
          </a:prstGeom>
        </p:spPr>
      </p:pic>
      <p:sp>
        <p:nvSpPr>
          <p:cNvPr id="12" name="Arrow: Right 11">
            <a:hlinkClick r:id="rId5" action="ppaction://hlinksldjump"/>
          </p:cNvPr>
          <p:cNvSpPr/>
          <p:nvPr/>
        </p:nvSpPr>
        <p:spPr>
          <a:xfrm>
            <a:off x="7620359" y="5783262"/>
            <a:ext cx="1279166" cy="822325"/>
          </a:xfrm>
          <a:prstGeom prst="rightArrow">
            <a:avLst>
              <a:gd name="adj1" fmla="val 63900"/>
              <a:gd name="adj2" fmla="val 67374"/>
            </a:avLst>
          </a:prstGeom>
          <a:solidFill>
            <a:srgbClr val="624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846124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005"/>
          <a:stretch/>
        </p:blipFill>
        <p:spPr>
          <a:xfrm>
            <a:off x="-68969" y="0"/>
            <a:ext cx="9212970" cy="6858000"/>
          </a:xfrm>
          <a:prstGeom prst="rect">
            <a:avLst/>
          </a:prstGeom>
        </p:spPr>
      </p:pic>
      <p:sp>
        <p:nvSpPr>
          <p:cNvPr id="10" name="Speech Bubble: Rectangle with Corners Rounded 9"/>
          <p:cNvSpPr/>
          <p:nvPr/>
        </p:nvSpPr>
        <p:spPr>
          <a:xfrm>
            <a:off x="1287151" y="1613273"/>
            <a:ext cx="4064312" cy="1886047"/>
          </a:xfrm>
          <a:prstGeom prst="wedgeRoundRectCallout">
            <a:avLst>
              <a:gd name="adj1" fmla="val 63101"/>
              <a:gd name="adj2" fmla="val 9576"/>
              <a:gd name="adj3" fmla="val 16667"/>
            </a:avLst>
          </a:prstGeom>
          <a:solidFill>
            <a:srgbClr val="F9A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/>
              <a:t>Try again!</a:t>
            </a:r>
            <a:endParaRPr lang="en-GB" sz="60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463" y="1231901"/>
            <a:ext cx="3224279" cy="5076824"/>
          </a:xfrm>
          <a:prstGeom prst="rect">
            <a:avLst/>
          </a:prstGeom>
        </p:spPr>
      </p:pic>
      <p:sp>
        <p:nvSpPr>
          <p:cNvPr id="8" name="Arrow: Left 7">
            <a:hlinkClick r:id="rId4" action="ppaction://hlinksldjump"/>
          </p:cNvPr>
          <p:cNvSpPr/>
          <p:nvPr/>
        </p:nvSpPr>
        <p:spPr>
          <a:xfrm>
            <a:off x="259649" y="5802313"/>
            <a:ext cx="1381826" cy="774698"/>
          </a:xfrm>
          <a:prstGeom prst="leftArrow">
            <a:avLst>
              <a:gd name="adj1" fmla="val 72067"/>
              <a:gd name="adj2" fmla="val 80342"/>
            </a:avLst>
          </a:prstGeom>
          <a:solidFill>
            <a:srgbClr val="624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111116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49" y="719771"/>
            <a:ext cx="1526694" cy="2403873"/>
          </a:xfrm>
          <a:prstGeom prst="rect">
            <a:avLst/>
          </a:prstGeom>
        </p:spPr>
      </p:pic>
      <p:sp>
        <p:nvSpPr>
          <p:cNvPr id="4" name="Speech Bubble: Rectangle with Corners Rounded 3"/>
          <p:cNvSpPr/>
          <p:nvPr/>
        </p:nvSpPr>
        <p:spPr>
          <a:xfrm>
            <a:off x="2474821" y="765175"/>
            <a:ext cx="5116604" cy="986438"/>
          </a:xfrm>
          <a:prstGeom prst="wedgeRoundRectCallout">
            <a:avLst>
              <a:gd name="adj1" fmla="val -58062"/>
              <a:gd name="adj2" fmla="val -18706"/>
              <a:gd name="adj3" fmla="val 16667"/>
            </a:avLst>
          </a:prstGeom>
          <a:solidFill>
            <a:srgbClr val="624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dirty="0">
                <a:solidFill>
                  <a:schemeClr val="bg1"/>
                </a:solidFill>
                <a:latin typeface="Twinkl" pitchFamily="50" charset="0"/>
              </a:rPr>
              <a:t>How many of my alien friends can you see? Can you click on the matching number?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Rectangle: Rounded Corners 8">
            <a:hlinkClick r:id="rId3" action="ppaction://hlinksldjump"/>
          </p:cNvPr>
          <p:cNvSpPr/>
          <p:nvPr/>
        </p:nvSpPr>
        <p:spPr>
          <a:xfrm>
            <a:off x="1865358" y="4469258"/>
            <a:ext cx="1623567" cy="1623567"/>
          </a:xfrm>
          <a:prstGeom prst="roundRect">
            <a:avLst/>
          </a:prstGeom>
          <a:solidFill>
            <a:srgbClr val="F1C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/>
              <a:t>3</a:t>
            </a:r>
          </a:p>
        </p:txBody>
      </p:sp>
      <p:sp>
        <p:nvSpPr>
          <p:cNvPr id="12" name="Rectangle: Rounded Corners 11">
            <a:hlinkClick r:id="rId4" action="ppaction://hlinksldjump"/>
          </p:cNvPr>
          <p:cNvSpPr/>
          <p:nvPr/>
        </p:nvSpPr>
        <p:spPr>
          <a:xfrm>
            <a:off x="3734848" y="4469258"/>
            <a:ext cx="1623567" cy="1623567"/>
          </a:xfrm>
          <a:prstGeom prst="roundRect">
            <a:avLst/>
          </a:prstGeom>
          <a:solidFill>
            <a:srgbClr val="624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/>
              <a:t>2</a:t>
            </a:r>
          </a:p>
        </p:txBody>
      </p:sp>
      <p:sp>
        <p:nvSpPr>
          <p:cNvPr id="13" name="Rectangle: Rounded Corners 12">
            <a:hlinkClick r:id="rId3" action="ppaction://hlinksldjump"/>
          </p:cNvPr>
          <p:cNvSpPr/>
          <p:nvPr/>
        </p:nvSpPr>
        <p:spPr>
          <a:xfrm>
            <a:off x="5604337" y="4469258"/>
            <a:ext cx="1623567" cy="1623567"/>
          </a:xfrm>
          <a:prstGeom prst="roundRect">
            <a:avLst/>
          </a:prstGeom>
          <a:solidFill>
            <a:srgbClr val="7EC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/>
              <a:t>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597" y="2043790"/>
            <a:ext cx="907152" cy="21897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234" y="1987319"/>
            <a:ext cx="1036723" cy="22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1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005"/>
          <a:stretch/>
        </p:blipFill>
        <p:spPr>
          <a:xfrm>
            <a:off x="-68969" y="0"/>
            <a:ext cx="9212970" cy="6858000"/>
          </a:xfrm>
          <a:prstGeom prst="rect">
            <a:avLst/>
          </a:prstGeom>
        </p:spPr>
      </p:pic>
      <p:sp>
        <p:nvSpPr>
          <p:cNvPr id="10" name="Speech Bubble: Rectangle with Corners Rounded 9"/>
          <p:cNvSpPr/>
          <p:nvPr/>
        </p:nvSpPr>
        <p:spPr>
          <a:xfrm>
            <a:off x="3700130" y="1051298"/>
            <a:ext cx="4559812" cy="1862023"/>
          </a:xfrm>
          <a:prstGeom prst="wedgeRoundRectCallout">
            <a:avLst>
              <a:gd name="adj1" fmla="val -58062"/>
              <a:gd name="adj2" fmla="val -18706"/>
              <a:gd name="adj3" fmla="val 16667"/>
            </a:avLst>
          </a:prstGeom>
          <a:solidFill>
            <a:srgbClr val="7EC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/>
              <a:t>Correct!</a:t>
            </a:r>
            <a:endParaRPr lang="en-GB" sz="7200" b="1" dirty="0">
              <a:solidFill>
                <a:schemeClr val="bg1"/>
              </a:solidFill>
            </a:endParaRPr>
          </a:p>
        </p:txBody>
      </p:sp>
      <p:sp>
        <p:nvSpPr>
          <p:cNvPr id="7" name="Title 20"/>
          <p:cNvSpPr txBox="1">
            <a:spLocks/>
          </p:cNvSpPr>
          <p:nvPr/>
        </p:nvSpPr>
        <p:spPr>
          <a:xfrm>
            <a:off x="3685431" y="3069734"/>
            <a:ext cx="4574511" cy="1518081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</a:rPr>
              <a:t>2 aliens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+mn-lt"/>
              </a:rPr>
              <a:t>My friends, </a:t>
            </a:r>
            <a:r>
              <a:rPr lang="en-GB" dirty="0" err="1">
                <a:solidFill>
                  <a:schemeClr val="bg1"/>
                </a:solidFill>
                <a:latin typeface="+mn-lt"/>
              </a:rPr>
              <a:t>Yoff</a:t>
            </a:r>
            <a:r>
              <a:rPr lang="en-GB" dirty="0">
                <a:solidFill>
                  <a:schemeClr val="bg1"/>
                </a:solidFill>
                <a:latin typeface="+mn-lt"/>
              </a:rPr>
              <a:t> and Mab.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78" b="8009"/>
          <a:stretch/>
        </p:blipFill>
        <p:spPr>
          <a:xfrm>
            <a:off x="117426" y="1286506"/>
            <a:ext cx="3396310" cy="5432425"/>
          </a:xfrm>
          <a:prstGeom prst="rect">
            <a:avLst/>
          </a:prstGeom>
        </p:spPr>
      </p:pic>
      <p:sp>
        <p:nvSpPr>
          <p:cNvPr id="12" name="Arrow: Right 11">
            <a:hlinkClick r:id="rId4" action="ppaction://hlinksldjump"/>
          </p:cNvPr>
          <p:cNvSpPr/>
          <p:nvPr/>
        </p:nvSpPr>
        <p:spPr>
          <a:xfrm>
            <a:off x="7620359" y="5783262"/>
            <a:ext cx="1279166" cy="822325"/>
          </a:xfrm>
          <a:prstGeom prst="rightArrow">
            <a:avLst>
              <a:gd name="adj1" fmla="val 63900"/>
              <a:gd name="adj2" fmla="val 67374"/>
            </a:avLst>
          </a:prstGeom>
          <a:solidFill>
            <a:srgbClr val="624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036" y="4838872"/>
            <a:ext cx="731897" cy="176671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599" y="4793311"/>
            <a:ext cx="836435" cy="181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070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005"/>
          <a:stretch/>
        </p:blipFill>
        <p:spPr>
          <a:xfrm>
            <a:off x="-68969" y="0"/>
            <a:ext cx="9212970" cy="6858000"/>
          </a:xfrm>
          <a:prstGeom prst="rect">
            <a:avLst/>
          </a:prstGeom>
        </p:spPr>
      </p:pic>
      <p:sp>
        <p:nvSpPr>
          <p:cNvPr id="10" name="Speech Bubble: Rectangle with Corners Rounded 9"/>
          <p:cNvSpPr/>
          <p:nvPr/>
        </p:nvSpPr>
        <p:spPr>
          <a:xfrm>
            <a:off x="1287151" y="1613273"/>
            <a:ext cx="4064312" cy="1886047"/>
          </a:xfrm>
          <a:prstGeom prst="wedgeRoundRectCallout">
            <a:avLst>
              <a:gd name="adj1" fmla="val 63101"/>
              <a:gd name="adj2" fmla="val 9576"/>
              <a:gd name="adj3" fmla="val 16667"/>
            </a:avLst>
          </a:prstGeom>
          <a:solidFill>
            <a:srgbClr val="F9A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/>
              <a:t>Try again!</a:t>
            </a:r>
            <a:endParaRPr lang="en-GB" sz="60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463" y="1231901"/>
            <a:ext cx="3224279" cy="5076824"/>
          </a:xfrm>
          <a:prstGeom prst="rect">
            <a:avLst/>
          </a:prstGeom>
        </p:spPr>
      </p:pic>
      <p:sp>
        <p:nvSpPr>
          <p:cNvPr id="8" name="Arrow: Left 7">
            <a:hlinkClick r:id="rId4" action="ppaction://hlinksldjump"/>
          </p:cNvPr>
          <p:cNvSpPr/>
          <p:nvPr/>
        </p:nvSpPr>
        <p:spPr>
          <a:xfrm>
            <a:off x="259649" y="5802313"/>
            <a:ext cx="1381826" cy="774698"/>
          </a:xfrm>
          <a:prstGeom prst="leftArrow">
            <a:avLst>
              <a:gd name="adj1" fmla="val 72067"/>
              <a:gd name="adj2" fmla="val 80342"/>
            </a:avLst>
          </a:prstGeom>
          <a:solidFill>
            <a:srgbClr val="624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200939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49" y="719771"/>
            <a:ext cx="1526694" cy="2403873"/>
          </a:xfrm>
          <a:prstGeom prst="rect">
            <a:avLst/>
          </a:prstGeom>
        </p:spPr>
      </p:pic>
      <p:sp>
        <p:nvSpPr>
          <p:cNvPr id="4" name="Speech Bubble: Rectangle with Corners Rounded 3"/>
          <p:cNvSpPr/>
          <p:nvPr/>
        </p:nvSpPr>
        <p:spPr>
          <a:xfrm>
            <a:off x="2474821" y="765175"/>
            <a:ext cx="5116604" cy="986438"/>
          </a:xfrm>
          <a:prstGeom prst="wedgeRoundRectCallout">
            <a:avLst>
              <a:gd name="adj1" fmla="val -58062"/>
              <a:gd name="adj2" fmla="val -18706"/>
              <a:gd name="adj3" fmla="val 16667"/>
            </a:avLst>
          </a:prstGeom>
          <a:solidFill>
            <a:srgbClr val="624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dirty="0">
                <a:solidFill>
                  <a:schemeClr val="bg1"/>
                </a:solidFill>
                <a:latin typeface="Twinkl" pitchFamily="50" charset="0"/>
              </a:rPr>
              <a:t>How many shooting stars can you see? Can you click on the matching number?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Rectangle: Rounded Corners 8">
            <a:hlinkClick r:id="rId3" action="ppaction://hlinksldjump"/>
          </p:cNvPr>
          <p:cNvSpPr/>
          <p:nvPr/>
        </p:nvSpPr>
        <p:spPr>
          <a:xfrm>
            <a:off x="1865358" y="4469258"/>
            <a:ext cx="1623567" cy="1623567"/>
          </a:xfrm>
          <a:prstGeom prst="roundRect">
            <a:avLst/>
          </a:prstGeom>
          <a:solidFill>
            <a:srgbClr val="F1C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/>
              <a:t>0</a:t>
            </a:r>
          </a:p>
        </p:txBody>
      </p:sp>
      <p:sp>
        <p:nvSpPr>
          <p:cNvPr id="12" name="Rectangle: Rounded Corners 11">
            <a:hlinkClick r:id="rId4" action="ppaction://hlinksldjump"/>
          </p:cNvPr>
          <p:cNvSpPr/>
          <p:nvPr/>
        </p:nvSpPr>
        <p:spPr>
          <a:xfrm>
            <a:off x="3734848" y="4469258"/>
            <a:ext cx="1623567" cy="1623567"/>
          </a:xfrm>
          <a:prstGeom prst="roundRect">
            <a:avLst/>
          </a:prstGeom>
          <a:solidFill>
            <a:srgbClr val="624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/>
              <a:t>5</a:t>
            </a:r>
          </a:p>
        </p:txBody>
      </p:sp>
      <p:sp>
        <p:nvSpPr>
          <p:cNvPr id="13" name="Rectangle: Rounded Corners 12">
            <a:hlinkClick r:id="rId3" action="ppaction://hlinksldjump"/>
          </p:cNvPr>
          <p:cNvSpPr/>
          <p:nvPr/>
        </p:nvSpPr>
        <p:spPr>
          <a:xfrm>
            <a:off x="5604337" y="4469258"/>
            <a:ext cx="1623567" cy="1623567"/>
          </a:xfrm>
          <a:prstGeom prst="roundRect">
            <a:avLst/>
          </a:prstGeom>
          <a:solidFill>
            <a:srgbClr val="7EC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/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821" y="2180581"/>
            <a:ext cx="1996061" cy="9166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702" y="3276738"/>
            <a:ext cx="1996061" cy="9166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059" y="2579874"/>
            <a:ext cx="1996061" cy="91664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012" y="1983614"/>
            <a:ext cx="1996061" cy="9166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371" y="2673938"/>
            <a:ext cx="1996061" cy="91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15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193</TotalTime>
  <Words>340</Words>
  <Application>Microsoft Office PowerPoint</Application>
  <PresentationFormat>On-screen Show (4:3)</PresentationFormat>
  <Paragraphs>99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Twinkl</vt:lpstr>
      <vt:lpstr>Calibri</vt:lpstr>
      <vt:lpstr>Office Theme</vt:lpstr>
      <vt:lpstr>PowerPoint Presentation</vt:lpstr>
      <vt:lpstr>Instructions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Shantal Paley</dc:creator>
  <cp:lastModifiedBy>Hannah Rowland</cp:lastModifiedBy>
  <cp:revision>32</cp:revision>
  <dcterms:created xsi:type="dcterms:W3CDTF">2019-01-17T13:29:47Z</dcterms:created>
  <dcterms:modified xsi:type="dcterms:W3CDTF">2021-01-27T11:46:09Z</dcterms:modified>
</cp:coreProperties>
</file>