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0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5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4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3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88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5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4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62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3B494-2FB6-4931-A5E9-88F600FD982B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E739-38A5-4FCB-B085-6FC9F18D01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5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F5B51-F9E9-4228-9564-9401F12B6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XCCW Joined 1a" panose="03050602040000000000" pitchFamily="66" charset="0"/>
              </a:rPr>
              <a:t>Can I name the noun?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B0D77-0C4F-4C26-8F5D-2CA5F57923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XCCW Joined 1a" panose="03050602040000000000" pitchFamily="66" charset="0"/>
              </a:rPr>
              <a:t>A noun is a word in a sentence which indicates a person, a place or a thing.</a:t>
            </a:r>
          </a:p>
        </p:txBody>
      </p:sp>
    </p:spTree>
    <p:extLst>
      <p:ext uri="{BB962C8B-B14F-4D97-AF65-F5344CB8AC3E}">
        <p14:creationId xmlns:p14="http://schemas.microsoft.com/office/powerpoint/2010/main" val="57552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FF46-0D5A-4798-9CF4-2C69C473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7E654-CC3A-4EF1-B716-59EF707DA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90702-22C2-4384-B559-775624B09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691"/>
            <a:ext cx="9144000" cy="659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7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6468-4ABE-429B-B366-2D6FEB21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latin typeface="XCCW Joined 1a" panose="03050602040000000000" pitchFamily="66" charset="0"/>
              </a:rPr>
              <a:t>Write your own sentences using these nouns.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7A399-C4C0-42DF-B691-8A3084EB4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804B5C-A0E4-4789-B1CE-8CD9EDA43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3183"/>
            <a:ext cx="9144000" cy="516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2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XCCW Joined 1a</vt:lpstr>
      <vt:lpstr>Office Theme</vt:lpstr>
      <vt:lpstr>Can I name the noun?</vt:lpstr>
      <vt:lpstr>PowerPoint Presentation</vt:lpstr>
      <vt:lpstr>Write your own sentences using these nouns.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name the noun?</dc:title>
  <dc:creator>Sophie Teresa</dc:creator>
  <cp:lastModifiedBy>Sophie Teresa</cp:lastModifiedBy>
  <cp:revision>2</cp:revision>
  <dcterms:created xsi:type="dcterms:W3CDTF">2020-09-13T14:47:49Z</dcterms:created>
  <dcterms:modified xsi:type="dcterms:W3CDTF">2020-09-13T14:52:52Z</dcterms:modified>
</cp:coreProperties>
</file>