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8" r:id="rId3"/>
    <p:sldId id="265" r:id="rId4"/>
    <p:sldId id="257" r:id="rId5"/>
    <p:sldId id="260" r:id="rId6"/>
    <p:sldId id="266" r:id="rId7"/>
    <p:sldId id="267" r:id="rId8"/>
    <p:sldId id="262" r:id="rId9"/>
    <p:sldId id="261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94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9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04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32C7AD-824B-41C3-B4EA-38888379C37B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58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6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863BF9E-93DA-4F9E-87C0-225D8A8E30E9}"/>
              </a:ext>
            </a:extLst>
          </p:cNvPr>
          <p:cNvSpPr/>
          <p:nvPr userDrawn="1"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39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1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F8E5B2-504E-48F1-A4B4-48504A4A38AD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8243-6272-4541-B1B1-838DDC187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08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73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37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B589-FD4B-7E46-869A-CBADC5FC564E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6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6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684C0-0DA6-45B3-B8E9-B9FED92763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8364" y="802299"/>
            <a:ext cx="8035636" cy="2541431"/>
          </a:xfrm>
        </p:spPr>
        <p:txBody>
          <a:bodyPr>
            <a:normAutofit/>
          </a:bodyPr>
          <a:lstStyle/>
          <a:p>
            <a:pPr algn="l"/>
            <a:r>
              <a:rPr lang="en-GB" sz="4800" dirty="0"/>
              <a:t>Can I order numbers?</a:t>
            </a:r>
          </a:p>
        </p:txBody>
      </p:sp>
    </p:spTree>
    <p:extLst>
      <p:ext uri="{BB962C8B-B14F-4D97-AF65-F5344CB8AC3E}">
        <p14:creationId xmlns:p14="http://schemas.microsoft.com/office/powerpoint/2010/main" val="493962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F9641-CD3B-483A-976C-CE113156A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 dirty="0"/>
              <a:t>Lightbulb challenge </a:t>
            </a:r>
          </a:p>
        </p:txBody>
      </p:sp>
      <p:pic>
        <p:nvPicPr>
          <p:cNvPr id="1026" name="Picture 2" descr="Lightbulb Vector Icon - Download Free Vectors, Clipart Graphics &amp; Vector Art">
            <a:extLst>
              <a:ext uri="{FF2B5EF4-FFF2-40B4-BE49-F238E27FC236}">
                <a16:creationId xmlns:a16="http://schemas.microsoft.com/office/drawing/2014/main" id="{9FD9270C-D17A-4E30-A142-617D9B106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514" y="185888"/>
            <a:ext cx="1403350" cy="140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5C0F446-6EEE-4D9A-866D-DD15F32A3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8A6E595-97C8-472C-AB63-91CB817C84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64925"/>
            <a:ext cx="9144000" cy="25930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01FA658-295E-496F-9538-6B8BA0F50C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852869"/>
            <a:ext cx="9144000" cy="2148425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17F15F11-F4B8-4410-89D8-B8FB3D8B3C2E}"/>
              </a:ext>
            </a:extLst>
          </p:cNvPr>
          <p:cNvSpPr/>
          <p:nvPr/>
        </p:nvSpPr>
        <p:spPr>
          <a:xfrm>
            <a:off x="7552614" y="4264925"/>
            <a:ext cx="962736" cy="729631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XCCW Joined 1a" panose="03050602040000000000" pitchFamily="66" charset="0"/>
              </a:rPr>
              <a:t>Year 4</a:t>
            </a:r>
            <a:endParaRPr lang="en-GB" sz="1200" dirty="0">
              <a:solidFill>
                <a:schemeClr val="tx1"/>
              </a:solidFill>
              <a:latin typeface="XCCW Joined 1a" panose="03050602040000000000" pitchFamily="66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E8B65E2-BF77-44D0-BE8E-78B2C16B357C}"/>
              </a:ext>
            </a:extLst>
          </p:cNvPr>
          <p:cNvSpPr/>
          <p:nvPr/>
        </p:nvSpPr>
        <p:spPr>
          <a:xfrm>
            <a:off x="8167514" y="1559694"/>
            <a:ext cx="976486" cy="722198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XCCW Joined 1a" panose="03050602040000000000" pitchFamily="66" charset="0"/>
              </a:rPr>
              <a:t>Year 3</a:t>
            </a:r>
            <a:endParaRPr lang="en-GB" sz="1400" dirty="0">
              <a:solidFill>
                <a:schemeClr val="tx1"/>
              </a:solidFill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93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DCF3442-A1D3-4943-947C-3278EF058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473" y="329283"/>
            <a:ext cx="7462982" cy="5473882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460E7EE-CB46-4367-AAB3-36E4DE53501E}"/>
              </a:ext>
            </a:extLst>
          </p:cNvPr>
          <p:cNvCxnSpPr>
            <a:cxnSpLocks/>
          </p:cNvCxnSpPr>
          <p:nvPr/>
        </p:nvCxnSpPr>
        <p:spPr>
          <a:xfrm>
            <a:off x="1487055" y="360218"/>
            <a:ext cx="0" cy="628072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7D2DD43-48B0-42FF-AA8B-0613A9D3F5B4}"/>
              </a:ext>
            </a:extLst>
          </p:cNvPr>
          <p:cNvSpPr txBox="1"/>
          <p:nvPr/>
        </p:nvSpPr>
        <p:spPr>
          <a:xfrm>
            <a:off x="1487053" y="443287"/>
            <a:ext cx="4008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XCCW Joined 1a" panose="03050602040000000000" pitchFamily="66" charset="0"/>
              </a:rPr>
              <a:t>Thursday 24.9.20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3DE8D2-51CE-49DA-8B7B-1C21B3FADF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9056" y="1018956"/>
            <a:ext cx="7204725" cy="184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972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BF31B-F8A9-4264-9EBC-D18FDF3AC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Focus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5B3CB-7A6C-4E01-877B-608F3557C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/>
              <a:t>Year 3</a:t>
            </a:r>
            <a:r>
              <a:rPr lang="en-GB" dirty="0"/>
              <a:t>: which number in this row is the greatest and which number is the smallest?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/>
              <a:t>Year 4</a:t>
            </a:r>
            <a:r>
              <a:rPr lang="en-GB" dirty="0"/>
              <a:t>: which number in this row is the greatest and which number is the smallest?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355561-C0B2-41C5-A98A-6858F417E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635828"/>
            <a:ext cx="8229600" cy="1143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9AEA456-187B-42BE-BC3B-00E3A60B6D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941455"/>
            <a:ext cx="8520401" cy="87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313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0A08B-B8B4-4C8F-A8AC-11077456F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GB" dirty="0"/>
              <a:t>Fluency – do and talk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AB69C21-2E75-4300-8F5E-9F601FC45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Make the smallest and largest number using the digits in each block.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C7F01E5-1659-467E-9C24-F14A7165AD0C}"/>
              </a:ext>
            </a:extLst>
          </p:cNvPr>
          <p:cNvSpPr/>
          <p:nvPr/>
        </p:nvSpPr>
        <p:spPr>
          <a:xfrm>
            <a:off x="131903" y="2621386"/>
            <a:ext cx="2766292" cy="4036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0EF8D1-C552-4C6B-8382-BD52DD4107B2}"/>
              </a:ext>
            </a:extLst>
          </p:cNvPr>
          <p:cNvSpPr/>
          <p:nvPr/>
        </p:nvSpPr>
        <p:spPr>
          <a:xfrm>
            <a:off x="3071094" y="2621386"/>
            <a:ext cx="2914073" cy="4036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09A45E-298B-44C8-89FC-8BFC8EBE24D5}"/>
              </a:ext>
            </a:extLst>
          </p:cNvPr>
          <p:cNvSpPr/>
          <p:nvPr/>
        </p:nvSpPr>
        <p:spPr>
          <a:xfrm>
            <a:off x="6128327" y="2623124"/>
            <a:ext cx="2914073" cy="4036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367316-3F96-4130-95B2-97DA31F9F797}"/>
              </a:ext>
            </a:extLst>
          </p:cNvPr>
          <p:cNvSpPr txBox="1"/>
          <p:nvPr/>
        </p:nvSpPr>
        <p:spPr>
          <a:xfrm>
            <a:off x="295566" y="3509818"/>
            <a:ext cx="76661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456948-C1B7-4BB7-83EE-4BA3A77DA6CD}"/>
              </a:ext>
            </a:extLst>
          </p:cNvPr>
          <p:cNvSpPr txBox="1"/>
          <p:nvPr/>
        </p:nvSpPr>
        <p:spPr>
          <a:xfrm>
            <a:off x="1157433" y="3509817"/>
            <a:ext cx="76661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C077C96-2D11-47F0-97BA-0695548A21DD}"/>
              </a:ext>
            </a:extLst>
          </p:cNvPr>
          <p:cNvSpPr txBox="1"/>
          <p:nvPr/>
        </p:nvSpPr>
        <p:spPr>
          <a:xfrm>
            <a:off x="3282956" y="3509816"/>
            <a:ext cx="76661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A75EA2-9F90-48CE-9F20-35E3AF5A029C}"/>
              </a:ext>
            </a:extLst>
          </p:cNvPr>
          <p:cNvSpPr txBox="1"/>
          <p:nvPr/>
        </p:nvSpPr>
        <p:spPr>
          <a:xfrm>
            <a:off x="4207162" y="3509816"/>
            <a:ext cx="76661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2361EE2-598D-4137-9712-FB6904E11A0B}"/>
              </a:ext>
            </a:extLst>
          </p:cNvPr>
          <p:cNvSpPr txBox="1"/>
          <p:nvPr/>
        </p:nvSpPr>
        <p:spPr>
          <a:xfrm>
            <a:off x="5091832" y="3509815"/>
            <a:ext cx="76661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7DF348-802D-4D03-9047-4C55E6292E1B}"/>
              </a:ext>
            </a:extLst>
          </p:cNvPr>
          <p:cNvSpPr txBox="1"/>
          <p:nvPr/>
        </p:nvSpPr>
        <p:spPr>
          <a:xfrm>
            <a:off x="2027382" y="3509815"/>
            <a:ext cx="76661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47443B0-68B8-4BEC-8108-F0A528EC6D04}"/>
              </a:ext>
            </a:extLst>
          </p:cNvPr>
          <p:cNvSpPr txBox="1"/>
          <p:nvPr/>
        </p:nvSpPr>
        <p:spPr>
          <a:xfrm>
            <a:off x="6274089" y="3536799"/>
            <a:ext cx="76661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7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330B5E-9F5A-44AA-B444-9C993DBC9752}"/>
              </a:ext>
            </a:extLst>
          </p:cNvPr>
          <p:cNvSpPr txBox="1"/>
          <p:nvPr/>
        </p:nvSpPr>
        <p:spPr>
          <a:xfrm>
            <a:off x="7135956" y="3536798"/>
            <a:ext cx="76661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1CB39F5-5571-461C-86B8-9EC60279A5EA}"/>
              </a:ext>
            </a:extLst>
          </p:cNvPr>
          <p:cNvSpPr txBox="1"/>
          <p:nvPr/>
        </p:nvSpPr>
        <p:spPr>
          <a:xfrm>
            <a:off x="8005905" y="3536796"/>
            <a:ext cx="76661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D85CA5F-8806-4A34-B4C2-C01B8E89642E}"/>
              </a:ext>
            </a:extLst>
          </p:cNvPr>
          <p:cNvSpPr txBox="1"/>
          <p:nvPr/>
        </p:nvSpPr>
        <p:spPr>
          <a:xfrm>
            <a:off x="1920016" y="4407456"/>
            <a:ext cx="76661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BE8637E-B0EA-4A28-B72C-BE4463956435}"/>
              </a:ext>
            </a:extLst>
          </p:cNvPr>
          <p:cNvSpPr txBox="1"/>
          <p:nvPr/>
        </p:nvSpPr>
        <p:spPr>
          <a:xfrm>
            <a:off x="1149929" y="4396482"/>
            <a:ext cx="76661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D5FFFC8-2B00-4189-BBF2-98115ACA8822}"/>
              </a:ext>
            </a:extLst>
          </p:cNvPr>
          <p:cNvSpPr txBox="1"/>
          <p:nvPr/>
        </p:nvSpPr>
        <p:spPr>
          <a:xfrm>
            <a:off x="405821" y="4396481"/>
            <a:ext cx="76661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9D82CD0-6115-404C-B6E3-4FC66E64272F}"/>
              </a:ext>
            </a:extLst>
          </p:cNvPr>
          <p:cNvSpPr txBox="1"/>
          <p:nvPr/>
        </p:nvSpPr>
        <p:spPr>
          <a:xfrm>
            <a:off x="461817" y="5280507"/>
            <a:ext cx="76661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59A3467-6029-4A68-985B-293B6F6A7074}"/>
              </a:ext>
            </a:extLst>
          </p:cNvPr>
          <p:cNvSpPr txBox="1"/>
          <p:nvPr/>
        </p:nvSpPr>
        <p:spPr>
          <a:xfrm>
            <a:off x="1157433" y="5280506"/>
            <a:ext cx="76661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5AE5FF-B855-4D3C-8456-A5552AD8541C}"/>
              </a:ext>
            </a:extLst>
          </p:cNvPr>
          <p:cNvSpPr txBox="1"/>
          <p:nvPr/>
        </p:nvSpPr>
        <p:spPr>
          <a:xfrm>
            <a:off x="1833424" y="5280504"/>
            <a:ext cx="76661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6F7EEB3-C4E8-491A-80D2-7B151F15FBB4}"/>
              </a:ext>
            </a:extLst>
          </p:cNvPr>
          <p:cNvSpPr txBox="1"/>
          <p:nvPr/>
        </p:nvSpPr>
        <p:spPr>
          <a:xfrm>
            <a:off x="3423242" y="4407456"/>
            <a:ext cx="76661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5C9039A-2FA3-4FF0-8E23-FD1748EB85DB}"/>
              </a:ext>
            </a:extLst>
          </p:cNvPr>
          <p:cNvSpPr txBox="1"/>
          <p:nvPr/>
        </p:nvSpPr>
        <p:spPr>
          <a:xfrm>
            <a:off x="4181194" y="4407456"/>
            <a:ext cx="76661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C8D1B35-9099-4F55-91D5-EE37D9D7DA60}"/>
              </a:ext>
            </a:extLst>
          </p:cNvPr>
          <p:cNvSpPr txBox="1"/>
          <p:nvPr/>
        </p:nvSpPr>
        <p:spPr>
          <a:xfrm>
            <a:off x="4945796" y="4407455"/>
            <a:ext cx="76661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702D40C-0F8B-4B42-9578-18E4A9A6452D}"/>
              </a:ext>
            </a:extLst>
          </p:cNvPr>
          <p:cNvSpPr txBox="1"/>
          <p:nvPr/>
        </p:nvSpPr>
        <p:spPr>
          <a:xfrm>
            <a:off x="3449210" y="5292209"/>
            <a:ext cx="76661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6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7ED963F-633D-476E-A4B6-9E4F42331744}"/>
              </a:ext>
            </a:extLst>
          </p:cNvPr>
          <p:cNvSpPr txBox="1"/>
          <p:nvPr/>
        </p:nvSpPr>
        <p:spPr>
          <a:xfrm>
            <a:off x="4207162" y="5292209"/>
            <a:ext cx="76661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C66E7DB-677E-4E14-ABBD-A1E96C07B6B9}"/>
              </a:ext>
            </a:extLst>
          </p:cNvPr>
          <p:cNvSpPr txBox="1"/>
          <p:nvPr/>
        </p:nvSpPr>
        <p:spPr>
          <a:xfrm>
            <a:off x="4971764" y="5292208"/>
            <a:ext cx="76661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8F6D7F7-C591-4124-95DF-AFF39632D4D9}"/>
              </a:ext>
            </a:extLst>
          </p:cNvPr>
          <p:cNvSpPr txBox="1"/>
          <p:nvPr/>
        </p:nvSpPr>
        <p:spPr>
          <a:xfrm>
            <a:off x="6318884" y="4450469"/>
            <a:ext cx="843280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CC6E676-4A14-4A68-86D6-BA40C27551E5}"/>
              </a:ext>
            </a:extLst>
          </p:cNvPr>
          <p:cNvSpPr txBox="1"/>
          <p:nvPr/>
        </p:nvSpPr>
        <p:spPr>
          <a:xfrm>
            <a:off x="7135956" y="4450468"/>
            <a:ext cx="76661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5706142-E2E7-4E92-8748-83FF942B8639}"/>
              </a:ext>
            </a:extLst>
          </p:cNvPr>
          <p:cNvSpPr txBox="1"/>
          <p:nvPr/>
        </p:nvSpPr>
        <p:spPr>
          <a:xfrm>
            <a:off x="7904309" y="4450466"/>
            <a:ext cx="76661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9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2D2FD50-0DF3-41C8-B149-43B3A05346FA}"/>
              </a:ext>
            </a:extLst>
          </p:cNvPr>
          <p:cNvSpPr txBox="1"/>
          <p:nvPr/>
        </p:nvSpPr>
        <p:spPr>
          <a:xfrm>
            <a:off x="6318884" y="5262540"/>
            <a:ext cx="843280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9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0FEBB41-8F1B-4DD0-B878-908765A83E6C}"/>
              </a:ext>
            </a:extLst>
          </p:cNvPr>
          <p:cNvSpPr txBox="1"/>
          <p:nvPr/>
        </p:nvSpPr>
        <p:spPr>
          <a:xfrm>
            <a:off x="7135956" y="5262539"/>
            <a:ext cx="76661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7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2287A42-6BB3-452F-B806-4A218F1171F6}"/>
              </a:ext>
            </a:extLst>
          </p:cNvPr>
          <p:cNvSpPr txBox="1"/>
          <p:nvPr/>
        </p:nvSpPr>
        <p:spPr>
          <a:xfrm>
            <a:off x="7904309" y="5262537"/>
            <a:ext cx="76661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1085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9548C-5697-4787-9C9B-F83F317AD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Fluency – do and talk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9F58BB4-EA56-415F-9D69-AA9DF905B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strategy did you use to find the smallest and largest number?</a:t>
            </a:r>
          </a:p>
          <a:p>
            <a:endParaRPr lang="en-GB" dirty="0"/>
          </a:p>
          <a:p>
            <a:r>
              <a:rPr lang="en-GB" dirty="0"/>
              <a:t>How did you know you were correct?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32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9548C-5697-4787-9C9B-F83F317AD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Fluency – ordering language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9F58BB4-EA56-415F-9D69-AA9DF905B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is meant by ascending and descending?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68E695-6B1D-454D-9A87-289CA90754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816" y="2309743"/>
            <a:ext cx="7656368" cy="223851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34991E9-9056-4DEC-A55C-AC962D81611B}"/>
              </a:ext>
            </a:extLst>
          </p:cNvPr>
          <p:cNvSpPr txBox="1"/>
          <p:nvPr/>
        </p:nvSpPr>
        <p:spPr>
          <a:xfrm>
            <a:off x="522286" y="4900253"/>
            <a:ext cx="78866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Put these numbers in ascending order</a:t>
            </a:r>
          </a:p>
          <a:p>
            <a:endParaRPr lang="en-GB" dirty="0">
              <a:latin typeface="XCCW Joined 1a" panose="03050602040000000000" pitchFamily="66" charset="0"/>
            </a:endParaRPr>
          </a:p>
          <a:p>
            <a:r>
              <a:rPr lang="en-GB" dirty="0">
                <a:latin typeface="XCCW Joined 1a" panose="03050602040000000000" pitchFamily="66" charset="0"/>
              </a:rPr>
              <a:t>Year 3: 				Year 4: </a:t>
            </a:r>
          </a:p>
          <a:p>
            <a:endParaRPr lang="en-GB" dirty="0">
              <a:latin typeface="XCCW Joined 1a" panose="03050602040000000000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C598EF-FCDC-43C5-B2E7-0508BC1C27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287" y="5850912"/>
            <a:ext cx="3629025" cy="6286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1205F6A-5EEC-47A1-8D04-517F1F89D5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1243" y="5850912"/>
            <a:ext cx="4064084" cy="60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61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E785E-937E-4B61-908A-D244A1205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Independent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7DEB2-9E5D-43E7-B0A5-D06889604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Year 3 – sheet </a:t>
            </a:r>
          </a:p>
          <a:p>
            <a:r>
              <a:rPr lang="en-GB" dirty="0"/>
              <a:t>Year 4 - sheet</a:t>
            </a:r>
          </a:p>
        </p:txBody>
      </p:sp>
    </p:spTree>
    <p:extLst>
      <p:ext uri="{BB962C8B-B14F-4D97-AF65-F5344CB8AC3E}">
        <p14:creationId xmlns:p14="http://schemas.microsoft.com/office/powerpoint/2010/main" val="2660198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9548C-5697-4787-9C9B-F83F317AD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Fluency  - variation 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30E1C46-D473-4777-A0C0-FE1FEAC941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7886699" cy="2487757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GB" sz="2400" dirty="0"/>
              <a:t>Year 3</a:t>
            </a:r>
            <a:endParaRPr lang="en-GB" sz="1400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8FADBA53-2560-4B52-9A1D-9987AAEBF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49" y="4448318"/>
            <a:ext cx="7886699" cy="236450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GB" sz="2400" dirty="0"/>
              <a:t>Year 4</a:t>
            </a:r>
            <a:endParaRPr lang="en-GB" sz="1400" dirty="0"/>
          </a:p>
          <a:p>
            <a:pPr marL="0" indent="0">
              <a:lnSpc>
                <a:spcPct val="170000"/>
              </a:lnSpc>
              <a:buNone/>
            </a:pPr>
            <a:endParaRPr lang="en-GB" sz="1400" dirty="0"/>
          </a:p>
          <a:p>
            <a:pPr marL="0" indent="0">
              <a:lnSpc>
                <a:spcPct val="170000"/>
              </a:lnSpc>
              <a:buNone/>
            </a:pPr>
            <a:endParaRPr lang="en-GB" sz="1400" dirty="0"/>
          </a:p>
          <a:p>
            <a:pPr marL="0" indent="0">
              <a:lnSpc>
                <a:spcPct val="170000"/>
              </a:lnSpc>
              <a:buNone/>
            </a:pPr>
            <a:endParaRPr lang="en-GB" sz="1400" dirty="0"/>
          </a:p>
          <a:p>
            <a:pPr marL="0" indent="0">
              <a:lnSpc>
                <a:spcPct val="170000"/>
              </a:lnSpc>
              <a:buNone/>
            </a:pPr>
            <a:endParaRPr lang="en-GB" sz="14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3D04C6B-04CF-4D5D-A0E3-A803D65C0A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49" y="2484582"/>
            <a:ext cx="6116525" cy="147781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F610F24-C5EF-446A-B475-0BFCBB4CD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321" y="5223740"/>
            <a:ext cx="4524375" cy="13430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3244BAA-D931-4680-92F9-6AEBFD407D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2696" y="5223740"/>
            <a:ext cx="2323484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3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C84B3-4868-47AD-8F9F-EAF80BC01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Reasoning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C4033-7306-491F-9813-C70C3E29E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85" y="1825625"/>
            <a:ext cx="7886700" cy="435133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495E6A5-D327-4985-B18A-4EF25A99B9AC}"/>
              </a:ext>
            </a:extLst>
          </p:cNvPr>
          <p:cNvSpPr/>
          <p:nvPr/>
        </p:nvSpPr>
        <p:spPr>
          <a:xfrm>
            <a:off x="1579410" y="1911248"/>
            <a:ext cx="1385456" cy="986488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XCCW Joined 1a" panose="03050602040000000000" pitchFamily="66" charset="0"/>
              </a:rPr>
              <a:t>Year 3</a:t>
            </a:r>
            <a:endParaRPr lang="en-GB" dirty="0">
              <a:solidFill>
                <a:schemeClr val="tx1"/>
              </a:solidFill>
              <a:latin typeface="XCCW Joined 1a" panose="03050602040000000000" pitchFamily="66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7153360-6A0A-4665-8E20-763D81B8C02E}"/>
              </a:ext>
            </a:extLst>
          </p:cNvPr>
          <p:cNvSpPr/>
          <p:nvPr/>
        </p:nvSpPr>
        <p:spPr>
          <a:xfrm>
            <a:off x="1535307" y="4493825"/>
            <a:ext cx="1385456" cy="986488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XCCW Joined 1a" panose="03050602040000000000" pitchFamily="66" charset="0"/>
              </a:rPr>
              <a:t>Year 4</a:t>
            </a:r>
            <a:endParaRPr lang="en-GB" dirty="0">
              <a:solidFill>
                <a:schemeClr val="tx1"/>
              </a:solidFill>
              <a:latin typeface="XCCW Joined 1a" panose="03050602040000000000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66743E-C84C-4316-9240-92B888E56ED6}"/>
              </a:ext>
            </a:extLst>
          </p:cNvPr>
          <p:cNvSpPr txBox="1"/>
          <p:nvPr/>
        </p:nvSpPr>
        <p:spPr>
          <a:xfrm>
            <a:off x="3768436" y="462542"/>
            <a:ext cx="5257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Find the mistakes and correct it. </a:t>
            </a:r>
          </a:p>
          <a:p>
            <a:r>
              <a:rPr lang="en-GB" sz="2400" dirty="0">
                <a:latin typeface="XCCW Joined 1a" panose="03050602040000000000" pitchFamily="66" charset="0"/>
              </a:rPr>
              <a:t>Explain what went wrong.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4A71700-08E0-4EF9-91EF-DE9DD707D5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8349" y="4263271"/>
            <a:ext cx="5397367" cy="2465464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6D8FD309-3987-4460-B408-CAE0F9320DFE}"/>
              </a:ext>
            </a:extLst>
          </p:cNvPr>
          <p:cNvGrpSpPr/>
          <p:nvPr/>
        </p:nvGrpSpPr>
        <p:grpSpPr>
          <a:xfrm>
            <a:off x="3028348" y="1662871"/>
            <a:ext cx="5397367" cy="2465464"/>
            <a:chOff x="3628713" y="1662871"/>
            <a:chExt cx="5397367" cy="2465464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06A6726A-0E30-4F44-87B5-9BE988613C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28713" y="1662871"/>
              <a:ext cx="5397367" cy="2465464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BCD1B53-4BDE-4D98-9761-E6EB6C2DD8BD}"/>
                </a:ext>
              </a:extLst>
            </p:cNvPr>
            <p:cNvSpPr txBox="1"/>
            <p:nvPr/>
          </p:nvSpPr>
          <p:spPr>
            <a:xfrm>
              <a:off x="4226815" y="2812113"/>
              <a:ext cx="22511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512D028-6928-49E1-A29E-AA1329CBFC45}"/>
                </a:ext>
              </a:extLst>
            </p:cNvPr>
            <p:cNvSpPr txBox="1"/>
            <p:nvPr/>
          </p:nvSpPr>
          <p:spPr>
            <a:xfrm>
              <a:off x="5108887" y="2803768"/>
              <a:ext cx="22511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3660B87-1819-432E-A6A2-D7847C676A8A}"/>
                </a:ext>
              </a:extLst>
            </p:cNvPr>
            <p:cNvSpPr txBox="1"/>
            <p:nvPr/>
          </p:nvSpPr>
          <p:spPr>
            <a:xfrm>
              <a:off x="5925427" y="2817140"/>
              <a:ext cx="22511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74FA4C5-0758-420B-B80D-CE48327710BE}"/>
                </a:ext>
              </a:extLst>
            </p:cNvPr>
            <p:cNvSpPr txBox="1"/>
            <p:nvPr/>
          </p:nvSpPr>
          <p:spPr>
            <a:xfrm>
              <a:off x="6825091" y="2830512"/>
              <a:ext cx="22511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EC23B57-BB26-4C83-BF76-E2CFF8136E51}"/>
                </a:ext>
              </a:extLst>
            </p:cNvPr>
            <p:cNvSpPr txBox="1"/>
            <p:nvPr/>
          </p:nvSpPr>
          <p:spPr>
            <a:xfrm>
              <a:off x="7503091" y="2843884"/>
              <a:ext cx="22511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615721983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" id="{4BCCC2B6-BD74-411A-A492-A2EF6C860B9E}" vid="{376D44E6-678C-40D6-93B2-8E13B08062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226</TotalTime>
  <Words>184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XCCW Joined 1a</vt:lpstr>
      <vt:lpstr>school</vt:lpstr>
      <vt:lpstr>Can I order numbers?</vt:lpstr>
      <vt:lpstr>PowerPoint Presentation</vt:lpstr>
      <vt:lpstr>Focus task</vt:lpstr>
      <vt:lpstr>Fluency – do and talk</vt:lpstr>
      <vt:lpstr>Fluency – do and talk </vt:lpstr>
      <vt:lpstr>Fluency – ordering language </vt:lpstr>
      <vt:lpstr>Independent task</vt:lpstr>
      <vt:lpstr>Fluency  - variation </vt:lpstr>
      <vt:lpstr>Reasoning </vt:lpstr>
      <vt:lpstr>Lightbulb challenge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find 1, 10, 100 more or less?</dc:title>
  <dc:creator>Sophie Teresa</dc:creator>
  <cp:lastModifiedBy>Sophie Teresa</cp:lastModifiedBy>
  <cp:revision>24</cp:revision>
  <dcterms:created xsi:type="dcterms:W3CDTF">2020-09-20T11:46:55Z</dcterms:created>
  <dcterms:modified xsi:type="dcterms:W3CDTF">2020-09-20T18:29:39Z</dcterms:modified>
</cp:coreProperties>
</file>