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15FF5-4D7B-DC10-9E7D-30E39E0FA93F}" v="301" dt="2020-09-27T16:38:43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Smout" userId="S::dsmout@ryeprimary.co.uk::3c4a6b61-e2e4-4117-8b69-ebf242d9938e" providerId="AD" clId="Web-{9F015FF5-4D7B-DC10-9E7D-30E39E0FA93F}"/>
    <pc:docChg chg="addSld modSld">
      <pc:chgData name="Danielle Smout" userId="S::dsmout@ryeprimary.co.uk::3c4a6b61-e2e4-4117-8b69-ebf242d9938e" providerId="AD" clId="Web-{9F015FF5-4D7B-DC10-9E7D-30E39E0FA93F}" dt="2020-09-27T16:38:43.565" v="299" actId="20577"/>
      <pc:docMkLst>
        <pc:docMk/>
      </pc:docMkLst>
      <pc:sldChg chg="modSp new">
        <pc:chgData name="Danielle Smout" userId="S::dsmout@ryeprimary.co.uk::3c4a6b61-e2e4-4117-8b69-ebf242d9938e" providerId="AD" clId="Web-{9F015FF5-4D7B-DC10-9E7D-30E39E0FA93F}" dt="2020-09-27T16:38:43.549" v="298" actId="20577"/>
        <pc:sldMkLst>
          <pc:docMk/>
          <pc:sldMk cId="2855725317" sldId="263"/>
        </pc:sldMkLst>
        <pc:spChg chg="mod">
          <ac:chgData name="Danielle Smout" userId="S::dsmout@ryeprimary.co.uk::3c4a6b61-e2e4-4117-8b69-ebf242d9938e" providerId="AD" clId="Web-{9F015FF5-4D7B-DC10-9E7D-30E39E0FA93F}" dt="2020-09-27T16:36:21.499" v="17" actId="20577"/>
          <ac:spMkLst>
            <pc:docMk/>
            <pc:sldMk cId="2855725317" sldId="263"/>
            <ac:spMk id="2" creationId="{ACAF8418-05E3-480E-9C70-361C75E6615B}"/>
          </ac:spMkLst>
        </pc:spChg>
        <pc:spChg chg="mod">
          <ac:chgData name="Danielle Smout" userId="S::dsmout@ryeprimary.co.uk::3c4a6b61-e2e4-4117-8b69-ebf242d9938e" providerId="AD" clId="Web-{9F015FF5-4D7B-DC10-9E7D-30E39E0FA93F}" dt="2020-09-27T16:38:43.549" v="298" actId="20577"/>
          <ac:spMkLst>
            <pc:docMk/>
            <pc:sldMk cId="2855725317" sldId="263"/>
            <ac:spMk id="3" creationId="{C0C7854A-A016-49E2-9ADF-899DDEF836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98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0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6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8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4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61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9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9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9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8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7F30-BCE7-4205-8C71-B0599428D139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51AA-C0C4-4227-88C9-2A4BB9A9D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8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620294-6510-4F7C-B2C2-A7157067A7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Can I </a:t>
            </a:r>
            <a:r>
              <a:rPr lang="en-GB" dirty="0" smtClean="0"/>
              <a:t>check my work against the steps to success?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850B551-B552-4F1C-8B68-2ACDCB5DF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727" y="3602038"/>
            <a:ext cx="8007927" cy="1655762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en-GB" dirty="0"/>
              <a:t>I can </a:t>
            </a:r>
            <a:r>
              <a:rPr lang="en-GB" dirty="0" smtClean="0"/>
              <a:t>find and highlight my lens sentences</a:t>
            </a:r>
            <a:endParaRPr lang="en-GB" dirty="0"/>
          </a:p>
          <a:p>
            <a:pPr marL="285750" indent="-285750" algn="l">
              <a:buFontTx/>
              <a:buChar char="-"/>
            </a:pPr>
            <a:r>
              <a:rPr lang="en-GB" dirty="0"/>
              <a:t>I can </a:t>
            </a:r>
            <a:r>
              <a:rPr lang="en-GB" dirty="0" smtClean="0"/>
              <a:t>explain which paragraph I think I wrote well</a:t>
            </a:r>
            <a:endParaRPr lang="en-GB" dirty="0"/>
          </a:p>
          <a:p>
            <a:pPr marL="285750" indent="-285750" algn="l">
              <a:buFontTx/>
              <a:buChar char="-"/>
            </a:pPr>
            <a:r>
              <a:rPr lang="en-GB" dirty="0"/>
              <a:t>I can </a:t>
            </a:r>
            <a:r>
              <a:rPr lang="en-GB" dirty="0" smtClean="0"/>
              <a:t>write up my chosen paragraph neatly</a:t>
            </a:r>
            <a:r>
              <a:rPr lang="en-GB" dirty="0" smtClean="0"/>
              <a:t>.</a:t>
            </a:r>
          </a:p>
          <a:p>
            <a:pPr algn="l"/>
            <a:r>
              <a:rPr lang="en-GB" b="1" dirty="0"/>
              <a:t>Challenge:</a:t>
            </a:r>
            <a:r>
              <a:rPr lang="en-GB" dirty="0"/>
              <a:t> write an author’s note. Why are you proud of this paragraph?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53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5DBDF08-D560-42C7-8FC6-0661689FB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321" y="1758854"/>
            <a:ext cx="6525080" cy="32815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B8CE823-49C3-4D6B-8080-CAF2BBE5076C}"/>
              </a:ext>
            </a:extLst>
          </p:cNvPr>
          <p:cNvSpPr txBox="1"/>
          <p:nvPr/>
        </p:nvSpPr>
        <p:spPr>
          <a:xfrm>
            <a:off x="430556" y="5242805"/>
            <a:ext cx="871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You </a:t>
            </a:r>
            <a:r>
              <a:rPr lang="en-GB" dirty="0" smtClean="0">
                <a:latin typeface="XCCW Joined 1a" panose="03050602040000000000" pitchFamily="66" charset="0"/>
              </a:rPr>
              <a:t>chose 4-6 lenses for the steps to success for your story. Find and underline the lens sentences in your story.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steps to success</a:t>
            </a:r>
          </a:p>
        </p:txBody>
      </p:sp>
    </p:spTree>
    <p:extLst>
      <p:ext uri="{BB962C8B-B14F-4D97-AF65-F5344CB8AC3E}">
        <p14:creationId xmlns:p14="http://schemas.microsoft.com/office/powerpoint/2010/main" val="303999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steps to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4-6 sentences you highlighted. Which one shows you using the lens particularly well? </a:t>
            </a:r>
          </a:p>
          <a:p>
            <a:r>
              <a:rPr lang="en-GB" dirty="0" smtClean="0"/>
              <a:t>You are going to read this sentence to the class and show off your amazing writing skills.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3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going to copy the paragraph (</a:t>
            </a:r>
            <a:r>
              <a:rPr lang="en-GB" dirty="0" err="1" smtClean="0"/>
              <a:t>plotpoint</a:t>
            </a:r>
            <a:r>
              <a:rPr lang="en-GB" dirty="0" smtClean="0"/>
              <a:t>) that contains the sentence you have read out on a separate piece of paper. </a:t>
            </a:r>
          </a:p>
          <a:p>
            <a:r>
              <a:rPr lang="en-GB" dirty="0" smtClean="0"/>
              <a:t>This may be used for a display. </a:t>
            </a:r>
          </a:p>
          <a:p>
            <a:endParaRPr lang="en-GB" dirty="0"/>
          </a:p>
          <a:p>
            <a:r>
              <a:rPr lang="en-GB" dirty="0" smtClean="0"/>
              <a:t>I need to see good handwriting.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Challenge:</a:t>
            </a:r>
            <a:r>
              <a:rPr lang="en-GB" dirty="0"/>
              <a:t> write an author’s note. Why are you proud of this paragraph?</a:t>
            </a:r>
          </a:p>
          <a:p>
            <a:r>
              <a:rPr lang="en-GB" dirty="0" smtClean="0"/>
              <a:t> I am proud of this paragraph because ____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87203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chool" id="{4BCCC2B6-BD74-411A-A492-A2EF6C860B9E}" vid="{376D44E6-678C-40D6-93B2-8E13B08062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185</TotalTime>
  <Words>185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school</vt:lpstr>
      <vt:lpstr>Can I check my work against the steps to success?</vt:lpstr>
      <vt:lpstr>Your steps to success</vt:lpstr>
      <vt:lpstr>Your steps to success</vt:lpstr>
      <vt:lpstr>Publish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use basic punctuation correctly?</dc:title>
  <dc:creator>Sophie Teresa</dc:creator>
  <cp:lastModifiedBy>local_admin</cp:lastModifiedBy>
  <cp:revision>49</cp:revision>
  <cp:lastPrinted>2020-09-28T14:47:50Z</cp:lastPrinted>
  <dcterms:created xsi:type="dcterms:W3CDTF">2020-09-27T12:00:01Z</dcterms:created>
  <dcterms:modified xsi:type="dcterms:W3CDTF">2020-09-29T14:57:20Z</dcterms:modified>
</cp:coreProperties>
</file>