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98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306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66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E32C7AD-824B-41C3-B4EA-38888379C37B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18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49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1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09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6F8E5B2-504E-48F1-A4B4-48504A4A38AD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791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199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495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38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7F30-BCE7-4205-8C71-B0599428D139}" type="datetimeFigureOut">
              <a:rPr lang="en-GB" smtClean="0"/>
              <a:t>27/09/2020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051AA-C0C4-4227-88C9-2A4BB9A9D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88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20294-6510-4F7C-B2C2-A7157067A7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GB" dirty="0"/>
              <a:t>Can I revise my work?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50B551-B552-4F1C-8B68-2ACDCB5DF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727" y="3602038"/>
            <a:ext cx="8007927" cy="1655762"/>
          </a:xfrm>
        </p:spPr>
        <p:txBody>
          <a:bodyPr>
            <a:normAutofit fontScale="92500"/>
          </a:bodyPr>
          <a:lstStyle/>
          <a:p>
            <a:pPr marL="285750" indent="-285750" algn="l">
              <a:buFontTx/>
              <a:buChar char="-"/>
            </a:pPr>
            <a:r>
              <a:rPr lang="en-GB" dirty="0"/>
              <a:t>I can find missing/wrong capital letters and correct them.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I can find missing/wrong punctuation and correct them.</a:t>
            </a:r>
          </a:p>
          <a:p>
            <a:pPr marL="285750" indent="-285750" algn="l">
              <a:buFontTx/>
              <a:buChar char="-"/>
            </a:pPr>
            <a:r>
              <a:rPr lang="en-GB" dirty="0"/>
              <a:t>I can check and correct spellings.</a:t>
            </a:r>
          </a:p>
          <a:p>
            <a:pPr algn="l"/>
            <a:r>
              <a:rPr lang="en-GB" dirty="0"/>
              <a:t>Challenge: rewrite – </a:t>
            </a:r>
            <a:r>
              <a:rPr lang="en-GB" dirty="0" err="1"/>
              <a:t>uplevel</a:t>
            </a:r>
            <a:r>
              <a:rPr lang="en-GB" dirty="0"/>
              <a:t> sections of your writing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6FA4AA-39AF-4433-8B74-788BEF4E8CA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336" y="2316163"/>
            <a:ext cx="1033318" cy="98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3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9C91E-3423-438C-B57D-570B4520C92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EB479-EB91-438B-96A6-D9338634C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6" y="696947"/>
            <a:ext cx="9023927" cy="57811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2856690-499E-44A8-B02A-7019CA1C13E4}"/>
              </a:ext>
            </a:extLst>
          </p:cNvPr>
          <p:cNvSpPr/>
          <p:nvPr/>
        </p:nvSpPr>
        <p:spPr>
          <a:xfrm>
            <a:off x="1" y="4969163"/>
            <a:ext cx="9144000" cy="17087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3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53656-9EE2-4A4D-AF92-F17274A86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E2114-B01D-4DCF-A242-2B9431511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5ABBE-39E1-4ADB-80CD-CFB2EEF19E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338"/>
            <a:ext cx="9144000" cy="64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06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8B5FF-5A8B-4371-BBC7-5E2BA2C97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Spelling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3DA76B-9148-4807-B1D8-D437725EA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1236" y="1930531"/>
            <a:ext cx="4572000" cy="29172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7B6F64-58B9-49CB-8040-A10A19308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" y="1930531"/>
            <a:ext cx="4563595" cy="291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618127-8B4B-4E63-BDE1-420AD7F5D33E}"/>
              </a:ext>
            </a:extLst>
          </p:cNvPr>
          <p:cNvSpPr txBox="1"/>
          <p:nvPr/>
        </p:nvSpPr>
        <p:spPr>
          <a:xfrm>
            <a:off x="628650" y="5087642"/>
            <a:ext cx="7471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XCCW Joined 1a" panose="03050602040000000000" pitchFamily="66" charset="0"/>
              </a:rPr>
              <a:t>sword		use your keyword mats</a:t>
            </a:r>
          </a:p>
          <a:p>
            <a:r>
              <a:rPr lang="en-GB" sz="2400" dirty="0">
                <a:latin typeface="XCCW Joined 1a" panose="03050602040000000000" pitchFamily="66" charset="0"/>
              </a:rPr>
              <a:t>heard</a:t>
            </a:r>
          </a:p>
          <a:p>
            <a:r>
              <a:rPr lang="en-GB" sz="2400" dirty="0">
                <a:latin typeface="XCCW Joined 1a" panose="03050602040000000000" pitchFamily="66" charset="0"/>
              </a:rPr>
              <a:t>castle</a:t>
            </a:r>
          </a:p>
          <a:p>
            <a:r>
              <a:rPr lang="en-GB" sz="2400" dirty="0">
                <a:latin typeface="XCCW Joined 1a" panose="03050602040000000000" pitchFamily="66" charset="0"/>
              </a:rPr>
              <a:t>said</a:t>
            </a:r>
          </a:p>
        </p:txBody>
      </p:sp>
    </p:spTree>
    <p:extLst>
      <p:ext uri="{BB962C8B-B14F-4D97-AF65-F5344CB8AC3E}">
        <p14:creationId xmlns:p14="http://schemas.microsoft.com/office/powerpoint/2010/main" val="1876351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19D74-A6D4-405F-AC81-BC5E1E59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Punctuation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C788D-62CC-4D24-87DE-C441A8360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2CEDE9-4E28-45D2-B6FC-C8395F7D8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56" y="1690689"/>
            <a:ext cx="4327854" cy="27767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3203F2-2B0C-4BC1-BF7A-A127B0821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249" y="1690690"/>
            <a:ext cx="4349547" cy="27767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42EFA6-A926-4FBC-AA5C-03E22E160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805" y="4216193"/>
            <a:ext cx="4143724" cy="264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23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7801-EB38-4443-8C0B-D0CB124A7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3EE007-EB79-45B9-8C80-8BC3F3E1CA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788679"/>
            <a:ext cx="7343358" cy="4981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05296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ool" id="{4BCCC2B6-BD74-411A-A492-A2EF6C860B9E}" vid="{376D44E6-678C-40D6-93B2-8E13B08062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146</TotalTime>
  <Words>58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XCCW Joined 1a</vt:lpstr>
      <vt:lpstr>school</vt:lpstr>
      <vt:lpstr>Can I revise my work?</vt:lpstr>
      <vt:lpstr>PowerPoint Presentation</vt:lpstr>
      <vt:lpstr>PowerPoint Presentation</vt:lpstr>
      <vt:lpstr>Spelling</vt:lpstr>
      <vt:lpstr>Punctuation</vt:lpstr>
      <vt:lpstr>Challenge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I use basic punctuation correctly?</dc:title>
  <dc:creator>Sophie Teresa</dc:creator>
  <cp:lastModifiedBy>Sophie Teresa</cp:lastModifiedBy>
  <cp:revision>15</cp:revision>
  <dcterms:created xsi:type="dcterms:W3CDTF">2020-09-27T12:00:01Z</dcterms:created>
  <dcterms:modified xsi:type="dcterms:W3CDTF">2020-09-27T16:30:27Z</dcterms:modified>
</cp:coreProperties>
</file>