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923D-9E79-A347-A163-A85868A83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79008-8086-844C-BC20-2F8262445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A7DE-5B2C-6449-BBB3-09DC6C26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7CB5-14C6-5444-A544-BFCF4F62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763CF-ADBD-E843-8763-B42714A3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97BB-528A-5C42-B898-10C0AC8E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19267-1025-4442-98AC-FB9AF54A0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9A8E-50EF-8E48-990A-90E99527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1769E-EF56-F24F-8682-8E6CE7CE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373C-736B-1047-81D7-9F5526CF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4B6DA-BFCB-3E4D-A667-5ED9D9E7A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D3A8A-AB0E-7B45-B294-2AC65E248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FCD8D-3303-0743-9048-B70F6650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A6B0-646F-2E44-9876-7F47E064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A2B0-57BC-9240-AC79-A5042E95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2945-7676-6B42-86C0-9BEA125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E016-D6A5-2B4F-B5C9-7F53171A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7EAD7-6873-D640-9598-B8A2970E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8BB4-63D4-DF40-9E68-381AD8D8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15C9B-A8B1-564D-A913-24F87612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6A32-44DB-5045-9842-0B71084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3654-2206-6D4C-A5D7-14B7BB86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A901D-CA04-BE40-88E0-854278C7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07E5-817E-E24B-8A35-DB2A3550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7A454-520F-6C4E-91DD-DE80FAC6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1C18-AE88-B144-9F93-EE09C110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3E66F-EDFB-9241-9190-69A6C51D6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23ECA-D484-2342-AB09-176942B5F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0FE9-537D-7A4A-899C-7E5C3AB4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6C539-D211-5D41-AEA4-35CB9FBB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29C69-8059-D143-9DF2-1CD08909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9AA2-B176-2743-A512-5E364021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FBF0D-2EA3-8342-B24C-759E0F086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67967-B524-0B4E-BA97-6156E5928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D394D-0E3B-F740-B7CA-89AD5A1F0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67DA5-0FA3-A64A-9224-DB49EBBB7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71185-EA1C-8D4E-98AD-74FF776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1716-D132-4141-B94D-EA78215B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AED9E-0A85-2145-9FC7-0E02847C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2A1C-525F-EE41-8394-15BCA85A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40481-653B-194E-AF34-161573AF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3F8B4-B355-5B4A-88AD-C0C67DAF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5A84C-23BC-994C-9F54-A27075EC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43C58-C741-8A48-B1EF-16DA6DC4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1899F-C75B-F645-9D35-3F07AFE6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B913E-388D-E74D-8147-D416E7C3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1ED0-9409-224B-8428-9155131B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8921-B0A3-A044-9F53-A50B0AA9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82865-2F4D-1541-A83F-8BF448240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2ED1C-DE4F-AC41-B2AE-172878DE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6940C-0EA1-8444-AC2F-3E8DE0DA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C77B0-26F7-454F-BAF2-A926F872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196A-351B-E04F-8978-54F18175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B1CB6-8E8D-BD4F-B86F-9334FD6F1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25C9-6CA2-AF46-A076-36DBBC23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B0E6-8FB9-F141-8B40-4DC6FAA9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E7C2D-42A5-EB41-AF5A-CDC4BC56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7BD79-2CB1-9345-9230-DE14E805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3867-7ED9-864E-9001-971D383C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2DD72-FC55-2145-968E-DCCF3B1D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8DDF3-81B7-D147-B26A-97621C88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5728-D3FF-B941-8B1E-82D9C45379A6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09A5-CF1C-014A-9F34-C1371BE08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AC5-1530-4D44-A41B-DE1A107E5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0BE5-33B9-6444-B387-46C61D9B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B5A5-A303-8643-8AA1-5251F9CC7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Bayeux Tapestry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D4242-EC7D-5C44-9D33-8AA64D18A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LI: Can I analyse a historical source?</a:t>
            </a:r>
          </a:p>
        </p:txBody>
      </p:sp>
    </p:spTree>
    <p:extLst>
      <p:ext uri="{BB962C8B-B14F-4D97-AF65-F5344CB8AC3E}">
        <p14:creationId xmlns:p14="http://schemas.microsoft.com/office/powerpoint/2010/main" val="345897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6001-34E9-0B4A-9E83-6AD999C4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are going to </a:t>
            </a:r>
            <a:r>
              <a:rPr lang="en-US" dirty="0" err="1"/>
              <a:t>analyse</a:t>
            </a:r>
            <a:r>
              <a:rPr lang="en-US" dirty="0"/>
              <a:t> two sections of the Bayeux Tapestry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9347-912A-0640-9B83-AF300D09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What does it mean to </a:t>
            </a:r>
            <a:r>
              <a:rPr lang="en-US" dirty="0" err="1"/>
              <a:t>analyse</a:t>
            </a:r>
            <a:r>
              <a:rPr lang="en-US" dirty="0"/>
              <a:t> a historical source?</a:t>
            </a:r>
          </a:p>
          <a:p>
            <a:endParaRPr lang="en-US" dirty="0"/>
          </a:p>
          <a:p>
            <a:r>
              <a:rPr lang="en-US" dirty="0" err="1"/>
              <a:t>Analyse</a:t>
            </a:r>
            <a:r>
              <a:rPr lang="en-US" dirty="0"/>
              <a:t> means to examine (look at) something in detail, to think about what we notice, and to try to explain and make predictions about it.</a:t>
            </a:r>
          </a:p>
        </p:txBody>
      </p:sp>
    </p:spTree>
    <p:extLst>
      <p:ext uri="{BB962C8B-B14F-4D97-AF65-F5344CB8AC3E}">
        <p14:creationId xmlns:p14="http://schemas.microsoft.com/office/powerpoint/2010/main" val="1972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A0F4-5A9A-6148-989E-2CC73E9B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Sheet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3E04-96F4-4341-9FD5-94D28DDD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90" y="1253330"/>
            <a:ext cx="4813524" cy="50903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do you notice?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Discuss with your partner and make a spider diagram.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What do you think is happening in this picture?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prediction in 1-3 sentences.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80E1-AB17-C64F-91C2-A0BD23D1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14" y="2102027"/>
            <a:ext cx="703698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A0F4-5A9A-6148-989E-2CC73E9B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Sheet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3E04-96F4-4341-9FD5-94D28DDD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90" y="1253330"/>
            <a:ext cx="4813524" cy="50903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do you notice?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Discuss with your partner and make a spider diagram.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What do you think is happening in this picture?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prediction in 1-3 sentences.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AA1DD0-8C4D-AF4C-892D-4CE5E7B2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49" y="1219595"/>
            <a:ext cx="7290151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9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134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Bayeux Tapestry</vt:lpstr>
      <vt:lpstr>Today we are going to analyse two sections of the Bayeux Tapestry</vt:lpstr>
      <vt:lpstr>Sheet 1:</vt:lpstr>
      <vt:lpstr>Sheet 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Bayeux Tapestry</dc:title>
  <dc:creator>Kayleigh Malcomson</dc:creator>
  <cp:lastModifiedBy>Kayleigh Malcomson</cp:lastModifiedBy>
  <cp:revision>3</cp:revision>
  <dcterms:created xsi:type="dcterms:W3CDTF">2020-09-27T13:44:55Z</dcterms:created>
  <dcterms:modified xsi:type="dcterms:W3CDTF">2020-09-27T14:35:37Z</dcterms:modified>
</cp:coreProperties>
</file>