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9" r:id="rId5"/>
    <p:sldId id="259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6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4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4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3DF7EB-D02B-42A6-9EB5-AF3D840D3D2A}"/>
              </a:ext>
            </a:extLst>
          </p:cNvPr>
          <p:cNvSpPr/>
          <p:nvPr userDrawn="1"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9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3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6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4726-23D9-4A5F-901D-612BDF0D1A6F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6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omic strips online for children">
            <a:extLst>
              <a:ext uri="{FF2B5EF4-FFF2-40B4-BE49-F238E27FC236}">
                <a16:creationId xmlns:a16="http://schemas.microsoft.com/office/drawing/2014/main" id="{F9262BCB-C2DB-4D70-85CA-2955E5BB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917"/>
            <a:ext cx="4493819" cy="21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7CD2C6D-48C0-4E61-8B34-B7441262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2330510"/>
            <a:ext cx="4440002" cy="21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77F391-6751-49CA-8199-CA4324837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13" y="62917"/>
            <a:ext cx="4473178" cy="2196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7EBB83-CCB8-4B2E-BF18-B52DF9321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743" y="4527489"/>
            <a:ext cx="4685948" cy="2330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4D7C7-ED99-4093-B340-D9A1916D684C}"/>
              </a:ext>
            </a:extLst>
          </p:cNvPr>
          <p:cNvSpPr txBox="1"/>
          <p:nvPr/>
        </p:nvSpPr>
        <p:spPr>
          <a:xfrm>
            <a:off x="175491" y="4904509"/>
            <a:ext cx="369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Print, cut up for pupils to use in books when writing dialogue.</a:t>
            </a:r>
          </a:p>
          <a:p>
            <a:r>
              <a:rPr lang="en-GB" dirty="0"/>
              <a:t>Use the three lenses as modelled.</a:t>
            </a:r>
          </a:p>
        </p:txBody>
      </p:sp>
    </p:spTree>
    <p:extLst>
      <p:ext uri="{BB962C8B-B14F-4D97-AF65-F5344CB8AC3E}">
        <p14:creationId xmlns:p14="http://schemas.microsoft.com/office/powerpoint/2010/main" val="156152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B524B-FAE4-4E18-B961-F43BBB7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I use correct punctuation for dialogue?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C3AB-10B4-4FA3-AE64-426DB808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Have a go – use the correct punctuation to show this is speech: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Listen to me Tommy this is the plan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Are we there yet the children asked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All my swords have gone gasped Tommy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68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B524B-FAE4-4E18-B961-F43BBB7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Punctuation for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C3AB-10B4-4FA3-AE64-426DB808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75205" cy="475066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Inverted commas go around the words of the speaker</a:t>
            </a:r>
          </a:p>
          <a:p>
            <a:endParaRPr lang="en-GB" dirty="0"/>
          </a:p>
          <a:p>
            <a:r>
              <a:rPr lang="en-GB" dirty="0"/>
              <a:t>Capital letter to start speech</a:t>
            </a:r>
          </a:p>
          <a:p>
            <a:r>
              <a:rPr lang="en-GB" dirty="0"/>
              <a:t>Start on new line for each person talking</a:t>
            </a:r>
          </a:p>
          <a:p>
            <a:r>
              <a:rPr lang="en-GB" dirty="0"/>
              <a:t>End the sentence with appropriate punctuation.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Except…</a:t>
            </a:r>
          </a:p>
          <a:p>
            <a:r>
              <a:rPr lang="en-GB" dirty="0"/>
              <a:t>When you describe how a character is talking, then you end the sentence with a comma.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“It’s time to go to school. Hurry up,” shouted mum.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4B3A4B-9B5C-4DA3-9E15-3AD56AB387CB}"/>
              </a:ext>
            </a:extLst>
          </p:cNvPr>
          <p:cNvSpPr/>
          <p:nvPr/>
        </p:nvSpPr>
        <p:spPr>
          <a:xfrm>
            <a:off x="46759" y="1690689"/>
            <a:ext cx="628072" cy="5573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BF5B4C-C05F-482E-A9A8-DFDA4C131404}"/>
              </a:ext>
            </a:extLst>
          </p:cNvPr>
          <p:cNvSpPr/>
          <p:nvPr/>
        </p:nvSpPr>
        <p:spPr>
          <a:xfrm>
            <a:off x="23669" y="2563526"/>
            <a:ext cx="628072" cy="5573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704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B524B-FAE4-4E18-B961-F43BBB7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I use correct punctuation for dialogue?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C3AB-10B4-4FA3-AE64-426DB808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Now you know the rules, correct any mistakes you think you made. 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“Listen to me Tommy, this is the plan.”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“Are we there yet?” the children asked.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“All my swords have gone,” gasped Tommy.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B524B-FAE4-4E18-B961-F43BBB7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I use correct punctuation for dialogue?</a:t>
            </a:r>
          </a:p>
        </p:txBody>
      </p:sp>
      <p:pic>
        <p:nvPicPr>
          <p:cNvPr id="5" name="Content Placeholder 4" descr="Image result for comic strips online for children">
            <a:extLst>
              <a:ext uri="{FF2B5EF4-FFF2-40B4-BE49-F238E27FC236}">
                <a16:creationId xmlns:a16="http://schemas.microsoft.com/office/drawing/2014/main" id="{EE40BBA0-B352-4275-A9BF-FF18339EA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" y="2981931"/>
            <a:ext cx="7181475" cy="35109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10B9D6-8E14-48F5-AE33-ECB79200BE2B}"/>
              </a:ext>
            </a:extLst>
          </p:cNvPr>
          <p:cNvSpPr txBox="1"/>
          <p:nvPr/>
        </p:nvSpPr>
        <p:spPr>
          <a:xfrm>
            <a:off x="6962711" y="1415712"/>
            <a:ext cx="206121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XCCW Joined 1a" panose="03050602040000000000" pitchFamily="66" charset="0"/>
              </a:rPr>
              <a:t>We do -</a:t>
            </a:r>
            <a:r>
              <a:rPr lang="en-GB" sz="1350" dirty="0"/>
              <a:t> </a:t>
            </a:r>
            <a:r>
              <a:rPr lang="en-GB" sz="1350" dirty="0">
                <a:latin typeface="XCCW Joined 1a" panose="03050602040000000000" pitchFamily="66" charset="0"/>
              </a:rPr>
              <a:t>whiteboards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700-00005B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29" y="1905249"/>
            <a:ext cx="997570" cy="1011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600-000054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2" y="1847557"/>
            <a:ext cx="1109836" cy="1073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0EE2AE-27E1-4479-92D1-DA44D5F946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48" y="2005817"/>
            <a:ext cx="823234" cy="757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EDB084-8462-43CE-B0BE-B64B0EF13BB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52" y="2032420"/>
            <a:ext cx="823234" cy="757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39344F-656D-4C0C-9F33-E2406CC349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65" y="1865446"/>
            <a:ext cx="997570" cy="1011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B5180C-B110-43AF-A670-8CE134DD4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88" y="1992617"/>
            <a:ext cx="823234" cy="75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4 challenge: </a:t>
            </a:r>
            <a:br>
              <a:rPr lang="en-GB" dirty="0"/>
            </a:br>
            <a:r>
              <a:rPr lang="en-GB" dirty="0"/>
              <a:t>George’s Marvellous Medicine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1AAD3-EC67-42B6-BBEA-CCFB86ED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George is talking with his grumpy grandmother. Can you work out when each person is talking?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You’re late she snapped. I don’t think I am, Grandma replied George. Don’t interrupt me in the middle of a sentence! she shouted. But you’d finished your sentence, Grandma replied George. There you go again! she cried. Always interrupting and arguing. You really are a tiresome little boy.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George’s Marvellous Medicine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1AAD3-EC67-42B6-BBEA-CCFB86ED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Where should the inverted commas and any other punctuation go?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You’re late she snapped. I don’t think I am, Grandma replied George. Don’t interrupt me in the middle of a sentence! she shouted. But you’d finished your sentence, Grandma replied George. There you go again! she cried. Always interrupting and arguing. You really are a tiresome little boy.</a:t>
            </a:r>
          </a:p>
        </p:txBody>
      </p:sp>
    </p:spTree>
    <p:extLst>
      <p:ext uri="{BB962C8B-B14F-4D97-AF65-F5344CB8AC3E}">
        <p14:creationId xmlns:p14="http://schemas.microsoft.com/office/powerpoint/2010/main" val="57777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George’s Marvellous Medicine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1AAD3-EC67-42B6-BBEA-CCFB86ED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Mark your 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00FFFF"/>
                </a:highlight>
                <a:cs typeface="Comic Sans MS"/>
              </a:rPr>
              <a:t>“Y</a:t>
            </a:r>
            <a:r>
              <a:rPr lang="en-GB" dirty="0">
                <a:cs typeface="Comic Sans MS"/>
              </a:rPr>
              <a:t>ou’re late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,”</a:t>
            </a:r>
            <a:r>
              <a:rPr lang="en-GB" dirty="0">
                <a:cs typeface="Comic Sans MS"/>
              </a:rPr>
              <a:t> she snapped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.</a:t>
            </a:r>
            <a:br>
              <a:rPr lang="en-GB" dirty="0">
                <a:cs typeface="Comic Sans MS"/>
              </a:rPr>
            </a:br>
            <a:r>
              <a:rPr lang="en-GB" dirty="0">
                <a:highlight>
                  <a:srgbClr val="00FFFF"/>
                </a:highlight>
                <a:cs typeface="Comic Sans MS"/>
              </a:rPr>
              <a:t>“I</a:t>
            </a:r>
            <a:r>
              <a:rPr lang="en-GB" dirty="0">
                <a:cs typeface="Comic Sans MS"/>
              </a:rPr>
              <a:t> don’t think I am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,</a:t>
            </a:r>
            <a:r>
              <a:rPr lang="en-GB" dirty="0">
                <a:cs typeface="Comic Sans MS"/>
              </a:rPr>
              <a:t> Grandma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,”</a:t>
            </a:r>
            <a:r>
              <a:rPr lang="en-GB" dirty="0">
                <a:cs typeface="Comic Sans MS"/>
              </a:rPr>
              <a:t> replied George.</a:t>
            </a:r>
            <a:br>
              <a:rPr lang="en-GB" dirty="0">
                <a:cs typeface="Comic Sans MS"/>
              </a:rPr>
            </a:br>
            <a:r>
              <a:rPr lang="en-GB" dirty="0">
                <a:highlight>
                  <a:srgbClr val="00FFFF"/>
                </a:highlight>
                <a:cs typeface="Comic Sans MS"/>
              </a:rPr>
              <a:t>“</a:t>
            </a:r>
            <a:r>
              <a:rPr lang="en-GB" dirty="0">
                <a:cs typeface="Comic Sans MS"/>
              </a:rPr>
              <a:t>Don’t interrupt me in the middle of a sentence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!”</a:t>
            </a:r>
            <a:r>
              <a:rPr lang="en-GB" dirty="0">
                <a:cs typeface="Comic Sans MS"/>
              </a:rPr>
              <a:t> she shouted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.</a:t>
            </a:r>
            <a:br>
              <a:rPr lang="en-GB" dirty="0">
                <a:cs typeface="Comic Sans MS"/>
              </a:rPr>
            </a:br>
            <a:r>
              <a:rPr lang="en-GB" dirty="0">
                <a:highlight>
                  <a:srgbClr val="00FFFF"/>
                </a:highlight>
                <a:cs typeface="Comic Sans MS"/>
              </a:rPr>
              <a:t>“B</a:t>
            </a:r>
            <a:r>
              <a:rPr lang="en-GB" dirty="0">
                <a:cs typeface="Comic Sans MS"/>
              </a:rPr>
              <a:t>ut you’d finished your sentence, Grandma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,”</a:t>
            </a:r>
            <a:r>
              <a:rPr lang="en-GB" dirty="0">
                <a:cs typeface="Comic Sans MS"/>
              </a:rPr>
              <a:t> replied George.</a:t>
            </a:r>
            <a:br>
              <a:rPr lang="en-GB" dirty="0">
                <a:cs typeface="Comic Sans MS"/>
              </a:rPr>
            </a:br>
            <a:r>
              <a:rPr lang="en-GB" dirty="0">
                <a:highlight>
                  <a:srgbClr val="00FFFF"/>
                </a:highlight>
                <a:cs typeface="Comic Sans MS"/>
              </a:rPr>
              <a:t>“T</a:t>
            </a:r>
            <a:r>
              <a:rPr lang="en-GB" dirty="0">
                <a:cs typeface="Comic Sans MS"/>
              </a:rPr>
              <a:t>here you go again!” she cried. 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“A</a:t>
            </a:r>
            <a:r>
              <a:rPr lang="en-GB" dirty="0">
                <a:cs typeface="Comic Sans MS"/>
              </a:rPr>
              <a:t>lways interrupting and arguing. You really are a tiresome little boy</a:t>
            </a:r>
            <a:r>
              <a:rPr lang="en-GB" dirty="0">
                <a:highlight>
                  <a:srgbClr val="00FFFF"/>
                </a:highlight>
                <a:cs typeface="Comic Sans MS"/>
              </a:rPr>
              <a:t>.”</a:t>
            </a:r>
            <a:endParaRPr lang="en-GB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1758903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4BCCC2B6-BD74-411A-A492-A2EF6C860B9E}" vid="{376D44E6-678C-40D6-93B2-8E13B08062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84</TotalTime>
  <Words>436</Words>
  <Application>Microsoft Office PowerPoint</Application>
  <PresentationFormat>On-screen Show (4:3)</PresentationFormat>
  <Paragraphs>42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XCCW Joined 1a</vt:lpstr>
      <vt:lpstr>school</vt:lpstr>
      <vt:lpstr>PowerPoint Presentation</vt:lpstr>
      <vt:lpstr>Can I use correct punctuation for dialogue?</vt:lpstr>
      <vt:lpstr>Punctuation for speech</vt:lpstr>
      <vt:lpstr>Can I use correct punctuation for dialogue?</vt:lpstr>
      <vt:lpstr>Can I use correct punctuation for dialogue?</vt:lpstr>
      <vt:lpstr>Year 4 challenge:  George’s Marvellous Medicine</vt:lpstr>
      <vt:lpstr> George’s Marvellous Medicine</vt:lpstr>
      <vt:lpstr> George’s Marvellous Medicine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Sophie Teresa</cp:lastModifiedBy>
  <cp:revision>13</cp:revision>
  <dcterms:created xsi:type="dcterms:W3CDTF">2018-01-31T21:36:43Z</dcterms:created>
  <dcterms:modified xsi:type="dcterms:W3CDTF">2020-09-27T11:57:24Z</dcterms:modified>
</cp:coreProperties>
</file>