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3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ED63-BB62-4FED-8729-AB50B8D5365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583-033E-499E-96D3-D052D5F15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6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ED63-BB62-4FED-8729-AB50B8D5365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583-033E-499E-96D3-D052D5F15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58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ED63-BB62-4FED-8729-AB50B8D5365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583-033E-499E-96D3-D052D5F15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ED63-BB62-4FED-8729-AB50B8D5365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583-033E-499E-96D3-D052D5F15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04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ED63-BB62-4FED-8729-AB50B8D5365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583-033E-499E-96D3-D052D5F15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17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ED63-BB62-4FED-8729-AB50B8D5365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583-033E-499E-96D3-D052D5F15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78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ED63-BB62-4FED-8729-AB50B8D5365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583-033E-499E-96D3-D052D5F15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42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ED63-BB62-4FED-8729-AB50B8D5365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583-033E-499E-96D3-D052D5F15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97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ED63-BB62-4FED-8729-AB50B8D5365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583-033E-499E-96D3-D052D5F15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50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ED63-BB62-4FED-8729-AB50B8D5365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583-033E-499E-96D3-D052D5F15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01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ED63-BB62-4FED-8729-AB50B8D5365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3583-033E-499E-96D3-D052D5F15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88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BED63-BB62-4FED-8729-AB50B8D53651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73583-033E-499E-96D3-D052D5F15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4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A791A2-1B83-4AF0-A76E-12F955791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91" y="609807"/>
            <a:ext cx="3251241" cy="28225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9E3D81A-F8DA-41C8-9AF0-D0AD6B30DC8E}"/>
              </a:ext>
            </a:extLst>
          </p:cNvPr>
          <p:cNvSpPr txBox="1"/>
          <p:nvPr/>
        </p:nvSpPr>
        <p:spPr>
          <a:xfrm>
            <a:off x="477078" y="153888"/>
            <a:ext cx="185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Year 3 fluency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43C919-30DB-47D9-93B7-D54D49048E1C}"/>
              </a:ext>
            </a:extLst>
          </p:cNvPr>
          <p:cNvSpPr txBox="1"/>
          <p:nvPr/>
        </p:nvSpPr>
        <p:spPr>
          <a:xfrm>
            <a:off x="4704522" y="119477"/>
            <a:ext cx="185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Year 3 fluency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132028-6109-4303-90FC-358A0353D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768" y="609806"/>
            <a:ext cx="3251241" cy="28225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8025B69-A00A-4D99-877F-0956FD6F2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91" y="5234609"/>
            <a:ext cx="2955922" cy="31821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1BB4110-2FEC-41FD-824F-FABF5592B6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7427" y="5234609"/>
            <a:ext cx="2955922" cy="318217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0AD0059-A072-49CA-B205-AC742BFECD36}"/>
              </a:ext>
            </a:extLst>
          </p:cNvPr>
          <p:cNvSpPr txBox="1"/>
          <p:nvPr/>
        </p:nvSpPr>
        <p:spPr>
          <a:xfrm>
            <a:off x="116991" y="4645223"/>
            <a:ext cx="185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Year 3 reasoning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47AB79-5B0A-4BD7-84A7-086C7CA031A4}"/>
              </a:ext>
            </a:extLst>
          </p:cNvPr>
          <p:cNvSpPr txBox="1"/>
          <p:nvPr/>
        </p:nvSpPr>
        <p:spPr>
          <a:xfrm>
            <a:off x="3637427" y="4645222"/>
            <a:ext cx="185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Year 3 reasoning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3B98639-C88C-4C69-BA21-664B4F824471}"/>
              </a:ext>
            </a:extLst>
          </p:cNvPr>
          <p:cNvCxnSpPr/>
          <p:nvPr/>
        </p:nvCxnSpPr>
        <p:spPr>
          <a:xfrm>
            <a:off x="0" y="286247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152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12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Sophie Teresa</cp:lastModifiedBy>
  <cp:revision>1</cp:revision>
  <dcterms:created xsi:type="dcterms:W3CDTF">2020-10-06T18:40:26Z</dcterms:created>
  <dcterms:modified xsi:type="dcterms:W3CDTF">2020-10-06T18:45:41Z</dcterms:modified>
</cp:coreProperties>
</file>